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77" r:id="rId4"/>
    <p:sldMasterId id="2147483789" r:id="rId5"/>
    <p:sldMasterId id="2147483801" r:id="rId6"/>
  </p:sldMasterIdLst>
  <p:notesMasterIdLst>
    <p:notesMasterId r:id="rId28"/>
  </p:notesMasterIdLst>
  <p:sldIdLst>
    <p:sldId id="276" r:id="rId7"/>
    <p:sldId id="273" r:id="rId8"/>
    <p:sldId id="259" r:id="rId9"/>
    <p:sldId id="264" r:id="rId10"/>
    <p:sldId id="265" r:id="rId11"/>
    <p:sldId id="268" r:id="rId12"/>
    <p:sldId id="266" r:id="rId13"/>
    <p:sldId id="263" r:id="rId14"/>
    <p:sldId id="274" r:id="rId15"/>
    <p:sldId id="279" r:id="rId16"/>
    <p:sldId id="286" r:id="rId17"/>
    <p:sldId id="281" r:id="rId18"/>
    <p:sldId id="287" r:id="rId19"/>
    <p:sldId id="288" r:id="rId20"/>
    <p:sldId id="272" r:id="rId21"/>
    <p:sldId id="290" r:id="rId22"/>
    <p:sldId id="291" r:id="rId23"/>
    <p:sldId id="292" r:id="rId24"/>
    <p:sldId id="295" r:id="rId25"/>
    <p:sldId id="293" r:id="rId26"/>
    <p:sldId id="294" r:id="rId2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EEFF"/>
    <a:srgbClr val="315293"/>
    <a:srgbClr val="182C4C"/>
    <a:srgbClr val="182B4C"/>
    <a:srgbClr val="334A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Светлый стиль 2 — акцент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13" autoAdjust="0"/>
  </p:normalViewPr>
  <p:slideViewPr>
    <p:cSldViewPr snapToGrid="0">
      <p:cViewPr varScale="1">
        <p:scale>
          <a:sx n="65" d="100"/>
          <a:sy n="65" d="100"/>
        </p:scale>
        <p:origin x="8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B3BAC-F660-4F45-8C9B-6F8ED8FE6C17}"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ru-RU"/>
        </a:p>
      </dgm:t>
    </dgm:pt>
    <dgm:pt modelId="{4EC73105-0A57-4CD9-A52B-69EF4C9D3FF5}">
      <dgm:prSet phldrT="[Текст]"/>
      <dgm:spPr>
        <a:ln>
          <a:noFill/>
        </a:ln>
      </dgm:spPr>
      <dgm:t>
        <a:bodyPr/>
        <a:lstStyle/>
        <a:p>
          <a:r>
            <a:rPr lang="ru-RU" dirty="0" smtClean="0">
              <a:solidFill>
                <a:srgbClr val="0B203F"/>
              </a:solidFill>
            </a:rPr>
            <a:t>Силовой трансформатор </a:t>
          </a:r>
          <a:endParaRPr lang="ru-RU" dirty="0"/>
        </a:p>
      </dgm:t>
    </dgm:pt>
    <dgm:pt modelId="{4C211F38-A2D0-415A-8A0D-3A3400BB9DAF}" type="parTrans" cxnId="{60F765AF-1018-458B-B166-D036C19850B9}">
      <dgm:prSet/>
      <dgm:spPr/>
      <dgm:t>
        <a:bodyPr/>
        <a:lstStyle/>
        <a:p>
          <a:endParaRPr lang="ru-RU"/>
        </a:p>
      </dgm:t>
    </dgm:pt>
    <dgm:pt modelId="{52966E19-53CD-43CF-A5D5-CCF950A07070}" type="sibTrans" cxnId="{60F765AF-1018-458B-B166-D036C19850B9}">
      <dgm:prSet/>
      <dgm:spPr/>
      <dgm:t>
        <a:bodyPr/>
        <a:lstStyle/>
        <a:p>
          <a:endParaRPr lang="ru-RU"/>
        </a:p>
      </dgm:t>
    </dgm:pt>
    <dgm:pt modelId="{D6D8972F-025D-405F-AF08-AF2131EABBBF}">
      <dgm:prSet phldrT="[Текст]"/>
      <dgm:spPr/>
      <dgm:t>
        <a:bodyPr/>
        <a:lstStyle/>
        <a:p>
          <a:r>
            <a:rPr lang="ru-RU" dirty="0" smtClean="0">
              <a:solidFill>
                <a:srgbClr val="0B203F"/>
              </a:solidFill>
            </a:rPr>
            <a:t>Масляный выключатель </a:t>
          </a:r>
          <a:endParaRPr lang="ru-RU" dirty="0"/>
        </a:p>
      </dgm:t>
    </dgm:pt>
    <dgm:pt modelId="{FA633BA6-B12F-4407-8AAB-7423E1CB70C8}" type="parTrans" cxnId="{7827ECEA-A415-4A55-B69F-ED98FADEE794}">
      <dgm:prSet/>
      <dgm:spPr/>
      <dgm:t>
        <a:bodyPr/>
        <a:lstStyle/>
        <a:p>
          <a:endParaRPr lang="ru-RU"/>
        </a:p>
      </dgm:t>
    </dgm:pt>
    <dgm:pt modelId="{089B56B3-E616-43AE-8035-23F5214ECA89}" type="sibTrans" cxnId="{7827ECEA-A415-4A55-B69F-ED98FADEE794}">
      <dgm:prSet/>
      <dgm:spPr/>
      <dgm:t>
        <a:bodyPr/>
        <a:lstStyle/>
        <a:p>
          <a:endParaRPr lang="ru-RU"/>
        </a:p>
      </dgm:t>
    </dgm:pt>
    <dgm:pt modelId="{35AE9041-2590-4490-8B8B-10328B33C8ED}">
      <dgm:prSet phldrT="[Текст]"/>
      <dgm:spPr/>
      <dgm:t>
        <a:bodyPr/>
        <a:lstStyle/>
        <a:p>
          <a:r>
            <a:rPr lang="ru-RU" dirty="0" smtClean="0">
              <a:solidFill>
                <a:srgbClr val="0B203F"/>
              </a:solidFill>
            </a:rPr>
            <a:t>Измерительный трансформатор тока </a:t>
          </a:r>
          <a:endParaRPr lang="ru-RU" dirty="0"/>
        </a:p>
      </dgm:t>
    </dgm:pt>
    <dgm:pt modelId="{5424B04A-8799-42A5-B282-5F7D92E114D3}" type="parTrans" cxnId="{70163086-6CDE-48BA-AE0F-40AA4146BCFB}">
      <dgm:prSet/>
      <dgm:spPr/>
      <dgm:t>
        <a:bodyPr/>
        <a:lstStyle/>
        <a:p>
          <a:endParaRPr lang="ru-RU"/>
        </a:p>
      </dgm:t>
    </dgm:pt>
    <dgm:pt modelId="{934B7C93-BEB6-4A7B-AE24-FF2D58A80CE0}" type="sibTrans" cxnId="{70163086-6CDE-48BA-AE0F-40AA4146BCFB}">
      <dgm:prSet/>
      <dgm:spPr/>
      <dgm:t>
        <a:bodyPr/>
        <a:lstStyle/>
        <a:p>
          <a:endParaRPr lang="ru-RU"/>
        </a:p>
      </dgm:t>
    </dgm:pt>
    <dgm:pt modelId="{770B33C4-81FD-4201-A04D-100741AF5E6A}">
      <dgm:prSet phldrT="[Текст]"/>
      <dgm:spPr/>
      <dgm:t>
        <a:bodyPr/>
        <a:lstStyle/>
        <a:p>
          <a:r>
            <a:rPr lang="ru-RU" dirty="0" smtClean="0">
              <a:solidFill>
                <a:srgbClr val="0B203F"/>
              </a:solidFill>
            </a:rPr>
            <a:t>Измерительный трансформатор напряжения </a:t>
          </a:r>
          <a:endParaRPr lang="ru-RU" dirty="0"/>
        </a:p>
      </dgm:t>
    </dgm:pt>
    <dgm:pt modelId="{065122D0-6251-4050-83F1-07C9A91305B8}" type="parTrans" cxnId="{000F2AFF-E618-4C07-BA9D-CF878F4B930C}">
      <dgm:prSet/>
      <dgm:spPr/>
      <dgm:t>
        <a:bodyPr/>
        <a:lstStyle/>
        <a:p>
          <a:endParaRPr lang="ru-RU"/>
        </a:p>
      </dgm:t>
    </dgm:pt>
    <dgm:pt modelId="{32514A97-CF59-4FE3-B156-973B383C7AAE}" type="sibTrans" cxnId="{000F2AFF-E618-4C07-BA9D-CF878F4B930C}">
      <dgm:prSet/>
      <dgm:spPr/>
      <dgm:t>
        <a:bodyPr/>
        <a:lstStyle/>
        <a:p>
          <a:endParaRPr lang="ru-RU"/>
        </a:p>
      </dgm:t>
    </dgm:pt>
    <dgm:pt modelId="{77D4AE79-EBF6-47E2-8352-A2115809FBFF}">
      <dgm:prSet phldrT="[Текст]"/>
      <dgm:spPr/>
      <dgm:t>
        <a:bodyPr/>
        <a:lstStyle/>
        <a:p>
          <a:r>
            <a:rPr lang="ru-RU" dirty="0" smtClean="0">
              <a:solidFill>
                <a:srgbClr val="0B203F"/>
              </a:solidFill>
            </a:rPr>
            <a:t>Иное оборудование </a:t>
          </a:r>
          <a:endParaRPr lang="ru-RU" dirty="0"/>
        </a:p>
      </dgm:t>
    </dgm:pt>
    <dgm:pt modelId="{42441702-2591-4596-8B50-A17BB40703B9}" type="parTrans" cxnId="{31CAF6B9-C5CF-41F4-B241-6D3319F3F3EC}">
      <dgm:prSet/>
      <dgm:spPr/>
      <dgm:t>
        <a:bodyPr/>
        <a:lstStyle/>
        <a:p>
          <a:endParaRPr lang="ru-RU"/>
        </a:p>
      </dgm:t>
    </dgm:pt>
    <dgm:pt modelId="{76D97E68-7EDE-4043-8F5F-B391F6CB26A3}" type="sibTrans" cxnId="{31CAF6B9-C5CF-41F4-B241-6D3319F3F3EC}">
      <dgm:prSet/>
      <dgm:spPr/>
      <dgm:t>
        <a:bodyPr/>
        <a:lstStyle/>
        <a:p>
          <a:endParaRPr lang="ru-RU"/>
        </a:p>
      </dgm:t>
    </dgm:pt>
    <dgm:pt modelId="{3323132D-BFCA-4994-BA0E-0D0C00257601}" type="pres">
      <dgm:prSet presAssocID="{413B3BAC-F660-4F45-8C9B-6F8ED8FE6C17}" presName="Name0" presStyleCnt="0">
        <dgm:presLayoutVars>
          <dgm:chMax val="7"/>
          <dgm:chPref val="7"/>
          <dgm:dir/>
        </dgm:presLayoutVars>
      </dgm:prSet>
      <dgm:spPr/>
      <dgm:t>
        <a:bodyPr/>
        <a:lstStyle/>
        <a:p>
          <a:endParaRPr lang="ru-RU"/>
        </a:p>
      </dgm:t>
    </dgm:pt>
    <dgm:pt modelId="{63AB2C7B-049F-42C9-95D1-E3136D3ABDBE}" type="pres">
      <dgm:prSet presAssocID="{413B3BAC-F660-4F45-8C9B-6F8ED8FE6C17}" presName="Name1" presStyleCnt="0"/>
      <dgm:spPr/>
    </dgm:pt>
    <dgm:pt modelId="{A700A7DB-C34F-4B22-B4A2-49AF0D0B1586}" type="pres">
      <dgm:prSet presAssocID="{413B3BAC-F660-4F45-8C9B-6F8ED8FE6C17}" presName="cycle" presStyleCnt="0"/>
      <dgm:spPr/>
    </dgm:pt>
    <dgm:pt modelId="{21B7FAC6-5760-4CB4-B73A-D7FB6C7208EC}" type="pres">
      <dgm:prSet presAssocID="{413B3BAC-F660-4F45-8C9B-6F8ED8FE6C17}" presName="srcNode" presStyleLbl="node1" presStyleIdx="0" presStyleCnt="5"/>
      <dgm:spPr/>
    </dgm:pt>
    <dgm:pt modelId="{190D2A13-818C-4D6C-ACB4-269F5F963324}" type="pres">
      <dgm:prSet presAssocID="{413B3BAC-F660-4F45-8C9B-6F8ED8FE6C17}" presName="conn" presStyleLbl="parChTrans1D2" presStyleIdx="0" presStyleCnt="1"/>
      <dgm:spPr/>
      <dgm:t>
        <a:bodyPr/>
        <a:lstStyle/>
        <a:p>
          <a:endParaRPr lang="ru-RU"/>
        </a:p>
      </dgm:t>
    </dgm:pt>
    <dgm:pt modelId="{42405455-1BE8-4BBC-B579-4BC52DD34CB4}" type="pres">
      <dgm:prSet presAssocID="{413B3BAC-F660-4F45-8C9B-6F8ED8FE6C17}" presName="extraNode" presStyleLbl="node1" presStyleIdx="0" presStyleCnt="5"/>
      <dgm:spPr/>
    </dgm:pt>
    <dgm:pt modelId="{B7825EBE-B0F4-48CA-A87C-1D67C6C8E14C}" type="pres">
      <dgm:prSet presAssocID="{413B3BAC-F660-4F45-8C9B-6F8ED8FE6C17}" presName="dstNode" presStyleLbl="node1" presStyleIdx="0" presStyleCnt="5"/>
      <dgm:spPr/>
    </dgm:pt>
    <dgm:pt modelId="{61E0D9A1-46C1-410D-8DD7-BBA31E4C7BD8}" type="pres">
      <dgm:prSet presAssocID="{4EC73105-0A57-4CD9-A52B-69EF4C9D3FF5}" presName="text_1" presStyleLbl="node1" presStyleIdx="0" presStyleCnt="5">
        <dgm:presLayoutVars>
          <dgm:bulletEnabled val="1"/>
        </dgm:presLayoutVars>
      </dgm:prSet>
      <dgm:spPr/>
      <dgm:t>
        <a:bodyPr/>
        <a:lstStyle/>
        <a:p>
          <a:endParaRPr lang="ru-RU"/>
        </a:p>
      </dgm:t>
    </dgm:pt>
    <dgm:pt modelId="{D5395F7A-4C26-4825-85DF-DD1C86C9371D}" type="pres">
      <dgm:prSet presAssocID="{4EC73105-0A57-4CD9-A52B-69EF4C9D3FF5}" presName="accent_1" presStyleCnt="0"/>
      <dgm:spPr/>
    </dgm:pt>
    <dgm:pt modelId="{3CAAACC8-D90F-407A-BDBC-B5BF0D36633B}" type="pres">
      <dgm:prSet presAssocID="{4EC73105-0A57-4CD9-A52B-69EF4C9D3FF5}" presName="accentRepeatNode" presStyleLbl="solidFgAcc1" presStyleIdx="0" presStyleCnt="5" custLinFactNeighborX="-5520" custLinFactNeighborY="-1400"/>
      <dgm:spPr/>
    </dgm:pt>
    <dgm:pt modelId="{6A6CF9F2-0E71-4237-9D89-9ED3749BACF9}" type="pres">
      <dgm:prSet presAssocID="{D6D8972F-025D-405F-AF08-AF2131EABBBF}" presName="text_2" presStyleLbl="node1" presStyleIdx="1" presStyleCnt="5">
        <dgm:presLayoutVars>
          <dgm:bulletEnabled val="1"/>
        </dgm:presLayoutVars>
      </dgm:prSet>
      <dgm:spPr/>
      <dgm:t>
        <a:bodyPr/>
        <a:lstStyle/>
        <a:p>
          <a:endParaRPr lang="ru-RU"/>
        </a:p>
      </dgm:t>
    </dgm:pt>
    <dgm:pt modelId="{2ED220C5-6E5E-46E7-9D6D-735A98581CB1}" type="pres">
      <dgm:prSet presAssocID="{D6D8972F-025D-405F-AF08-AF2131EABBBF}" presName="accent_2" presStyleCnt="0"/>
      <dgm:spPr/>
    </dgm:pt>
    <dgm:pt modelId="{EFB7098B-96C8-49C2-B12B-20A99B2D3165}" type="pres">
      <dgm:prSet presAssocID="{D6D8972F-025D-405F-AF08-AF2131EABBBF}" presName="accentRepeatNode" presStyleLbl="solidFgAcc1" presStyleIdx="1" presStyleCnt="5"/>
      <dgm:spPr/>
    </dgm:pt>
    <dgm:pt modelId="{3C9FFBAD-A4E2-457C-BA53-02CAC8A31353}" type="pres">
      <dgm:prSet presAssocID="{35AE9041-2590-4490-8B8B-10328B33C8ED}" presName="text_3" presStyleLbl="node1" presStyleIdx="2" presStyleCnt="5">
        <dgm:presLayoutVars>
          <dgm:bulletEnabled val="1"/>
        </dgm:presLayoutVars>
      </dgm:prSet>
      <dgm:spPr/>
      <dgm:t>
        <a:bodyPr/>
        <a:lstStyle/>
        <a:p>
          <a:endParaRPr lang="ru-RU"/>
        </a:p>
      </dgm:t>
    </dgm:pt>
    <dgm:pt modelId="{2C21B2AE-E577-48D7-9CCD-9DD838599E4C}" type="pres">
      <dgm:prSet presAssocID="{35AE9041-2590-4490-8B8B-10328B33C8ED}" presName="accent_3" presStyleCnt="0"/>
      <dgm:spPr/>
    </dgm:pt>
    <dgm:pt modelId="{B0731D26-6FE8-44FD-A8A8-273BF9E54AB4}" type="pres">
      <dgm:prSet presAssocID="{35AE9041-2590-4490-8B8B-10328B33C8ED}" presName="accentRepeatNode" presStyleLbl="solidFgAcc1" presStyleIdx="2" presStyleCnt="5"/>
      <dgm:spPr/>
    </dgm:pt>
    <dgm:pt modelId="{98360DC5-B670-494A-A260-B8AF4DB98BB5}" type="pres">
      <dgm:prSet presAssocID="{770B33C4-81FD-4201-A04D-100741AF5E6A}" presName="text_4" presStyleLbl="node1" presStyleIdx="3" presStyleCnt="5">
        <dgm:presLayoutVars>
          <dgm:bulletEnabled val="1"/>
        </dgm:presLayoutVars>
      </dgm:prSet>
      <dgm:spPr/>
      <dgm:t>
        <a:bodyPr/>
        <a:lstStyle/>
        <a:p>
          <a:endParaRPr lang="ru-RU"/>
        </a:p>
      </dgm:t>
    </dgm:pt>
    <dgm:pt modelId="{131A1953-F35F-46B7-AC9C-A3B390174888}" type="pres">
      <dgm:prSet presAssocID="{770B33C4-81FD-4201-A04D-100741AF5E6A}" presName="accent_4" presStyleCnt="0"/>
      <dgm:spPr/>
    </dgm:pt>
    <dgm:pt modelId="{A3E2AD32-B0CE-4F59-B2EF-1C9939A580AD}" type="pres">
      <dgm:prSet presAssocID="{770B33C4-81FD-4201-A04D-100741AF5E6A}" presName="accentRepeatNode" presStyleLbl="solidFgAcc1" presStyleIdx="3" presStyleCnt="5"/>
      <dgm:spPr/>
    </dgm:pt>
    <dgm:pt modelId="{483F2A3E-9A39-4DFA-86E2-56446639DF56}" type="pres">
      <dgm:prSet presAssocID="{77D4AE79-EBF6-47E2-8352-A2115809FBFF}" presName="text_5" presStyleLbl="node1" presStyleIdx="4" presStyleCnt="5">
        <dgm:presLayoutVars>
          <dgm:bulletEnabled val="1"/>
        </dgm:presLayoutVars>
      </dgm:prSet>
      <dgm:spPr/>
      <dgm:t>
        <a:bodyPr/>
        <a:lstStyle/>
        <a:p>
          <a:endParaRPr lang="ru-RU"/>
        </a:p>
      </dgm:t>
    </dgm:pt>
    <dgm:pt modelId="{E1CCED0D-5ECC-4D1A-9B47-7A3AF29E9A51}" type="pres">
      <dgm:prSet presAssocID="{77D4AE79-EBF6-47E2-8352-A2115809FBFF}" presName="accent_5" presStyleCnt="0"/>
      <dgm:spPr/>
    </dgm:pt>
    <dgm:pt modelId="{02CE3368-396A-405C-85B1-822BADC25AC2}" type="pres">
      <dgm:prSet presAssocID="{77D4AE79-EBF6-47E2-8352-A2115809FBFF}" presName="accentRepeatNode" presStyleLbl="solidFgAcc1" presStyleIdx="4" presStyleCnt="5"/>
      <dgm:spPr/>
    </dgm:pt>
  </dgm:ptLst>
  <dgm:cxnLst>
    <dgm:cxn modelId="{70163086-6CDE-48BA-AE0F-40AA4146BCFB}" srcId="{413B3BAC-F660-4F45-8C9B-6F8ED8FE6C17}" destId="{35AE9041-2590-4490-8B8B-10328B33C8ED}" srcOrd="2" destOrd="0" parTransId="{5424B04A-8799-42A5-B282-5F7D92E114D3}" sibTransId="{934B7C93-BEB6-4A7B-AE24-FF2D58A80CE0}"/>
    <dgm:cxn modelId="{EE71C231-3C66-4C07-BB05-DD16BD6853F2}" type="presOf" srcId="{4EC73105-0A57-4CD9-A52B-69EF4C9D3FF5}" destId="{61E0D9A1-46C1-410D-8DD7-BBA31E4C7BD8}" srcOrd="0" destOrd="0" presId="urn:microsoft.com/office/officeart/2008/layout/VerticalCurvedList"/>
    <dgm:cxn modelId="{000F2AFF-E618-4C07-BA9D-CF878F4B930C}" srcId="{413B3BAC-F660-4F45-8C9B-6F8ED8FE6C17}" destId="{770B33C4-81FD-4201-A04D-100741AF5E6A}" srcOrd="3" destOrd="0" parTransId="{065122D0-6251-4050-83F1-07C9A91305B8}" sibTransId="{32514A97-CF59-4FE3-B156-973B383C7AAE}"/>
    <dgm:cxn modelId="{60F765AF-1018-458B-B166-D036C19850B9}" srcId="{413B3BAC-F660-4F45-8C9B-6F8ED8FE6C17}" destId="{4EC73105-0A57-4CD9-A52B-69EF4C9D3FF5}" srcOrd="0" destOrd="0" parTransId="{4C211F38-A2D0-415A-8A0D-3A3400BB9DAF}" sibTransId="{52966E19-53CD-43CF-A5D5-CCF950A07070}"/>
    <dgm:cxn modelId="{E7DC09BF-9F66-48CD-A735-7BB56001A7E7}" type="presOf" srcId="{413B3BAC-F660-4F45-8C9B-6F8ED8FE6C17}" destId="{3323132D-BFCA-4994-BA0E-0D0C00257601}" srcOrd="0" destOrd="0" presId="urn:microsoft.com/office/officeart/2008/layout/VerticalCurvedList"/>
    <dgm:cxn modelId="{31CAF6B9-C5CF-41F4-B241-6D3319F3F3EC}" srcId="{413B3BAC-F660-4F45-8C9B-6F8ED8FE6C17}" destId="{77D4AE79-EBF6-47E2-8352-A2115809FBFF}" srcOrd="4" destOrd="0" parTransId="{42441702-2591-4596-8B50-A17BB40703B9}" sibTransId="{76D97E68-7EDE-4043-8F5F-B391F6CB26A3}"/>
    <dgm:cxn modelId="{BA903A40-13A8-4330-885D-22287ACC2F36}" type="presOf" srcId="{77D4AE79-EBF6-47E2-8352-A2115809FBFF}" destId="{483F2A3E-9A39-4DFA-86E2-56446639DF56}" srcOrd="0" destOrd="0" presId="urn:microsoft.com/office/officeart/2008/layout/VerticalCurvedList"/>
    <dgm:cxn modelId="{01959881-440C-41A4-AF72-362395C6D8EA}" type="presOf" srcId="{35AE9041-2590-4490-8B8B-10328B33C8ED}" destId="{3C9FFBAD-A4E2-457C-BA53-02CAC8A31353}" srcOrd="0" destOrd="0" presId="urn:microsoft.com/office/officeart/2008/layout/VerticalCurvedList"/>
    <dgm:cxn modelId="{C3551179-A9D0-4752-808E-50DABFED58BD}" type="presOf" srcId="{770B33C4-81FD-4201-A04D-100741AF5E6A}" destId="{98360DC5-B670-494A-A260-B8AF4DB98BB5}" srcOrd="0" destOrd="0" presId="urn:microsoft.com/office/officeart/2008/layout/VerticalCurvedList"/>
    <dgm:cxn modelId="{7827ECEA-A415-4A55-B69F-ED98FADEE794}" srcId="{413B3BAC-F660-4F45-8C9B-6F8ED8FE6C17}" destId="{D6D8972F-025D-405F-AF08-AF2131EABBBF}" srcOrd="1" destOrd="0" parTransId="{FA633BA6-B12F-4407-8AAB-7423E1CB70C8}" sibTransId="{089B56B3-E616-43AE-8035-23F5214ECA89}"/>
    <dgm:cxn modelId="{523A40F2-A329-48CD-B98E-689BF4BD1E2F}" type="presOf" srcId="{D6D8972F-025D-405F-AF08-AF2131EABBBF}" destId="{6A6CF9F2-0E71-4237-9D89-9ED3749BACF9}" srcOrd="0" destOrd="0" presId="urn:microsoft.com/office/officeart/2008/layout/VerticalCurvedList"/>
    <dgm:cxn modelId="{715DAF94-2271-4268-9EFC-976CD4C97BC3}" type="presOf" srcId="{52966E19-53CD-43CF-A5D5-CCF950A07070}" destId="{190D2A13-818C-4D6C-ACB4-269F5F963324}" srcOrd="0" destOrd="0" presId="urn:microsoft.com/office/officeart/2008/layout/VerticalCurvedList"/>
    <dgm:cxn modelId="{5C7FD9D5-0CAF-4AAD-BEA0-6B5F60EB65DE}" type="presParOf" srcId="{3323132D-BFCA-4994-BA0E-0D0C00257601}" destId="{63AB2C7B-049F-42C9-95D1-E3136D3ABDBE}" srcOrd="0" destOrd="0" presId="urn:microsoft.com/office/officeart/2008/layout/VerticalCurvedList"/>
    <dgm:cxn modelId="{EA5BC224-8B16-4EE2-B158-7823F7EA72F7}" type="presParOf" srcId="{63AB2C7B-049F-42C9-95D1-E3136D3ABDBE}" destId="{A700A7DB-C34F-4B22-B4A2-49AF0D0B1586}" srcOrd="0" destOrd="0" presId="urn:microsoft.com/office/officeart/2008/layout/VerticalCurvedList"/>
    <dgm:cxn modelId="{234F8949-359B-4A1A-8EFB-3E9DBDEF1CF4}" type="presParOf" srcId="{A700A7DB-C34F-4B22-B4A2-49AF0D0B1586}" destId="{21B7FAC6-5760-4CB4-B73A-D7FB6C7208EC}" srcOrd="0" destOrd="0" presId="urn:microsoft.com/office/officeart/2008/layout/VerticalCurvedList"/>
    <dgm:cxn modelId="{B8B3D12B-0F6D-4267-9191-A6FE3C67B3D3}" type="presParOf" srcId="{A700A7DB-C34F-4B22-B4A2-49AF0D0B1586}" destId="{190D2A13-818C-4D6C-ACB4-269F5F963324}" srcOrd="1" destOrd="0" presId="urn:microsoft.com/office/officeart/2008/layout/VerticalCurvedList"/>
    <dgm:cxn modelId="{1064BB53-8D60-4389-872A-DD2B9F3DCEA2}" type="presParOf" srcId="{A700A7DB-C34F-4B22-B4A2-49AF0D0B1586}" destId="{42405455-1BE8-4BBC-B579-4BC52DD34CB4}" srcOrd="2" destOrd="0" presId="urn:microsoft.com/office/officeart/2008/layout/VerticalCurvedList"/>
    <dgm:cxn modelId="{6760183C-C2CD-40E3-A559-E0309E9587BB}" type="presParOf" srcId="{A700A7DB-C34F-4B22-B4A2-49AF0D0B1586}" destId="{B7825EBE-B0F4-48CA-A87C-1D67C6C8E14C}" srcOrd="3" destOrd="0" presId="urn:microsoft.com/office/officeart/2008/layout/VerticalCurvedList"/>
    <dgm:cxn modelId="{01B0AC90-E1A3-4918-BF11-6338F4B58D33}" type="presParOf" srcId="{63AB2C7B-049F-42C9-95D1-E3136D3ABDBE}" destId="{61E0D9A1-46C1-410D-8DD7-BBA31E4C7BD8}" srcOrd="1" destOrd="0" presId="urn:microsoft.com/office/officeart/2008/layout/VerticalCurvedList"/>
    <dgm:cxn modelId="{8829B3F8-B134-4EB9-8017-ADDDCF9348B5}" type="presParOf" srcId="{63AB2C7B-049F-42C9-95D1-E3136D3ABDBE}" destId="{D5395F7A-4C26-4825-85DF-DD1C86C9371D}" srcOrd="2" destOrd="0" presId="urn:microsoft.com/office/officeart/2008/layout/VerticalCurvedList"/>
    <dgm:cxn modelId="{30A89E9C-8D05-4BEB-8BA1-F99954F0A5A3}" type="presParOf" srcId="{D5395F7A-4C26-4825-85DF-DD1C86C9371D}" destId="{3CAAACC8-D90F-407A-BDBC-B5BF0D36633B}" srcOrd="0" destOrd="0" presId="urn:microsoft.com/office/officeart/2008/layout/VerticalCurvedList"/>
    <dgm:cxn modelId="{E35D514B-7ED9-48AF-88CF-EF7028D9F012}" type="presParOf" srcId="{63AB2C7B-049F-42C9-95D1-E3136D3ABDBE}" destId="{6A6CF9F2-0E71-4237-9D89-9ED3749BACF9}" srcOrd="3" destOrd="0" presId="urn:microsoft.com/office/officeart/2008/layout/VerticalCurvedList"/>
    <dgm:cxn modelId="{0E79A8B7-37D7-42C8-AFEA-55B2B2C72D9A}" type="presParOf" srcId="{63AB2C7B-049F-42C9-95D1-E3136D3ABDBE}" destId="{2ED220C5-6E5E-46E7-9D6D-735A98581CB1}" srcOrd="4" destOrd="0" presId="urn:microsoft.com/office/officeart/2008/layout/VerticalCurvedList"/>
    <dgm:cxn modelId="{9650DC03-5F5C-4DDA-802B-8A89583833DC}" type="presParOf" srcId="{2ED220C5-6E5E-46E7-9D6D-735A98581CB1}" destId="{EFB7098B-96C8-49C2-B12B-20A99B2D3165}" srcOrd="0" destOrd="0" presId="urn:microsoft.com/office/officeart/2008/layout/VerticalCurvedList"/>
    <dgm:cxn modelId="{3AEF9818-BFAC-4E6E-B581-CD7883C1FD34}" type="presParOf" srcId="{63AB2C7B-049F-42C9-95D1-E3136D3ABDBE}" destId="{3C9FFBAD-A4E2-457C-BA53-02CAC8A31353}" srcOrd="5" destOrd="0" presId="urn:microsoft.com/office/officeart/2008/layout/VerticalCurvedList"/>
    <dgm:cxn modelId="{7EC6CB14-EF84-44FE-A396-4DD1B82EF87D}" type="presParOf" srcId="{63AB2C7B-049F-42C9-95D1-E3136D3ABDBE}" destId="{2C21B2AE-E577-48D7-9CCD-9DD838599E4C}" srcOrd="6" destOrd="0" presId="urn:microsoft.com/office/officeart/2008/layout/VerticalCurvedList"/>
    <dgm:cxn modelId="{C6F67F26-EBD9-432A-B327-D7CA5FDF3834}" type="presParOf" srcId="{2C21B2AE-E577-48D7-9CCD-9DD838599E4C}" destId="{B0731D26-6FE8-44FD-A8A8-273BF9E54AB4}" srcOrd="0" destOrd="0" presId="urn:microsoft.com/office/officeart/2008/layout/VerticalCurvedList"/>
    <dgm:cxn modelId="{B0E1E0E4-78DA-4492-BCD7-59D3B301347D}" type="presParOf" srcId="{63AB2C7B-049F-42C9-95D1-E3136D3ABDBE}" destId="{98360DC5-B670-494A-A260-B8AF4DB98BB5}" srcOrd="7" destOrd="0" presId="urn:microsoft.com/office/officeart/2008/layout/VerticalCurvedList"/>
    <dgm:cxn modelId="{344A0E96-CA16-472B-A38B-F6A285E9E914}" type="presParOf" srcId="{63AB2C7B-049F-42C9-95D1-E3136D3ABDBE}" destId="{131A1953-F35F-46B7-AC9C-A3B390174888}" srcOrd="8" destOrd="0" presId="urn:microsoft.com/office/officeart/2008/layout/VerticalCurvedList"/>
    <dgm:cxn modelId="{D4A1FF8E-E0FB-4410-90DE-97BFAFFAE9D3}" type="presParOf" srcId="{131A1953-F35F-46B7-AC9C-A3B390174888}" destId="{A3E2AD32-B0CE-4F59-B2EF-1C9939A580AD}" srcOrd="0" destOrd="0" presId="urn:microsoft.com/office/officeart/2008/layout/VerticalCurvedList"/>
    <dgm:cxn modelId="{B5001342-E39E-4538-9C27-F1DD78430777}" type="presParOf" srcId="{63AB2C7B-049F-42C9-95D1-E3136D3ABDBE}" destId="{483F2A3E-9A39-4DFA-86E2-56446639DF56}" srcOrd="9" destOrd="0" presId="urn:microsoft.com/office/officeart/2008/layout/VerticalCurvedList"/>
    <dgm:cxn modelId="{B5A7537B-D23A-46E7-ABD0-BFC2193153BA}" type="presParOf" srcId="{63AB2C7B-049F-42C9-95D1-E3136D3ABDBE}" destId="{E1CCED0D-5ECC-4D1A-9B47-7A3AF29E9A51}" srcOrd="10" destOrd="0" presId="urn:microsoft.com/office/officeart/2008/layout/VerticalCurvedList"/>
    <dgm:cxn modelId="{A5F33D4E-5706-4CF8-9328-5DFAE22B8C56}" type="presParOf" srcId="{E1CCED0D-5ECC-4D1A-9B47-7A3AF29E9A51}" destId="{02CE3368-396A-405C-85B1-822BADC25AC2}"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D2A13-818C-4D6C-ACB4-269F5F963324}">
      <dsp:nvSpPr>
        <dsp:cNvPr id="0" name=""/>
        <dsp:cNvSpPr/>
      </dsp:nvSpPr>
      <dsp:spPr>
        <a:xfrm>
          <a:off x="-3831451" y="-588429"/>
          <a:ext cx="4566564" cy="4566564"/>
        </a:xfrm>
        <a:prstGeom prst="blockArc">
          <a:avLst>
            <a:gd name="adj1" fmla="val 18900000"/>
            <a:gd name="adj2" fmla="val 2700000"/>
            <a:gd name="adj3" fmla="val 473"/>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E0D9A1-46C1-410D-8DD7-BBA31E4C7BD8}">
      <dsp:nvSpPr>
        <dsp:cNvPr id="0" name=""/>
        <dsp:cNvSpPr/>
      </dsp:nvSpPr>
      <dsp:spPr>
        <a:xfrm>
          <a:off x="322229" y="211788"/>
          <a:ext cx="5848646" cy="42384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6430" tIns="53340" rIns="53340" bIns="53340" numCol="1" spcCol="1270" anchor="ctr" anchorCtr="0">
          <a:noAutofit/>
        </a:bodyPr>
        <a:lstStyle/>
        <a:p>
          <a:pPr lvl="0" algn="l" defTabSz="933450">
            <a:lnSpc>
              <a:spcPct val="90000"/>
            </a:lnSpc>
            <a:spcBef>
              <a:spcPct val="0"/>
            </a:spcBef>
            <a:spcAft>
              <a:spcPct val="35000"/>
            </a:spcAft>
          </a:pPr>
          <a:r>
            <a:rPr lang="ru-RU" sz="2100" kern="1200" dirty="0" smtClean="0">
              <a:solidFill>
                <a:srgbClr val="0B203F"/>
              </a:solidFill>
            </a:rPr>
            <a:t>Силовой трансформатор </a:t>
          </a:r>
          <a:endParaRPr lang="ru-RU" sz="2100" kern="1200" dirty="0"/>
        </a:p>
      </dsp:txBody>
      <dsp:txXfrm>
        <a:off x="322229" y="211788"/>
        <a:ext cx="5848646" cy="423848"/>
      </dsp:txXfrm>
    </dsp:sp>
    <dsp:sp modelId="{3CAAACC8-D90F-407A-BDBC-B5BF0D36633B}">
      <dsp:nvSpPr>
        <dsp:cNvPr id="0" name=""/>
        <dsp:cNvSpPr/>
      </dsp:nvSpPr>
      <dsp:spPr>
        <a:xfrm>
          <a:off x="28078" y="151390"/>
          <a:ext cx="529811" cy="5298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6A6CF9F2-0E71-4237-9D89-9ED3749BACF9}">
      <dsp:nvSpPr>
        <dsp:cNvPr id="0" name=""/>
        <dsp:cNvSpPr/>
      </dsp:nvSpPr>
      <dsp:spPr>
        <a:xfrm>
          <a:off x="625947" y="847358"/>
          <a:ext cx="5544929" cy="42384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6430" tIns="53340" rIns="53340" bIns="53340" numCol="1" spcCol="1270" anchor="ctr" anchorCtr="0">
          <a:noAutofit/>
        </a:bodyPr>
        <a:lstStyle/>
        <a:p>
          <a:pPr lvl="0" algn="l" defTabSz="933450">
            <a:lnSpc>
              <a:spcPct val="90000"/>
            </a:lnSpc>
            <a:spcBef>
              <a:spcPct val="0"/>
            </a:spcBef>
            <a:spcAft>
              <a:spcPct val="35000"/>
            </a:spcAft>
          </a:pPr>
          <a:r>
            <a:rPr lang="ru-RU" sz="2100" kern="1200" dirty="0" smtClean="0">
              <a:solidFill>
                <a:srgbClr val="0B203F"/>
              </a:solidFill>
            </a:rPr>
            <a:t>Масляный выключатель </a:t>
          </a:r>
          <a:endParaRPr lang="ru-RU" sz="2100" kern="1200" dirty="0"/>
        </a:p>
      </dsp:txBody>
      <dsp:txXfrm>
        <a:off x="625947" y="847358"/>
        <a:ext cx="5544929" cy="423848"/>
      </dsp:txXfrm>
    </dsp:sp>
    <dsp:sp modelId="{EFB7098B-96C8-49C2-B12B-20A99B2D3165}">
      <dsp:nvSpPr>
        <dsp:cNvPr id="0" name=""/>
        <dsp:cNvSpPr/>
      </dsp:nvSpPr>
      <dsp:spPr>
        <a:xfrm>
          <a:off x="361041" y="794377"/>
          <a:ext cx="529811" cy="5298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3C9FFBAD-A4E2-457C-BA53-02CAC8A31353}">
      <dsp:nvSpPr>
        <dsp:cNvPr id="0" name=""/>
        <dsp:cNvSpPr/>
      </dsp:nvSpPr>
      <dsp:spPr>
        <a:xfrm>
          <a:off x="719163" y="1482928"/>
          <a:ext cx="5451712" cy="42384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6430" tIns="53340" rIns="53340" bIns="53340" numCol="1" spcCol="1270" anchor="ctr" anchorCtr="0">
          <a:noAutofit/>
        </a:bodyPr>
        <a:lstStyle/>
        <a:p>
          <a:pPr lvl="0" algn="l" defTabSz="933450">
            <a:lnSpc>
              <a:spcPct val="90000"/>
            </a:lnSpc>
            <a:spcBef>
              <a:spcPct val="0"/>
            </a:spcBef>
            <a:spcAft>
              <a:spcPct val="35000"/>
            </a:spcAft>
          </a:pPr>
          <a:r>
            <a:rPr lang="ru-RU" sz="2100" kern="1200" dirty="0" smtClean="0">
              <a:solidFill>
                <a:srgbClr val="0B203F"/>
              </a:solidFill>
            </a:rPr>
            <a:t>Измерительный трансформатор тока </a:t>
          </a:r>
          <a:endParaRPr lang="ru-RU" sz="2100" kern="1200" dirty="0"/>
        </a:p>
      </dsp:txBody>
      <dsp:txXfrm>
        <a:off x="719163" y="1482928"/>
        <a:ext cx="5451712" cy="423848"/>
      </dsp:txXfrm>
    </dsp:sp>
    <dsp:sp modelId="{B0731D26-6FE8-44FD-A8A8-273BF9E54AB4}">
      <dsp:nvSpPr>
        <dsp:cNvPr id="0" name=""/>
        <dsp:cNvSpPr/>
      </dsp:nvSpPr>
      <dsp:spPr>
        <a:xfrm>
          <a:off x="454258" y="1429947"/>
          <a:ext cx="529811" cy="5298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98360DC5-B670-494A-A260-B8AF4DB98BB5}">
      <dsp:nvSpPr>
        <dsp:cNvPr id="0" name=""/>
        <dsp:cNvSpPr/>
      </dsp:nvSpPr>
      <dsp:spPr>
        <a:xfrm>
          <a:off x="625947" y="2118498"/>
          <a:ext cx="5544929" cy="42384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6430" tIns="53340" rIns="53340" bIns="53340" numCol="1" spcCol="1270" anchor="ctr" anchorCtr="0">
          <a:noAutofit/>
        </a:bodyPr>
        <a:lstStyle/>
        <a:p>
          <a:pPr lvl="0" algn="l" defTabSz="933450">
            <a:lnSpc>
              <a:spcPct val="90000"/>
            </a:lnSpc>
            <a:spcBef>
              <a:spcPct val="0"/>
            </a:spcBef>
            <a:spcAft>
              <a:spcPct val="35000"/>
            </a:spcAft>
          </a:pPr>
          <a:r>
            <a:rPr lang="ru-RU" sz="2100" kern="1200" dirty="0" smtClean="0">
              <a:solidFill>
                <a:srgbClr val="0B203F"/>
              </a:solidFill>
            </a:rPr>
            <a:t>Измерительный трансформатор напряжения </a:t>
          </a:r>
          <a:endParaRPr lang="ru-RU" sz="2100" kern="1200" dirty="0"/>
        </a:p>
      </dsp:txBody>
      <dsp:txXfrm>
        <a:off x="625947" y="2118498"/>
        <a:ext cx="5544929" cy="423848"/>
      </dsp:txXfrm>
    </dsp:sp>
    <dsp:sp modelId="{A3E2AD32-B0CE-4F59-B2EF-1C9939A580AD}">
      <dsp:nvSpPr>
        <dsp:cNvPr id="0" name=""/>
        <dsp:cNvSpPr/>
      </dsp:nvSpPr>
      <dsp:spPr>
        <a:xfrm>
          <a:off x="361041" y="2065517"/>
          <a:ext cx="529811" cy="5298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483F2A3E-9A39-4DFA-86E2-56446639DF56}">
      <dsp:nvSpPr>
        <dsp:cNvPr id="0" name=""/>
        <dsp:cNvSpPr/>
      </dsp:nvSpPr>
      <dsp:spPr>
        <a:xfrm>
          <a:off x="322229" y="2754068"/>
          <a:ext cx="5848646" cy="423848"/>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6430" tIns="53340" rIns="53340" bIns="53340" numCol="1" spcCol="1270" anchor="ctr" anchorCtr="0">
          <a:noAutofit/>
        </a:bodyPr>
        <a:lstStyle/>
        <a:p>
          <a:pPr lvl="0" algn="l" defTabSz="933450">
            <a:lnSpc>
              <a:spcPct val="90000"/>
            </a:lnSpc>
            <a:spcBef>
              <a:spcPct val="0"/>
            </a:spcBef>
            <a:spcAft>
              <a:spcPct val="35000"/>
            </a:spcAft>
          </a:pPr>
          <a:r>
            <a:rPr lang="ru-RU" sz="2100" kern="1200" dirty="0" smtClean="0">
              <a:solidFill>
                <a:srgbClr val="0B203F"/>
              </a:solidFill>
            </a:rPr>
            <a:t>Иное оборудование </a:t>
          </a:r>
          <a:endParaRPr lang="ru-RU" sz="2100" kern="1200" dirty="0"/>
        </a:p>
      </dsp:txBody>
      <dsp:txXfrm>
        <a:off x="322229" y="2754068"/>
        <a:ext cx="5848646" cy="423848"/>
      </dsp:txXfrm>
    </dsp:sp>
    <dsp:sp modelId="{02CE3368-396A-405C-85B1-822BADC25AC2}">
      <dsp:nvSpPr>
        <dsp:cNvPr id="0" name=""/>
        <dsp:cNvSpPr/>
      </dsp:nvSpPr>
      <dsp:spPr>
        <a:xfrm>
          <a:off x="57323" y="2701087"/>
          <a:ext cx="529811" cy="529811"/>
        </a:xfrm>
        <a:prstGeom prst="ellipse">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EA08E-D0E2-4432-860A-9F12D3926CC6}" type="datetimeFigureOut">
              <a:rPr lang="ru-RU" smtClean="0"/>
              <a:t>15.04.2021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03BEC-BE09-44D9-98F5-61AD6C0E308A}" type="slidenum">
              <a:rPr lang="ru-RU" smtClean="0"/>
              <a:t>‹#›</a:t>
            </a:fld>
            <a:endParaRPr lang="ru-RU"/>
          </a:p>
        </p:txBody>
      </p:sp>
    </p:spTree>
    <p:extLst>
      <p:ext uri="{BB962C8B-B14F-4D97-AF65-F5344CB8AC3E}">
        <p14:creationId xmlns:p14="http://schemas.microsoft.com/office/powerpoint/2010/main" val="419837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403BEC-BE09-44D9-98F5-61AD6C0E308A}" type="slidenum">
              <a:rPr lang="ru-RU" smtClean="0"/>
              <a:t>3</a:t>
            </a:fld>
            <a:endParaRPr lang="ru-RU"/>
          </a:p>
        </p:txBody>
      </p:sp>
    </p:spTree>
    <p:extLst>
      <p:ext uri="{BB962C8B-B14F-4D97-AF65-F5344CB8AC3E}">
        <p14:creationId xmlns:p14="http://schemas.microsoft.com/office/powerpoint/2010/main" val="1835079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rPr dirty="0"/>
              <a:t>2 </a:t>
            </a:r>
            <a:r>
              <a:rPr dirty="0" err="1"/>
              <a:t>потом</a:t>
            </a:r>
            <a:r>
              <a:rPr dirty="0"/>
              <a:t> 1</a:t>
            </a:r>
          </a:p>
        </p:txBody>
      </p:sp>
    </p:spTree>
    <p:extLst>
      <p:ext uri="{BB962C8B-B14F-4D97-AF65-F5344CB8AC3E}">
        <p14:creationId xmlns:p14="http://schemas.microsoft.com/office/powerpoint/2010/main" val="607787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rPr dirty="0"/>
              <a:t>2 </a:t>
            </a:r>
            <a:r>
              <a:rPr dirty="0" err="1"/>
              <a:t>потом</a:t>
            </a:r>
            <a:r>
              <a:rPr dirty="0"/>
              <a:t> 1</a:t>
            </a:r>
          </a:p>
        </p:txBody>
      </p:sp>
    </p:spTree>
    <p:extLst>
      <p:ext uri="{BB962C8B-B14F-4D97-AF65-F5344CB8AC3E}">
        <p14:creationId xmlns:p14="http://schemas.microsoft.com/office/powerpoint/2010/main" val="1638110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93D5CD-D5B8-4440-AE6E-4484DF5BC42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760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rPr dirty="0"/>
              <a:t>2 </a:t>
            </a:r>
            <a:r>
              <a:rPr dirty="0" err="1"/>
              <a:t>потом</a:t>
            </a:r>
            <a:r>
              <a:rPr dirty="0"/>
              <a:t> 1</a:t>
            </a:r>
          </a:p>
        </p:txBody>
      </p:sp>
    </p:spTree>
    <p:extLst>
      <p:ext uri="{BB962C8B-B14F-4D97-AF65-F5344CB8AC3E}">
        <p14:creationId xmlns:p14="http://schemas.microsoft.com/office/powerpoint/2010/main" val="390070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rgbClr val="1F497D">
                    <a:lumMod val="75000"/>
                  </a:srgbClr>
                </a:solidFill>
                <a:latin typeface="+mn-lt"/>
                <a:ea typeface="+mn-ea"/>
                <a:cs typeface="Arial" pitchFamily="34" charset="0"/>
              </a:rPr>
              <a:t>Составьте собственную политику закупок запасных частей с рекомендациями от Электрощит Самара и возвращайте оборудование в эксплуатацию в кратчайшие сроки. Мы поставляем оригинальные запасные части для выпускаемых и снятых с производства электрических устройств, в том числе для устаревших моделей.</a:t>
            </a:r>
          </a:p>
          <a:p>
            <a:endParaRPr lang="ru-RU" sz="1200" b="0" i="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93D5CD-D5B8-4440-AE6E-4484DF5BC428}"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406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Цели для партнеров(тех поддержка, выгодные условия,  маркетинговые инструменты,</a:t>
            </a:r>
            <a:r>
              <a:rPr lang="ru-RU" baseline="0" dirty="0" smtClean="0"/>
              <a:t> сертификаты, узнаваемость и бренд)</a:t>
            </a:r>
            <a:endParaRPr lang="ru-RU" dirty="0"/>
          </a:p>
        </p:txBody>
      </p:sp>
      <p:sp>
        <p:nvSpPr>
          <p:cNvPr id="4" name="Номер слайда 3"/>
          <p:cNvSpPr>
            <a:spLocks noGrp="1"/>
          </p:cNvSpPr>
          <p:nvPr>
            <p:ph type="sldNum" sz="quarter" idx="10"/>
          </p:nvPr>
        </p:nvSpPr>
        <p:spPr/>
        <p:txBody>
          <a:bodyPr/>
          <a:lstStyle/>
          <a:p>
            <a:fld id="{28403BEC-BE09-44D9-98F5-61AD6C0E308A}" type="slidenum">
              <a:rPr lang="ru-RU" smtClean="0"/>
              <a:t>4</a:t>
            </a:fld>
            <a:endParaRPr lang="ru-RU"/>
          </a:p>
        </p:txBody>
      </p:sp>
    </p:spTree>
    <p:extLst>
      <p:ext uri="{BB962C8B-B14F-4D97-AF65-F5344CB8AC3E}">
        <p14:creationId xmlns:p14="http://schemas.microsoft.com/office/powerpoint/2010/main" val="114131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403BEC-BE09-44D9-98F5-61AD6C0E308A}" type="slidenum">
              <a:rPr lang="ru-RU" smtClean="0"/>
              <a:t>5</a:t>
            </a:fld>
            <a:endParaRPr lang="ru-RU"/>
          </a:p>
        </p:txBody>
      </p:sp>
    </p:spTree>
    <p:extLst>
      <p:ext uri="{BB962C8B-B14F-4D97-AF65-F5344CB8AC3E}">
        <p14:creationId xmlns:p14="http://schemas.microsoft.com/office/powerpoint/2010/main" val="126653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smtClean="0"/>
              <a:t>Коммрческая</a:t>
            </a:r>
            <a:r>
              <a:rPr lang="ru-RU" dirty="0" smtClean="0"/>
              <a:t> политика по работе с сервисными партнерами предусматривает возможность</a:t>
            </a:r>
            <a:r>
              <a:rPr lang="ru-RU" baseline="0" dirty="0" smtClean="0"/>
              <a:t> индивидуальной поддержки партнера.</a:t>
            </a:r>
          </a:p>
          <a:p>
            <a:r>
              <a:rPr lang="ru-RU" dirty="0" smtClean="0"/>
              <a:t>Нашими основными партнерами являются те, кто имеет прямые отношения с конечными пользователями и может повлиять на их решения о покупке, либо потому, что они продали продукцию в первую очередь (</a:t>
            </a:r>
            <a:r>
              <a:rPr lang="ru-RU" dirty="0" err="1" smtClean="0"/>
              <a:t>реселлер</a:t>
            </a:r>
            <a:r>
              <a:rPr lang="ru-RU" dirty="0" smtClean="0"/>
              <a:t> ИТ, сборщик панелей, подрядчик, OEM), и/или потому, что они управляют жизненным циклом активов (FM, специализированные сервисные компании).</a:t>
            </a:r>
          </a:p>
          <a:p>
            <a:endParaRPr lang="ru-RU" dirty="0" smtClean="0"/>
          </a:p>
          <a:p>
            <a:r>
              <a:rPr lang="ru-RU" dirty="0" smtClean="0"/>
              <a:t>Услуги - это бизнес с высокой добавленной стоимостью, мы стремимся к качеству, а не к количеству для наших партнеров. Мы хотим сосредоточиться на немногих партнерах, которые имеют доступ к достаточно большой установочной базе, чтобы убедиться, что они будут видеть ценность инвестиций в перепродажу услуг - а в некоторых случаях и доставку возможностей. Они смогут сохранить свой опыт, а мы получим больше знаний и потенциала роста IB. Региональным/локальным партнерам отдается предпочтение перед крупными/многонациональными партнерами, которые часто являются конкурентами ГП.</a:t>
            </a:r>
          </a:p>
          <a:p>
            <a:endParaRPr lang="ru-RU" dirty="0" smtClean="0"/>
          </a:p>
          <a:p>
            <a:r>
              <a:rPr lang="ru-RU" dirty="0" smtClean="0"/>
              <a:t>Стремление к росту требует сосредоточения усилий на продвижении наших услуг, ограничивая вмешательство со стороны других поставщиков: наши партнеры должны выступать в качестве активных промоутеров SE-услуг, а не просто реагировать на запросы конечных пользователей. Они должны быть готовы инвестировать вместе с SE, и SE вознаградит их за это.</a:t>
            </a:r>
            <a:endParaRPr lang="fr-FR" dirty="0"/>
          </a:p>
        </p:txBody>
      </p:sp>
      <p:sp>
        <p:nvSpPr>
          <p:cNvPr id="4" name="Номер слайда 3"/>
          <p:cNvSpPr>
            <a:spLocks noGrp="1"/>
          </p:cNvSpPr>
          <p:nvPr>
            <p:ph type="sldNum" sz="quarter" idx="10"/>
          </p:nvPr>
        </p:nvSpPr>
        <p:spPr/>
        <p:txBody>
          <a:bodyPr/>
          <a:lstStyle/>
          <a:p>
            <a:fld id="{28403BEC-BE09-44D9-98F5-61AD6C0E308A}" type="slidenum">
              <a:rPr lang="ru-RU" smtClean="0"/>
              <a:t>6</a:t>
            </a:fld>
            <a:endParaRPr lang="ru-RU"/>
          </a:p>
        </p:txBody>
      </p:sp>
    </p:spTree>
    <p:extLst>
      <p:ext uri="{BB962C8B-B14F-4D97-AF65-F5344CB8AC3E}">
        <p14:creationId xmlns:p14="http://schemas.microsoft.com/office/powerpoint/2010/main" val="2287387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28600" algn="just">
              <a:spcBef>
                <a:spcPts val="600"/>
              </a:spcBef>
              <a:spcAft>
                <a:spcPts val="300"/>
              </a:spcAft>
            </a:pPr>
            <a:r>
              <a:rPr lang="ru-RU" sz="1200" b="1" dirty="0" smtClean="0">
                <a:solidFill>
                  <a:srgbClr val="002060"/>
                </a:solidFill>
                <a:latin typeface="Arial" panose="020B0604020202020204" pitchFamily="34" charset="0"/>
                <a:ea typeface="Times New Roman" panose="02020603050405020304" pitchFamily="18" charset="0"/>
              </a:rPr>
              <a:t>Тарифный </a:t>
            </a:r>
            <a:r>
              <a:rPr lang="ru-RU" sz="1200" b="1" dirty="0" err="1" smtClean="0">
                <a:solidFill>
                  <a:srgbClr val="002060"/>
                </a:solidFill>
                <a:latin typeface="Arial" panose="020B0604020202020204" pitchFamily="34" charset="0"/>
                <a:ea typeface="Times New Roman" panose="02020603050405020304" pitchFamily="18" charset="0"/>
              </a:rPr>
              <a:t>Ретрофит</a:t>
            </a:r>
            <a:r>
              <a:rPr lang="ru-RU" sz="1200" b="1" dirty="0" smtClean="0">
                <a:solidFill>
                  <a:srgbClr val="002060"/>
                </a:solidFill>
                <a:latin typeface="Arial" panose="020B0604020202020204" pitchFamily="34" charset="0"/>
                <a:ea typeface="Times New Roman" panose="02020603050405020304" pitchFamily="18" charset="0"/>
              </a:rPr>
              <a:t>-комплект – группа продуктов, </a:t>
            </a:r>
            <a:r>
              <a:rPr lang="ru-RU" sz="1200" dirty="0" smtClean="0">
                <a:solidFill>
                  <a:srgbClr val="002060"/>
                </a:solidFill>
                <a:latin typeface="Arial" panose="020B0604020202020204" pitchFamily="34" charset="0"/>
                <a:ea typeface="Times New Roman" panose="02020603050405020304" pitchFamily="18" charset="0"/>
              </a:rPr>
              <a:t>для которой заранее определена цена (тариф). Согласно данной политики к тарифной продукции применяются различные уровни скидок (см. далее). Список тарифов закрепляется в информационной базе Электрощит Самара. Изменение тарифа производится при изменении рыночной ситуации или для оптимизации загрузки завода с учетом внутренней политики Электрощит Самара.</a:t>
            </a:r>
            <a:endParaRPr lang="ru-RU" sz="1200" dirty="0" smtClean="0">
              <a:solidFill>
                <a:srgbClr val="002060"/>
              </a:solidFill>
              <a:latin typeface="Times New Roman" panose="02020603050405020304" pitchFamily="18" charset="0"/>
              <a:ea typeface="Times New Roman" panose="02020603050405020304" pitchFamily="18" charset="0"/>
            </a:endParaRPr>
          </a:p>
          <a:p>
            <a:pPr marL="228600" algn="just">
              <a:spcBef>
                <a:spcPts val="600"/>
              </a:spcBef>
              <a:spcAft>
                <a:spcPts val="300"/>
              </a:spcAft>
            </a:pPr>
            <a:endParaRPr lang="ru-RU" sz="1200" b="1" dirty="0" smtClean="0">
              <a:solidFill>
                <a:srgbClr val="002060"/>
              </a:solidFill>
              <a:latin typeface="Arial" panose="020B0604020202020204" pitchFamily="34" charset="0"/>
              <a:ea typeface="Times New Roman" panose="02020603050405020304" pitchFamily="18" charset="0"/>
            </a:endParaRPr>
          </a:p>
          <a:p>
            <a:pPr marL="228600" algn="just">
              <a:spcBef>
                <a:spcPts val="600"/>
              </a:spcBef>
              <a:spcAft>
                <a:spcPts val="300"/>
              </a:spcAft>
            </a:pPr>
            <a:r>
              <a:rPr lang="ru-RU" sz="1200" b="1" dirty="0" smtClean="0">
                <a:solidFill>
                  <a:srgbClr val="002060"/>
                </a:solidFill>
                <a:latin typeface="Arial" panose="020B0604020202020204" pitchFamily="34" charset="0"/>
                <a:ea typeface="Times New Roman" panose="02020603050405020304" pitchFamily="18" charset="0"/>
              </a:rPr>
              <a:t>Конфигурируемый </a:t>
            </a:r>
            <a:r>
              <a:rPr lang="ru-RU" sz="1200" b="1" dirty="0" err="1" smtClean="0">
                <a:solidFill>
                  <a:srgbClr val="002060"/>
                </a:solidFill>
                <a:latin typeface="Arial" panose="020B0604020202020204" pitchFamily="34" charset="0"/>
                <a:ea typeface="Times New Roman" panose="02020603050405020304" pitchFamily="18" charset="0"/>
              </a:rPr>
              <a:t>Ретрофит</a:t>
            </a:r>
            <a:r>
              <a:rPr lang="ru-RU" sz="1200" b="1" dirty="0" smtClean="0">
                <a:solidFill>
                  <a:srgbClr val="002060"/>
                </a:solidFill>
                <a:latin typeface="Arial" panose="020B0604020202020204" pitchFamily="34" charset="0"/>
                <a:ea typeface="Times New Roman" panose="02020603050405020304" pitchFamily="18" charset="0"/>
              </a:rPr>
              <a:t>-комплект – группа продуктов, </a:t>
            </a:r>
            <a:r>
              <a:rPr lang="ru-RU" sz="1200" dirty="0" smtClean="0">
                <a:solidFill>
                  <a:srgbClr val="002060"/>
                </a:solidFill>
                <a:latin typeface="Arial" panose="020B0604020202020204" pitchFamily="34" charset="0"/>
                <a:ea typeface="Times New Roman" panose="02020603050405020304" pitchFamily="18" charset="0"/>
              </a:rPr>
              <a:t>для которой цена определяется для каждого возможного составляющего компонента конфигурации.</a:t>
            </a:r>
            <a:endParaRPr lang="ru-RU" sz="1200" dirty="0" smtClean="0">
              <a:solidFill>
                <a:srgbClr val="002060"/>
              </a:solidFill>
              <a:latin typeface="Times New Roman" panose="02020603050405020304" pitchFamily="18" charset="0"/>
              <a:ea typeface="Times New Roman" panose="02020603050405020304" pitchFamily="18" charset="0"/>
            </a:endParaRPr>
          </a:p>
          <a:p>
            <a:pPr algn="l">
              <a:defRPr/>
            </a:pPr>
            <a:endParaRPr lang="ru-RU" sz="1200" b="1" dirty="0">
              <a:solidFill>
                <a:srgbClr val="002060"/>
              </a:solidFill>
              <a:latin typeface="Lato Black"/>
            </a:endParaRPr>
          </a:p>
        </p:txBody>
      </p:sp>
      <p:sp>
        <p:nvSpPr>
          <p:cNvPr id="4" name="Номер слайда 3"/>
          <p:cNvSpPr>
            <a:spLocks noGrp="1"/>
          </p:cNvSpPr>
          <p:nvPr>
            <p:ph type="sldNum" sz="quarter" idx="10"/>
          </p:nvPr>
        </p:nvSpPr>
        <p:spPr/>
        <p:txBody>
          <a:bodyPr/>
          <a:lstStyle/>
          <a:p>
            <a:fld id="{28403BEC-BE09-44D9-98F5-61AD6C0E308A}" type="slidenum">
              <a:rPr lang="ru-RU" smtClean="0"/>
              <a:t>7</a:t>
            </a:fld>
            <a:endParaRPr lang="ru-RU"/>
          </a:p>
        </p:txBody>
      </p:sp>
    </p:spTree>
    <p:extLst>
      <p:ext uri="{BB962C8B-B14F-4D97-AF65-F5344CB8AC3E}">
        <p14:creationId xmlns:p14="http://schemas.microsoft.com/office/powerpoint/2010/main" val="3073310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8403BEC-BE09-44D9-98F5-61AD6C0E308A}" type="slidenum">
              <a:rPr lang="ru-RU" smtClean="0"/>
              <a:t>8</a:t>
            </a:fld>
            <a:endParaRPr lang="ru-RU"/>
          </a:p>
        </p:txBody>
      </p:sp>
    </p:spTree>
    <p:extLst>
      <p:ext uri="{BB962C8B-B14F-4D97-AF65-F5344CB8AC3E}">
        <p14:creationId xmlns:p14="http://schemas.microsoft.com/office/powerpoint/2010/main" val="373814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rPr dirty="0"/>
              <a:t>2 </a:t>
            </a:r>
            <a:r>
              <a:rPr dirty="0" err="1"/>
              <a:t>потом</a:t>
            </a:r>
            <a:r>
              <a:rPr dirty="0"/>
              <a:t> 1</a:t>
            </a:r>
          </a:p>
        </p:txBody>
      </p:sp>
    </p:spTree>
    <p:extLst>
      <p:ext uri="{BB962C8B-B14F-4D97-AF65-F5344CB8AC3E}">
        <p14:creationId xmlns:p14="http://schemas.microsoft.com/office/powerpoint/2010/main" val="255117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381000" y="685800"/>
            <a:ext cx="6096000" cy="3429000"/>
          </a:xfrm>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rPr dirty="0"/>
              <a:t>2 </a:t>
            </a:r>
            <a:r>
              <a:rPr dirty="0" err="1"/>
              <a:t>потом</a:t>
            </a:r>
            <a:r>
              <a:rPr dirty="0"/>
              <a:t> 1</a:t>
            </a:r>
          </a:p>
        </p:txBody>
      </p:sp>
    </p:spTree>
    <p:extLst>
      <p:ext uri="{BB962C8B-B14F-4D97-AF65-F5344CB8AC3E}">
        <p14:creationId xmlns:p14="http://schemas.microsoft.com/office/powerpoint/2010/main" val="16819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sz="1200" dirty="0" smtClean="0">
                <a:solidFill>
                  <a:schemeClr val="bg1"/>
                </a:solidFill>
                <a:latin typeface="Roboto Condensed Regular"/>
                <a:ea typeface="Roboto Condensed Regular"/>
                <a:cs typeface="Roboto Condensed Regular"/>
              </a:rPr>
              <a:t>Планирование проведения модернизации электрической сети зависит от нескольких факторов, включающих в себя текущее</a:t>
            </a:r>
            <a:br>
              <a:rPr lang="ru-RU" sz="1200" dirty="0" smtClean="0">
                <a:solidFill>
                  <a:schemeClr val="bg1"/>
                </a:solidFill>
                <a:latin typeface="Roboto Condensed Regular"/>
                <a:ea typeface="Roboto Condensed Regular"/>
                <a:cs typeface="Roboto Condensed Regular"/>
              </a:rPr>
            </a:br>
            <a:r>
              <a:rPr lang="ru-RU" sz="1200" dirty="0" smtClean="0">
                <a:solidFill>
                  <a:schemeClr val="bg1"/>
                </a:solidFill>
                <a:latin typeface="Roboto Condensed Regular"/>
                <a:ea typeface="Roboto Condensed Regular"/>
                <a:cs typeface="Roboto Condensed Regular"/>
              </a:rPr>
              <a:t>состояние оборудования и будущие потребности установки. Однако, ключевым фактором обычно являются затраты на</a:t>
            </a:r>
            <a:br>
              <a:rPr lang="ru-RU" sz="1200" dirty="0" smtClean="0">
                <a:solidFill>
                  <a:schemeClr val="bg1"/>
                </a:solidFill>
                <a:latin typeface="Roboto Condensed Regular"/>
                <a:ea typeface="Roboto Condensed Regular"/>
                <a:cs typeface="Roboto Condensed Regular"/>
              </a:rPr>
            </a:br>
            <a:r>
              <a:rPr lang="ru-RU" sz="1200" dirty="0" smtClean="0">
                <a:solidFill>
                  <a:schemeClr val="bg1"/>
                </a:solidFill>
                <a:latin typeface="Roboto Condensed Regular"/>
                <a:ea typeface="Roboto Condensed Regular"/>
                <a:cs typeface="Roboto Condensed Regular"/>
              </a:rPr>
              <a:t>техническое обслуживание, которые склонны к значительному увеличению, при этом наличие запасных частей снижается.</a:t>
            </a:r>
            <a:br>
              <a:rPr lang="ru-RU" sz="1200" dirty="0" smtClean="0">
                <a:solidFill>
                  <a:schemeClr val="bg1"/>
                </a:solidFill>
                <a:latin typeface="Roboto Condensed Regular"/>
                <a:ea typeface="Roboto Condensed Regular"/>
                <a:cs typeface="Roboto Condensed Regular"/>
              </a:rPr>
            </a:br>
            <a:r>
              <a:rPr lang="ru-RU" sz="1200" dirty="0" smtClean="0">
                <a:solidFill>
                  <a:schemeClr val="bg1"/>
                </a:solidFill>
                <a:latin typeface="Roboto Condensed Regular"/>
                <a:ea typeface="Roboto Condensed Regular"/>
                <a:cs typeface="Roboto Condensed Regular"/>
              </a:rPr>
              <a:t>В таких обстоятельствах решения Электрощит Самара позволят вам не только снизить операционные затраты, но также увеличить</a:t>
            </a:r>
            <a:br>
              <a:rPr lang="ru-RU" sz="1200" dirty="0" smtClean="0">
                <a:solidFill>
                  <a:schemeClr val="bg1"/>
                </a:solidFill>
                <a:latin typeface="Roboto Condensed Regular"/>
                <a:ea typeface="Roboto Condensed Regular"/>
                <a:cs typeface="Roboto Condensed Regular"/>
              </a:rPr>
            </a:br>
            <a:r>
              <a:rPr lang="ru-RU" sz="1200" dirty="0" smtClean="0">
                <a:solidFill>
                  <a:schemeClr val="bg1"/>
                </a:solidFill>
                <a:latin typeface="Roboto Condensed Regular"/>
                <a:ea typeface="Roboto Condensed Regular"/>
                <a:cs typeface="Roboto Condensed Regular"/>
              </a:rPr>
              <a:t>срок службы вашей установки. </a:t>
            </a:r>
            <a:br>
              <a:rPr lang="ru-RU" sz="1200" dirty="0" smtClean="0">
                <a:solidFill>
                  <a:schemeClr val="bg1"/>
                </a:solidFill>
                <a:latin typeface="Roboto Condensed Regular"/>
                <a:ea typeface="Roboto Condensed Regular"/>
                <a:cs typeface="Roboto Condensed Regular"/>
              </a:rPr>
            </a:br>
            <a:endParaRPr lang="ru-RU" dirty="0"/>
          </a:p>
        </p:txBody>
      </p:sp>
    </p:spTree>
    <p:extLst>
      <p:ext uri="{BB962C8B-B14F-4D97-AF65-F5344CB8AC3E}">
        <p14:creationId xmlns:p14="http://schemas.microsoft.com/office/powerpoint/2010/main" val="168893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A525-E9FB-41DF-953A-E5174BF4461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12625247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5" name="Footer Placeholder 4"/>
          <p:cNvSpPr>
            <a:spLocks noGrp="1"/>
          </p:cNvSpPr>
          <p:nvPr>
            <p:ph type="ftr" sz="quarter" idx="3"/>
          </p:nvPr>
        </p:nvSpPr>
        <p:spPr>
          <a:xfrm>
            <a:off x="336551"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8" name="Content Placeholder 2"/>
          <p:cNvSpPr>
            <a:spLocks noGrp="1"/>
          </p:cNvSpPr>
          <p:nvPr>
            <p:ph sz="quarter" idx="31"/>
          </p:nvPr>
        </p:nvSpPr>
        <p:spPr>
          <a:xfrm>
            <a:off x="336551" y="1604435"/>
            <a:ext cx="11521440" cy="4235452"/>
          </a:xfrm>
        </p:spPr>
        <p:txBody>
          <a:bodyPr wrap="square">
            <a:noAutofit/>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33"/>
          </p:nvPr>
        </p:nvSpPr>
        <p:spPr>
          <a:xfrm>
            <a:off x="336551" y="911155"/>
            <a:ext cx="11521440" cy="338555"/>
          </a:xfrm>
        </p:spPr>
        <p:txBody>
          <a:bodyPr/>
          <a:lstStyle>
            <a:lvl1pPr marL="0" indent="0">
              <a:spcBef>
                <a:spcPts val="0"/>
              </a:spcBef>
              <a:spcAft>
                <a:spcPts val="0"/>
              </a:spcAft>
              <a:buFontTx/>
              <a:buNone/>
              <a:defRPr sz="2133" baseline="0">
                <a:solidFill>
                  <a:schemeClr val="accent1"/>
                </a:solidFill>
              </a:defRPr>
            </a:lvl1pPr>
            <a:lvl2pPr marL="543950" indent="-304782">
              <a:buFontTx/>
              <a:buNone/>
              <a:defRPr/>
            </a:lvl2pPr>
            <a:lvl3pPr marL="783119" indent="-304782">
              <a:buFontTx/>
              <a:buNone/>
              <a:defRPr/>
            </a:lvl3pPr>
            <a:lvl4pPr marL="1024405" indent="-304782">
              <a:buFontTx/>
              <a:buNone/>
              <a:defRPr/>
            </a:lvl4pPr>
            <a:lvl5pPr marL="1252991" indent="-304782">
              <a:buFontTx/>
              <a:buNone/>
              <a:defRPr/>
            </a:lvl5pPr>
          </a:lstStyle>
          <a:p>
            <a:pPr lvl="0"/>
            <a:r>
              <a:rPr lang="en-US" dirty="0"/>
              <a:t>Click to edit Master text styles</a:t>
            </a:r>
          </a:p>
        </p:txBody>
      </p:sp>
      <p:sp>
        <p:nvSpPr>
          <p:cNvPr id="2" name="Title 1">
            <a:extLst>
              <a:ext uri="{FF2B5EF4-FFF2-40B4-BE49-F238E27FC236}">
                <a16:creationId xmlns:a16="http://schemas.microsoft.com/office/drawing/2014/main" id="{5803F7BF-40DC-4647-B14C-E48963B1126E}"/>
              </a:ext>
            </a:extLst>
          </p:cNvPr>
          <p:cNvSpPr>
            <a:spLocks noGrp="1"/>
          </p:cNvSpPr>
          <p:nvPr>
            <p:ph type="title"/>
          </p:nvPr>
        </p:nvSpPr>
        <p:spPr>
          <a:xfrm>
            <a:off x="336549" y="306917"/>
            <a:ext cx="11521440" cy="492443"/>
          </a:xfrm>
        </p:spPr>
        <p:txBody>
          <a:bodyPr/>
          <a:lstStyle>
            <a:lvl1pPr marL="0" indent="0">
              <a:spcBef>
                <a:spcPts val="0"/>
              </a:spcBef>
              <a:spcAft>
                <a:spcPts val="0"/>
              </a:spcAft>
              <a:defRPr/>
            </a:lvl1pPr>
          </a:lstStyle>
          <a:p>
            <a:r>
              <a:rPr lang="en-US" dirty="0"/>
              <a:t>Click to edit Master title style</a:t>
            </a:r>
          </a:p>
        </p:txBody>
      </p:sp>
    </p:spTree>
    <p:extLst>
      <p:ext uri="{BB962C8B-B14F-4D97-AF65-F5344CB8AC3E}">
        <p14:creationId xmlns:p14="http://schemas.microsoft.com/office/powerpoint/2010/main" val="19695710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4_Blank">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A3266868-47A5-4DC7-9D67-005E122DD60D}"/>
              </a:ext>
            </a:extLst>
          </p:cNvPr>
          <p:cNvSpPr>
            <a:spLocks noGrp="1"/>
          </p:cNvSpPr>
          <p:nvPr>
            <p:ph type="pic" sz="quarter" idx="14"/>
          </p:nvPr>
        </p:nvSpPr>
        <p:spPr>
          <a:xfrm>
            <a:off x="4664573" y="2109093"/>
            <a:ext cx="2862854" cy="3538132"/>
          </a:xfrm>
          <a:custGeom>
            <a:avLst/>
            <a:gdLst>
              <a:gd name="connsiteX0" fmla="*/ 0 w 2862854"/>
              <a:gd name="connsiteY0" fmla="*/ 0 h 3538132"/>
              <a:gd name="connsiteX1" fmla="*/ 2862854 w 2862854"/>
              <a:gd name="connsiteY1" fmla="*/ 0 h 3538132"/>
              <a:gd name="connsiteX2" fmla="*/ 2862854 w 2862854"/>
              <a:gd name="connsiteY2" fmla="*/ 3538132 h 3538132"/>
              <a:gd name="connsiteX3" fmla="*/ 0 w 2862854"/>
              <a:gd name="connsiteY3" fmla="*/ 3538132 h 3538132"/>
            </a:gdLst>
            <a:ahLst/>
            <a:cxnLst>
              <a:cxn ang="0">
                <a:pos x="connsiteX0" y="connsiteY0"/>
              </a:cxn>
              <a:cxn ang="0">
                <a:pos x="connsiteX1" y="connsiteY1"/>
              </a:cxn>
              <a:cxn ang="0">
                <a:pos x="connsiteX2" y="connsiteY2"/>
              </a:cxn>
              <a:cxn ang="0">
                <a:pos x="connsiteX3" y="connsiteY3"/>
              </a:cxn>
            </a:cxnLst>
            <a:rect l="l" t="t" r="r" b="b"/>
            <a:pathLst>
              <a:path w="2862854" h="3538132">
                <a:moveTo>
                  <a:pt x="0" y="0"/>
                </a:moveTo>
                <a:lnTo>
                  <a:pt x="2862854" y="0"/>
                </a:lnTo>
                <a:lnTo>
                  <a:pt x="2862854" y="3538132"/>
                </a:lnTo>
                <a:lnTo>
                  <a:pt x="0" y="3538132"/>
                </a:ln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0" name="Picture Placeholder 19">
            <a:extLst>
              <a:ext uri="{FF2B5EF4-FFF2-40B4-BE49-F238E27FC236}">
                <a16:creationId xmlns:a16="http://schemas.microsoft.com/office/drawing/2014/main" id="{01260575-F28B-485E-BF62-44D60987B045}"/>
              </a:ext>
            </a:extLst>
          </p:cNvPr>
          <p:cNvSpPr>
            <a:spLocks noGrp="1"/>
          </p:cNvSpPr>
          <p:nvPr>
            <p:ph type="pic" sz="quarter" idx="15"/>
          </p:nvPr>
        </p:nvSpPr>
        <p:spPr>
          <a:xfrm>
            <a:off x="7896102" y="2109093"/>
            <a:ext cx="2862854" cy="3538132"/>
          </a:xfrm>
          <a:custGeom>
            <a:avLst/>
            <a:gdLst>
              <a:gd name="connsiteX0" fmla="*/ 0 w 2862854"/>
              <a:gd name="connsiteY0" fmla="*/ 0 h 3538132"/>
              <a:gd name="connsiteX1" fmla="*/ 2862854 w 2862854"/>
              <a:gd name="connsiteY1" fmla="*/ 0 h 3538132"/>
              <a:gd name="connsiteX2" fmla="*/ 2862854 w 2862854"/>
              <a:gd name="connsiteY2" fmla="*/ 3538132 h 3538132"/>
              <a:gd name="connsiteX3" fmla="*/ 0 w 2862854"/>
              <a:gd name="connsiteY3" fmla="*/ 3538132 h 3538132"/>
            </a:gdLst>
            <a:ahLst/>
            <a:cxnLst>
              <a:cxn ang="0">
                <a:pos x="connsiteX0" y="connsiteY0"/>
              </a:cxn>
              <a:cxn ang="0">
                <a:pos x="connsiteX1" y="connsiteY1"/>
              </a:cxn>
              <a:cxn ang="0">
                <a:pos x="connsiteX2" y="connsiteY2"/>
              </a:cxn>
              <a:cxn ang="0">
                <a:pos x="connsiteX3" y="connsiteY3"/>
              </a:cxn>
            </a:cxnLst>
            <a:rect l="l" t="t" r="r" b="b"/>
            <a:pathLst>
              <a:path w="2862854" h="3538132">
                <a:moveTo>
                  <a:pt x="0" y="0"/>
                </a:moveTo>
                <a:lnTo>
                  <a:pt x="2862854" y="0"/>
                </a:lnTo>
                <a:lnTo>
                  <a:pt x="2862854" y="3538132"/>
                </a:lnTo>
                <a:lnTo>
                  <a:pt x="0" y="3538132"/>
                </a:ln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2" name="Picture Placeholder 21">
            <a:extLst>
              <a:ext uri="{FF2B5EF4-FFF2-40B4-BE49-F238E27FC236}">
                <a16:creationId xmlns:a16="http://schemas.microsoft.com/office/drawing/2014/main" id="{41BE1ECD-7827-4517-80F5-2105F5DCDDAB}"/>
              </a:ext>
            </a:extLst>
          </p:cNvPr>
          <p:cNvSpPr>
            <a:spLocks noGrp="1"/>
          </p:cNvSpPr>
          <p:nvPr>
            <p:ph type="pic" sz="quarter" idx="13"/>
          </p:nvPr>
        </p:nvSpPr>
        <p:spPr>
          <a:xfrm>
            <a:off x="1433045" y="2109093"/>
            <a:ext cx="2862854" cy="3538132"/>
          </a:xfrm>
          <a:custGeom>
            <a:avLst/>
            <a:gdLst>
              <a:gd name="connsiteX0" fmla="*/ 0 w 2862854"/>
              <a:gd name="connsiteY0" fmla="*/ 0 h 3538132"/>
              <a:gd name="connsiteX1" fmla="*/ 2862854 w 2862854"/>
              <a:gd name="connsiteY1" fmla="*/ 0 h 3538132"/>
              <a:gd name="connsiteX2" fmla="*/ 2862854 w 2862854"/>
              <a:gd name="connsiteY2" fmla="*/ 3538132 h 3538132"/>
              <a:gd name="connsiteX3" fmla="*/ 0 w 2862854"/>
              <a:gd name="connsiteY3" fmla="*/ 3538132 h 3538132"/>
            </a:gdLst>
            <a:ahLst/>
            <a:cxnLst>
              <a:cxn ang="0">
                <a:pos x="connsiteX0" y="connsiteY0"/>
              </a:cxn>
              <a:cxn ang="0">
                <a:pos x="connsiteX1" y="connsiteY1"/>
              </a:cxn>
              <a:cxn ang="0">
                <a:pos x="connsiteX2" y="connsiteY2"/>
              </a:cxn>
              <a:cxn ang="0">
                <a:pos x="connsiteX3" y="connsiteY3"/>
              </a:cxn>
            </a:cxnLst>
            <a:rect l="l" t="t" r="r" b="b"/>
            <a:pathLst>
              <a:path w="2862854" h="3538132">
                <a:moveTo>
                  <a:pt x="0" y="0"/>
                </a:moveTo>
                <a:lnTo>
                  <a:pt x="2862854" y="0"/>
                </a:lnTo>
                <a:lnTo>
                  <a:pt x="2862854" y="3538132"/>
                </a:lnTo>
                <a:lnTo>
                  <a:pt x="0" y="3538132"/>
                </a:ln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 name="Date Placeholder 1"/>
          <p:cNvSpPr>
            <a:spLocks noGrp="1"/>
          </p:cNvSpPr>
          <p:nvPr>
            <p:ph type="dt" sz="half" idx="10"/>
          </p:nvPr>
        </p:nvSpPr>
        <p:spPr/>
        <p:txBody>
          <a:bodyPr/>
          <a:lstStyle/>
          <a:p>
            <a:fld id="{2A4595EE-A5AC-4469-A8EF-838D9F2EBA84}"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8" name="Title 1">
            <a:extLst>
              <a:ext uri="{FF2B5EF4-FFF2-40B4-BE49-F238E27FC236}">
                <a16:creationId xmlns:a16="http://schemas.microsoft.com/office/drawing/2014/main" id="{DC053AB7-83AE-474E-88A9-6110CE7905F7}"/>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5134DFBB-C701-4382-BA86-EAEA01D7C23C}"/>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AD9D43C4-4086-49E2-9B2E-0E299F607974}"/>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34867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73_Blank">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2D457EC0-3E6B-4553-95DB-341E107F4E10}"/>
              </a:ext>
            </a:extLst>
          </p:cNvPr>
          <p:cNvSpPr>
            <a:spLocks noGrp="1"/>
          </p:cNvSpPr>
          <p:nvPr>
            <p:ph type="pic" sz="quarter" idx="13"/>
          </p:nvPr>
        </p:nvSpPr>
        <p:spPr>
          <a:xfrm>
            <a:off x="887134"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2" name="Picture Placeholder 21">
            <a:extLst>
              <a:ext uri="{FF2B5EF4-FFF2-40B4-BE49-F238E27FC236}">
                <a16:creationId xmlns:a16="http://schemas.microsoft.com/office/drawing/2014/main" id="{390FDEDB-9FCC-4928-AE0B-9EB27DAC4453}"/>
              </a:ext>
            </a:extLst>
          </p:cNvPr>
          <p:cNvSpPr>
            <a:spLocks noGrp="1"/>
          </p:cNvSpPr>
          <p:nvPr>
            <p:ph type="pic" sz="quarter" idx="14"/>
          </p:nvPr>
        </p:nvSpPr>
        <p:spPr>
          <a:xfrm>
            <a:off x="3694018"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1" name="Picture Placeholder 20">
            <a:extLst>
              <a:ext uri="{FF2B5EF4-FFF2-40B4-BE49-F238E27FC236}">
                <a16:creationId xmlns:a16="http://schemas.microsoft.com/office/drawing/2014/main" id="{FDF0FDC1-1EED-41FB-8F93-16119CCB8BCA}"/>
              </a:ext>
            </a:extLst>
          </p:cNvPr>
          <p:cNvSpPr>
            <a:spLocks noGrp="1"/>
          </p:cNvSpPr>
          <p:nvPr>
            <p:ph type="pic" sz="quarter" idx="15"/>
          </p:nvPr>
        </p:nvSpPr>
        <p:spPr>
          <a:xfrm>
            <a:off x="6501271"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0" name="Picture Placeholder 19">
            <a:extLst>
              <a:ext uri="{FF2B5EF4-FFF2-40B4-BE49-F238E27FC236}">
                <a16:creationId xmlns:a16="http://schemas.microsoft.com/office/drawing/2014/main" id="{712C7780-9263-4DD4-9430-1C1BBFA65524}"/>
              </a:ext>
            </a:extLst>
          </p:cNvPr>
          <p:cNvSpPr>
            <a:spLocks noGrp="1"/>
          </p:cNvSpPr>
          <p:nvPr>
            <p:ph type="pic" sz="quarter" idx="16"/>
          </p:nvPr>
        </p:nvSpPr>
        <p:spPr>
          <a:xfrm>
            <a:off x="9308891" y="2007220"/>
            <a:ext cx="2092969" cy="2106546"/>
          </a:xfrm>
          <a:custGeom>
            <a:avLst/>
            <a:gdLst>
              <a:gd name="connsiteX0" fmla="*/ 0 w 2092969"/>
              <a:gd name="connsiteY0" fmla="*/ 0 h 2106546"/>
              <a:gd name="connsiteX1" fmla="*/ 2092969 w 2092969"/>
              <a:gd name="connsiteY1" fmla="*/ 0 h 2106546"/>
              <a:gd name="connsiteX2" fmla="*/ 2092969 w 2092969"/>
              <a:gd name="connsiteY2" fmla="*/ 2106546 h 2106546"/>
              <a:gd name="connsiteX3" fmla="*/ 0 w 2092969"/>
              <a:gd name="connsiteY3" fmla="*/ 2106546 h 2106546"/>
            </a:gdLst>
            <a:ahLst/>
            <a:cxnLst>
              <a:cxn ang="0">
                <a:pos x="connsiteX0" y="connsiteY0"/>
              </a:cxn>
              <a:cxn ang="0">
                <a:pos x="connsiteX1" y="connsiteY1"/>
              </a:cxn>
              <a:cxn ang="0">
                <a:pos x="connsiteX2" y="connsiteY2"/>
              </a:cxn>
              <a:cxn ang="0">
                <a:pos x="connsiteX3" y="connsiteY3"/>
              </a:cxn>
            </a:cxnLst>
            <a:rect l="l" t="t" r="r" b="b"/>
            <a:pathLst>
              <a:path w="2092969" h="2106546">
                <a:moveTo>
                  <a:pt x="0" y="0"/>
                </a:moveTo>
                <a:lnTo>
                  <a:pt x="2092969" y="0"/>
                </a:lnTo>
                <a:lnTo>
                  <a:pt x="2092969" y="2106546"/>
                </a:lnTo>
                <a:lnTo>
                  <a:pt x="0" y="2106546"/>
                </a:ln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 name="Date Placeholder 1"/>
          <p:cNvSpPr>
            <a:spLocks noGrp="1"/>
          </p:cNvSpPr>
          <p:nvPr>
            <p:ph type="dt" sz="half" idx="10"/>
          </p:nvPr>
        </p:nvSpPr>
        <p:spPr/>
        <p:txBody>
          <a:bodyPr/>
          <a:lstStyle/>
          <a:p>
            <a:fld id="{EF79B622-16E5-4A51-9F4D-E872ED9A519C}"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8" name="Title 1">
            <a:extLst>
              <a:ext uri="{FF2B5EF4-FFF2-40B4-BE49-F238E27FC236}">
                <a16:creationId xmlns:a16="http://schemas.microsoft.com/office/drawing/2014/main" id="{B872B23A-2CD8-4A9A-99F0-F0232BAE1C1F}"/>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AD710E7A-5B12-4D16-82C2-AB170E7D20B4}"/>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51D2C7DF-9B2C-4A49-B9D1-CA0BFFA79219}"/>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53527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D04BF2-E21A-435A-9A2D-7FF0DBF10076}"/>
              </a:ext>
            </a:extLst>
          </p:cNvPr>
          <p:cNvSpPr>
            <a:spLocks noGrp="1"/>
          </p:cNvSpPr>
          <p:nvPr>
            <p:ph type="sldNum" sz="quarter" idx="10"/>
          </p:nvPr>
        </p:nvSpPr>
        <p:spPr/>
        <p:txBody>
          <a:bodyPr/>
          <a:lstStyle/>
          <a:p>
            <a:fld id="{3E82EEBD-0A6D-404A-9FE0-94CA52E6EA89}" type="slidenum">
              <a:rPr lang="en-US" smtClean="0"/>
              <a:pPr/>
              <a:t>‹#›</a:t>
            </a:fld>
            <a:endParaRPr lang="en-US"/>
          </a:p>
        </p:txBody>
      </p:sp>
      <p:sp>
        <p:nvSpPr>
          <p:cNvPr id="7" name="Picture Placeholder 21">
            <a:extLst>
              <a:ext uri="{FF2B5EF4-FFF2-40B4-BE49-F238E27FC236}">
                <a16:creationId xmlns:a16="http://schemas.microsoft.com/office/drawing/2014/main" id="{54613A46-2B50-4155-BBE1-813D99424CF3}"/>
              </a:ext>
            </a:extLst>
          </p:cNvPr>
          <p:cNvSpPr>
            <a:spLocks noGrp="1"/>
          </p:cNvSpPr>
          <p:nvPr>
            <p:ph type="pic" sz="quarter" idx="22"/>
          </p:nvPr>
        </p:nvSpPr>
        <p:spPr>
          <a:xfrm>
            <a:off x="3048000" y="3086100"/>
            <a:ext cx="3048000" cy="3072052"/>
          </a:xfrm>
          <a:custGeom>
            <a:avLst/>
            <a:gdLst>
              <a:gd name="connsiteX0" fmla="*/ 0 w 3048000"/>
              <a:gd name="connsiteY0" fmla="*/ 0 h 3143250"/>
              <a:gd name="connsiteX1" fmla="*/ 3048000 w 3048000"/>
              <a:gd name="connsiteY1" fmla="*/ 0 h 3143250"/>
              <a:gd name="connsiteX2" fmla="*/ 3048000 w 3048000"/>
              <a:gd name="connsiteY2" fmla="*/ 3143250 h 3143250"/>
              <a:gd name="connsiteX3" fmla="*/ 0 w 304800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3048000" h="3143250">
                <a:moveTo>
                  <a:pt x="0" y="0"/>
                </a:moveTo>
                <a:lnTo>
                  <a:pt x="3048000" y="0"/>
                </a:lnTo>
                <a:lnTo>
                  <a:pt x="3048000" y="3143250"/>
                </a:lnTo>
                <a:lnTo>
                  <a:pt x="0" y="3143250"/>
                </a:lnTo>
                <a:close/>
              </a:path>
            </a:pathLst>
          </a:custGeom>
          <a:solidFill>
            <a:schemeClr val="bg1">
              <a:lumMod val="95000"/>
            </a:schemeClr>
          </a:solidFill>
        </p:spPr>
        <p:txBody>
          <a:bodyPr wrap="square">
            <a:noAutofit/>
          </a:bodyPr>
          <a:lstStyle>
            <a:lvl1pPr>
              <a:defRPr sz="1400"/>
            </a:lvl1pPr>
          </a:lstStyle>
          <a:p>
            <a:endParaRPr lang="en-US"/>
          </a:p>
        </p:txBody>
      </p:sp>
      <p:sp>
        <p:nvSpPr>
          <p:cNvPr id="8" name="Picture Placeholder 22">
            <a:extLst>
              <a:ext uri="{FF2B5EF4-FFF2-40B4-BE49-F238E27FC236}">
                <a16:creationId xmlns:a16="http://schemas.microsoft.com/office/drawing/2014/main" id="{73085466-3596-493A-9162-BE5424EE03C6}"/>
              </a:ext>
            </a:extLst>
          </p:cNvPr>
          <p:cNvSpPr>
            <a:spLocks noGrp="1"/>
          </p:cNvSpPr>
          <p:nvPr>
            <p:ph type="pic" sz="quarter" idx="21"/>
          </p:nvPr>
        </p:nvSpPr>
        <p:spPr>
          <a:xfrm>
            <a:off x="0" y="3086100"/>
            <a:ext cx="3048000" cy="3072052"/>
          </a:xfrm>
          <a:custGeom>
            <a:avLst/>
            <a:gdLst>
              <a:gd name="connsiteX0" fmla="*/ 0 w 3048000"/>
              <a:gd name="connsiteY0" fmla="*/ 0 h 3143250"/>
              <a:gd name="connsiteX1" fmla="*/ 3048000 w 3048000"/>
              <a:gd name="connsiteY1" fmla="*/ 0 h 3143250"/>
              <a:gd name="connsiteX2" fmla="*/ 3048000 w 3048000"/>
              <a:gd name="connsiteY2" fmla="*/ 3143250 h 3143250"/>
              <a:gd name="connsiteX3" fmla="*/ 0 w 304800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3048000" h="3143250">
                <a:moveTo>
                  <a:pt x="0" y="0"/>
                </a:moveTo>
                <a:lnTo>
                  <a:pt x="3048000" y="0"/>
                </a:lnTo>
                <a:lnTo>
                  <a:pt x="3048000" y="3143250"/>
                </a:lnTo>
                <a:lnTo>
                  <a:pt x="0" y="3143250"/>
                </a:lnTo>
                <a:close/>
              </a:path>
            </a:pathLst>
          </a:custGeom>
          <a:solidFill>
            <a:schemeClr val="bg1">
              <a:lumMod val="95000"/>
            </a:schemeClr>
          </a:solidFill>
        </p:spPr>
        <p:txBody>
          <a:bodyPr wrap="square">
            <a:noAutofit/>
          </a:bodyPr>
          <a:lstStyle>
            <a:lvl1pPr>
              <a:defRPr sz="1400"/>
            </a:lvl1pPr>
          </a:lstStyle>
          <a:p>
            <a:endParaRPr lang="en-US"/>
          </a:p>
        </p:txBody>
      </p:sp>
      <p:sp>
        <p:nvSpPr>
          <p:cNvPr id="9" name="Picture Placeholder 16">
            <a:extLst>
              <a:ext uri="{FF2B5EF4-FFF2-40B4-BE49-F238E27FC236}">
                <a16:creationId xmlns:a16="http://schemas.microsoft.com/office/drawing/2014/main" id="{040A8FFC-96A7-4A9D-B3D6-277DD223D942}"/>
              </a:ext>
            </a:extLst>
          </p:cNvPr>
          <p:cNvSpPr>
            <a:spLocks noGrp="1"/>
          </p:cNvSpPr>
          <p:nvPr>
            <p:ph type="pic" sz="quarter" idx="20"/>
          </p:nvPr>
        </p:nvSpPr>
        <p:spPr>
          <a:xfrm>
            <a:off x="9144000" y="0"/>
            <a:ext cx="3048000" cy="3086100"/>
          </a:xfrm>
          <a:custGeom>
            <a:avLst/>
            <a:gdLst>
              <a:gd name="connsiteX0" fmla="*/ 0 w 3048000"/>
              <a:gd name="connsiteY0" fmla="*/ 0 h 3143250"/>
              <a:gd name="connsiteX1" fmla="*/ 3048000 w 3048000"/>
              <a:gd name="connsiteY1" fmla="*/ 0 h 3143250"/>
              <a:gd name="connsiteX2" fmla="*/ 3048000 w 3048000"/>
              <a:gd name="connsiteY2" fmla="*/ 3143250 h 3143250"/>
              <a:gd name="connsiteX3" fmla="*/ 0 w 304800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3048000" h="3143250">
                <a:moveTo>
                  <a:pt x="0" y="0"/>
                </a:moveTo>
                <a:lnTo>
                  <a:pt x="3048000" y="0"/>
                </a:lnTo>
                <a:lnTo>
                  <a:pt x="3048000" y="3143250"/>
                </a:lnTo>
                <a:lnTo>
                  <a:pt x="0" y="3143250"/>
                </a:lnTo>
                <a:close/>
              </a:path>
            </a:pathLst>
          </a:custGeom>
          <a:solidFill>
            <a:schemeClr val="bg1">
              <a:lumMod val="95000"/>
            </a:schemeClr>
          </a:solidFill>
        </p:spPr>
        <p:txBody>
          <a:bodyPr wrap="square">
            <a:noAutofit/>
          </a:bodyPr>
          <a:lstStyle>
            <a:lvl1pPr>
              <a:defRPr sz="1400"/>
            </a:lvl1pPr>
          </a:lstStyle>
          <a:p>
            <a:endParaRPr lang="en-US"/>
          </a:p>
        </p:txBody>
      </p:sp>
      <p:sp>
        <p:nvSpPr>
          <p:cNvPr id="10" name="Picture Placeholder 17">
            <a:extLst>
              <a:ext uri="{FF2B5EF4-FFF2-40B4-BE49-F238E27FC236}">
                <a16:creationId xmlns:a16="http://schemas.microsoft.com/office/drawing/2014/main" id="{32155554-0805-486B-8DEC-A26F1D454407}"/>
              </a:ext>
            </a:extLst>
          </p:cNvPr>
          <p:cNvSpPr>
            <a:spLocks noGrp="1"/>
          </p:cNvSpPr>
          <p:nvPr>
            <p:ph type="pic" sz="quarter" idx="17"/>
          </p:nvPr>
        </p:nvSpPr>
        <p:spPr>
          <a:xfrm>
            <a:off x="6096000" y="0"/>
            <a:ext cx="3048000" cy="3086100"/>
          </a:xfrm>
          <a:custGeom>
            <a:avLst/>
            <a:gdLst>
              <a:gd name="connsiteX0" fmla="*/ 0 w 3048000"/>
              <a:gd name="connsiteY0" fmla="*/ 0 h 3143250"/>
              <a:gd name="connsiteX1" fmla="*/ 3048000 w 3048000"/>
              <a:gd name="connsiteY1" fmla="*/ 0 h 3143250"/>
              <a:gd name="connsiteX2" fmla="*/ 3048000 w 3048000"/>
              <a:gd name="connsiteY2" fmla="*/ 3143250 h 3143250"/>
              <a:gd name="connsiteX3" fmla="*/ 0 w 304800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3048000" h="3143250">
                <a:moveTo>
                  <a:pt x="0" y="0"/>
                </a:moveTo>
                <a:lnTo>
                  <a:pt x="3048000" y="0"/>
                </a:lnTo>
                <a:lnTo>
                  <a:pt x="3048000" y="3143250"/>
                </a:lnTo>
                <a:lnTo>
                  <a:pt x="0" y="3143250"/>
                </a:lnTo>
                <a:close/>
              </a:path>
            </a:pathLst>
          </a:custGeom>
          <a:solidFill>
            <a:schemeClr val="bg1">
              <a:lumMod val="95000"/>
            </a:schemeClr>
          </a:solidFill>
        </p:spPr>
        <p:txBody>
          <a:bodyPr wrap="square">
            <a:noAutofit/>
          </a:bodyPr>
          <a:lstStyle>
            <a:lvl1pPr>
              <a:defRPr sz="1400"/>
            </a:lvl1pPr>
          </a:lstStyle>
          <a:p>
            <a:endParaRPr lang="en-US"/>
          </a:p>
        </p:txBody>
      </p:sp>
      <p:sp>
        <p:nvSpPr>
          <p:cNvPr id="11" name="Picture Placeholder 14">
            <a:extLst>
              <a:ext uri="{FF2B5EF4-FFF2-40B4-BE49-F238E27FC236}">
                <a16:creationId xmlns:a16="http://schemas.microsoft.com/office/drawing/2014/main" id="{7D8A3119-1B7F-4496-871B-096608BAD136}"/>
              </a:ext>
            </a:extLst>
          </p:cNvPr>
          <p:cNvSpPr>
            <a:spLocks noGrp="1"/>
          </p:cNvSpPr>
          <p:nvPr>
            <p:ph type="pic" sz="quarter" idx="16"/>
          </p:nvPr>
        </p:nvSpPr>
        <p:spPr>
          <a:xfrm>
            <a:off x="3048000" y="0"/>
            <a:ext cx="3048000" cy="3086100"/>
          </a:xfrm>
          <a:custGeom>
            <a:avLst/>
            <a:gdLst>
              <a:gd name="connsiteX0" fmla="*/ 0 w 3048000"/>
              <a:gd name="connsiteY0" fmla="*/ 0 h 3143250"/>
              <a:gd name="connsiteX1" fmla="*/ 3048000 w 3048000"/>
              <a:gd name="connsiteY1" fmla="*/ 0 h 3143250"/>
              <a:gd name="connsiteX2" fmla="*/ 3048000 w 3048000"/>
              <a:gd name="connsiteY2" fmla="*/ 3143250 h 3143250"/>
              <a:gd name="connsiteX3" fmla="*/ 0 w 304800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3048000" h="3143250">
                <a:moveTo>
                  <a:pt x="0" y="0"/>
                </a:moveTo>
                <a:lnTo>
                  <a:pt x="3048000" y="0"/>
                </a:lnTo>
                <a:lnTo>
                  <a:pt x="3048000" y="3143250"/>
                </a:lnTo>
                <a:lnTo>
                  <a:pt x="0" y="3143250"/>
                </a:lnTo>
                <a:close/>
              </a:path>
            </a:pathLst>
          </a:custGeom>
          <a:solidFill>
            <a:schemeClr val="bg1">
              <a:lumMod val="95000"/>
            </a:schemeClr>
          </a:solidFill>
        </p:spPr>
        <p:txBody>
          <a:bodyPr wrap="square">
            <a:noAutofit/>
          </a:bodyPr>
          <a:lstStyle>
            <a:lvl1pPr>
              <a:defRPr sz="1400"/>
            </a:lvl1pPr>
          </a:lstStyle>
          <a:p>
            <a:endParaRPr lang="en-US"/>
          </a:p>
        </p:txBody>
      </p:sp>
      <p:sp>
        <p:nvSpPr>
          <p:cNvPr id="12" name="Picture Placeholder 18">
            <a:extLst>
              <a:ext uri="{FF2B5EF4-FFF2-40B4-BE49-F238E27FC236}">
                <a16:creationId xmlns:a16="http://schemas.microsoft.com/office/drawing/2014/main" id="{FC3FAAFA-A8D9-4EA0-82BA-F01BAAD763F7}"/>
              </a:ext>
            </a:extLst>
          </p:cNvPr>
          <p:cNvSpPr>
            <a:spLocks noGrp="1"/>
          </p:cNvSpPr>
          <p:nvPr>
            <p:ph type="pic" sz="quarter" idx="19"/>
          </p:nvPr>
        </p:nvSpPr>
        <p:spPr>
          <a:xfrm>
            <a:off x="6096000" y="3086100"/>
            <a:ext cx="3048000" cy="3072052"/>
          </a:xfrm>
          <a:custGeom>
            <a:avLst/>
            <a:gdLst>
              <a:gd name="connsiteX0" fmla="*/ 0 w 3048000"/>
              <a:gd name="connsiteY0" fmla="*/ 0 h 3143250"/>
              <a:gd name="connsiteX1" fmla="*/ 3048000 w 3048000"/>
              <a:gd name="connsiteY1" fmla="*/ 0 h 3143250"/>
              <a:gd name="connsiteX2" fmla="*/ 3048000 w 3048000"/>
              <a:gd name="connsiteY2" fmla="*/ 3143250 h 3143250"/>
              <a:gd name="connsiteX3" fmla="*/ 0 w 3048000"/>
              <a:gd name="connsiteY3" fmla="*/ 3143250 h 3143250"/>
            </a:gdLst>
            <a:ahLst/>
            <a:cxnLst>
              <a:cxn ang="0">
                <a:pos x="connsiteX0" y="connsiteY0"/>
              </a:cxn>
              <a:cxn ang="0">
                <a:pos x="connsiteX1" y="connsiteY1"/>
              </a:cxn>
              <a:cxn ang="0">
                <a:pos x="connsiteX2" y="connsiteY2"/>
              </a:cxn>
              <a:cxn ang="0">
                <a:pos x="connsiteX3" y="connsiteY3"/>
              </a:cxn>
            </a:cxnLst>
            <a:rect l="l" t="t" r="r" b="b"/>
            <a:pathLst>
              <a:path w="3048000" h="3143250">
                <a:moveTo>
                  <a:pt x="0" y="0"/>
                </a:moveTo>
                <a:lnTo>
                  <a:pt x="3048000" y="0"/>
                </a:lnTo>
                <a:lnTo>
                  <a:pt x="3048000" y="3143250"/>
                </a:lnTo>
                <a:lnTo>
                  <a:pt x="0" y="3143250"/>
                </a:lnTo>
                <a:close/>
              </a:path>
            </a:pathLst>
          </a:custGeom>
          <a:solidFill>
            <a:schemeClr val="bg1">
              <a:lumMod val="95000"/>
            </a:schemeClr>
          </a:solidFill>
        </p:spPr>
        <p:txBody>
          <a:bodyPr wrap="square">
            <a:noAutofit/>
          </a:bodyPr>
          <a:lstStyle>
            <a:lvl1pPr>
              <a:defRPr sz="1400"/>
            </a:lvl1pPr>
          </a:lstStyle>
          <a:p>
            <a:endParaRPr lang="en-US"/>
          </a:p>
        </p:txBody>
      </p:sp>
    </p:spTree>
    <p:extLst>
      <p:ext uri="{BB962C8B-B14F-4D97-AF65-F5344CB8AC3E}">
        <p14:creationId xmlns:p14="http://schemas.microsoft.com/office/powerpoint/2010/main" val="13161642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
        <p:nvSpPr>
          <p:cNvPr id="21" name="Picture Placeholder 20"/>
          <p:cNvSpPr>
            <a:spLocks noGrp="1"/>
          </p:cNvSpPr>
          <p:nvPr>
            <p:ph type="pic" sz="quarter" idx="16"/>
          </p:nvPr>
        </p:nvSpPr>
        <p:spPr>
          <a:xfrm>
            <a:off x="1355349" y="4283378"/>
            <a:ext cx="1440016" cy="1440016"/>
          </a:xfrm>
          <a:custGeom>
            <a:avLst/>
            <a:gdLst>
              <a:gd name="connsiteX0" fmla="*/ 720008 w 1440016"/>
              <a:gd name="connsiteY0" fmla="*/ 0 h 1440016"/>
              <a:gd name="connsiteX1" fmla="*/ 1440016 w 1440016"/>
              <a:gd name="connsiteY1" fmla="*/ 720008 h 1440016"/>
              <a:gd name="connsiteX2" fmla="*/ 720008 w 1440016"/>
              <a:gd name="connsiteY2" fmla="*/ 1440016 h 1440016"/>
              <a:gd name="connsiteX3" fmla="*/ 0 w 1440016"/>
              <a:gd name="connsiteY3" fmla="*/ 720008 h 1440016"/>
              <a:gd name="connsiteX4" fmla="*/ 720008 w 1440016"/>
              <a:gd name="connsiteY4" fmla="*/ 0 h 144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16" h="1440016">
                <a:moveTo>
                  <a:pt x="720008" y="0"/>
                </a:moveTo>
                <a:cubicBezTo>
                  <a:pt x="1117658" y="0"/>
                  <a:pt x="1440016" y="322359"/>
                  <a:pt x="1440016" y="720008"/>
                </a:cubicBezTo>
                <a:cubicBezTo>
                  <a:pt x="1440016" y="1117658"/>
                  <a:pt x="1117658" y="1440016"/>
                  <a:pt x="720008" y="1440016"/>
                </a:cubicBezTo>
                <a:cubicBezTo>
                  <a:pt x="322358" y="1440016"/>
                  <a:pt x="0" y="1117658"/>
                  <a:pt x="0" y="720008"/>
                </a:cubicBezTo>
                <a:cubicBezTo>
                  <a:pt x="0" y="322359"/>
                  <a:pt x="322358" y="0"/>
                  <a:pt x="720008"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18" name="Picture Placeholder 17"/>
          <p:cNvSpPr>
            <a:spLocks noGrp="1"/>
          </p:cNvSpPr>
          <p:nvPr>
            <p:ph type="pic" sz="quarter" idx="15"/>
          </p:nvPr>
        </p:nvSpPr>
        <p:spPr>
          <a:xfrm>
            <a:off x="6310142" y="4283378"/>
            <a:ext cx="1440016" cy="1440016"/>
          </a:xfrm>
          <a:custGeom>
            <a:avLst/>
            <a:gdLst>
              <a:gd name="connsiteX0" fmla="*/ 720008 w 1440016"/>
              <a:gd name="connsiteY0" fmla="*/ 0 h 1440016"/>
              <a:gd name="connsiteX1" fmla="*/ 1440016 w 1440016"/>
              <a:gd name="connsiteY1" fmla="*/ 720008 h 1440016"/>
              <a:gd name="connsiteX2" fmla="*/ 720008 w 1440016"/>
              <a:gd name="connsiteY2" fmla="*/ 1440016 h 1440016"/>
              <a:gd name="connsiteX3" fmla="*/ 0 w 1440016"/>
              <a:gd name="connsiteY3" fmla="*/ 720008 h 1440016"/>
              <a:gd name="connsiteX4" fmla="*/ 720008 w 1440016"/>
              <a:gd name="connsiteY4" fmla="*/ 0 h 144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16" h="1440016">
                <a:moveTo>
                  <a:pt x="720008" y="0"/>
                </a:moveTo>
                <a:cubicBezTo>
                  <a:pt x="1117658" y="0"/>
                  <a:pt x="1440016" y="322359"/>
                  <a:pt x="1440016" y="720008"/>
                </a:cubicBezTo>
                <a:cubicBezTo>
                  <a:pt x="1440016" y="1117658"/>
                  <a:pt x="1117658" y="1440016"/>
                  <a:pt x="720008" y="1440016"/>
                </a:cubicBezTo>
                <a:cubicBezTo>
                  <a:pt x="322359" y="1440016"/>
                  <a:pt x="0" y="1117658"/>
                  <a:pt x="0" y="720008"/>
                </a:cubicBezTo>
                <a:cubicBezTo>
                  <a:pt x="0" y="322359"/>
                  <a:pt x="322359" y="0"/>
                  <a:pt x="720008"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17" name="Picture Placeholder 16"/>
          <p:cNvSpPr>
            <a:spLocks noGrp="1"/>
          </p:cNvSpPr>
          <p:nvPr>
            <p:ph type="pic" sz="quarter" idx="14"/>
          </p:nvPr>
        </p:nvSpPr>
        <p:spPr>
          <a:xfrm>
            <a:off x="6310142" y="2078109"/>
            <a:ext cx="1440016" cy="1440016"/>
          </a:xfrm>
          <a:custGeom>
            <a:avLst/>
            <a:gdLst>
              <a:gd name="connsiteX0" fmla="*/ 720008 w 1440016"/>
              <a:gd name="connsiteY0" fmla="*/ 0 h 1440016"/>
              <a:gd name="connsiteX1" fmla="*/ 1440016 w 1440016"/>
              <a:gd name="connsiteY1" fmla="*/ 720008 h 1440016"/>
              <a:gd name="connsiteX2" fmla="*/ 720008 w 1440016"/>
              <a:gd name="connsiteY2" fmla="*/ 1440016 h 1440016"/>
              <a:gd name="connsiteX3" fmla="*/ 0 w 1440016"/>
              <a:gd name="connsiteY3" fmla="*/ 720008 h 1440016"/>
              <a:gd name="connsiteX4" fmla="*/ 720008 w 1440016"/>
              <a:gd name="connsiteY4" fmla="*/ 0 h 144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16" h="1440016">
                <a:moveTo>
                  <a:pt x="720008" y="0"/>
                </a:moveTo>
                <a:cubicBezTo>
                  <a:pt x="1117658" y="0"/>
                  <a:pt x="1440016" y="322358"/>
                  <a:pt x="1440016" y="720008"/>
                </a:cubicBezTo>
                <a:cubicBezTo>
                  <a:pt x="1440016" y="1117658"/>
                  <a:pt x="1117658" y="1440016"/>
                  <a:pt x="720008" y="1440016"/>
                </a:cubicBezTo>
                <a:cubicBezTo>
                  <a:pt x="322359" y="1440016"/>
                  <a:pt x="0" y="1117658"/>
                  <a:pt x="0" y="720008"/>
                </a:cubicBezTo>
                <a:cubicBezTo>
                  <a:pt x="0" y="322358"/>
                  <a:pt x="322359" y="0"/>
                  <a:pt x="720008"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AD0439CC-5DB7-46E2-BFC6-9C7CEB5DA7E9}"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16" name="Picture Placeholder 15"/>
          <p:cNvSpPr>
            <a:spLocks noGrp="1"/>
          </p:cNvSpPr>
          <p:nvPr>
            <p:ph type="pic" sz="quarter" idx="13"/>
          </p:nvPr>
        </p:nvSpPr>
        <p:spPr>
          <a:xfrm>
            <a:off x="1355349" y="2078109"/>
            <a:ext cx="1440016" cy="1440016"/>
          </a:xfrm>
          <a:custGeom>
            <a:avLst/>
            <a:gdLst>
              <a:gd name="connsiteX0" fmla="*/ 720008 w 1440016"/>
              <a:gd name="connsiteY0" fmla="*/ 0 h 1440016"/>
              <a:gd name="connsiteX1" fmla="*/ 1440016 w 1440016"/>
              <a:gd name="connsiteY1" fmla="*/ 720008 h 1440016"/>
              <a:gd name="connsiteX2" fmla="*/ 720008 w 1440016"/>
              <a:gd name="connsiteY2" fmla="*/ 1440016 h 1440016"/>
              <a:gd name="connsiteX3" fmla="*/ 0 w 1440016"/>
              <a:gd name="connsiteY3" fmla="*/ 720008 h 1440016"/>
              <a:gd name="connsiteX4" fmla="*/ 720008 w 1440016"/>
              <a:gd name="connsiteY4" fmla="*/ 0 h 1440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16" h="1440016">
                <a:moveTo>
                  <a:pt x="720008" y="0"/>
                </a:moveTo>
                <a:cubicBezTo>
                  <a:pt x="1117658" y="0"/>
                  <a:pt x="1440016" y="322358"/>
                  <a:pt x="1440016" y="720008"/>
                </a:cubicBezTo>
                <a:cubicBezTo>
                  <a:pt x="1440016" y="1117658"/>
                  <a:pt x="1117658" y="1440016"/>
                  <a:pt x="720008" y="1440016"/>
                </a:cubicBezTo>
                <a:cubicBezTo>
                  <a:pt x="322358" y="1440016"/>
                  <a:pt x="0" y="1117658"/>
                  <a:pt x="0" y="720008"/>
                </a:cubicBezTo>
                <a:cubicBezTo>
                  <a:pt x="0" y="322358"/>
                  <a:pt x="322358" y="0"/>
                  <a:pt x="720008"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10" name="Title 1">
            <a:extLst>
              <a:ext uri="{FF2B5EF4-FFF2-40B4-BE49-F238E27FC236}">
                <a16:creationId xmlns:a16="http://schemas.microsoft.com/office/drawing/2014/main" id="{657FEFBA-7F1C-44F0-80B7-A60E57593D74}"/>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88D9C504-5A7C-496F-93E0-23201F9E5469}"/>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27D540C5-14A5-4B86-916B-220D82CE0C25}"/>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94760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65">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86DDD89D-B9DF-4CB3-AEF6-5067B6B07C94}"/>
              </a:ext>
            </a:extLst>
          </p:cNvPr>
          <p:cNvSpPr>
            <a:spLocks noGrp="1"/>
          </p:cNvSpPr>
          <p:nvPr>
            <p:ph type="pic" sz="quarter" idx="20"/>
          </p:nvPr>
        </p:nvSpPr>
        <p:spPr>
          <a:xfrm>
            <a:off x="1153755"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38" name="Picture Placeholder 37">
            <a:extLst>
              <a:ext uri="{FF2B5EF4-FFF2-40B4-BE49-F238E27FC236}">
                <a16:creationId xmlns:a16="http://schemas.microsoft.com/office/drawing/2014/main" id="{639EBC00-0DE5-4CB6-B633-5D609FF45A79}"/>
              </a:ext>
            </a:extLst>
          </p:cNvPr>
          <p:cNvSpPr>
            <a:spLocks noGrp="1"/>
          </p:cNvSpPr>
          <p:nvPr>
            <p:ph type="pic" sz="quarter" idx="19"/>
          </p:nvPr>
        </p:nvSpPr>
        <p:spPr>
          <a:xfrm>
            <a:off x="9522530"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4" name="Picture Placeholder 23">
            <a:extLst>
              <a:ext uri="{FF2B5EF4-FFF2-40B4-BE49-F238E27FC236}">
                <a16:creationId xmlns:a16="http://schemas.microsoft.com/office/drawing/2014/main" id="{C50822B3-676D-4792-99D9-114F04BB0CE3}"/>
              </a:ext>
            </a:extLst>
          </p:cNvPr>
          <p:cNvSpPr>
            <a:spLocks noGrp="1"/>
          </p:cNvSpPr>
          <p:nvPr>
            <p:ph type="pic" sz="quarter" idx="13"/>
          </p:nvPr>
        </p:nvSpPr>
        <p:spPr>
          <a:xfrm>
            <a:off x="3943347"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2" name="Picture Placeholder 21">
            <a:extLst>
              <a:ext uri="{FF2B5EF4-FFF2-40B4-BE49-F238E27FC236}">
                <a16:creationId xmlns:a16="http://schemas.microsoft.com/office/drawing/2014/main" id="{CDB7CF1D-87F1-4C27-8B10-599F2B967D15}"/>
              </a:ext>
            </a:extLst>
          </p:cNvPr>
          <p:cNvSpPr>
            <a:spLocks noGrp="1"/>
          </p:cNvSpPr>
          <p:nvPr>
            <p:ph type="pic" sz="quarter" idx="14"/>
          </p:nvPr>
        </p:nvSpPr>
        <p:spPr>
          <a:xfrm>
            <a:off x="1153756"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3EF52429-6F84-4C72-A387-024A74BE4AA2}"/>
              </a:ext>
            </a:extLst>
          </p:cNvPr>
          <p:cNvSpPr>
            <a:spLocks noGrp="1"/>
          </p:cNvSpPr>
          <p:nvPr>
            <p:ph type="pic" sz="quarter" idx="15"/>
          </p:nvPr>
        </p:nvSpPr>
        <p:spPr>
          <a:xfrm>
            <a:off x="6732938" y="1771124"/>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40" name="Picture Placeholder 39">
            <a:extLst>
              <a:ext uri="{FF2B5EF4-FFF2-40B4-BE49-F238E27FC236}">
                <a16:creationId xmlns:a16="http://schemas.microsoft.com/office/drawing/2014/main" id="{86C16445-8805-4B57-B37C-2145C74DFB7A}"/>
              </a:ext>
            </a:extLst>
          </p:cNvPr>
          <p:cNvSpPr>
            <a:spLocks noGrp="1"/>
          </p:cNvSpPr>
          <p:nvPr>
            <p:ph type="pic" sz="quarter" idx="16"/>
          </p:nvPr>
        </p:nvSpPr>
        <p:spPr>
          <a:xfrm>
            <a:off x="3943346"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41" name="Picture Placeholder 40">
            <a:extLst>
              <a:ext uri="{FF2B5EF4-FFF2-40B4-BE49-F238E27FC236}">
                <a16:creationId xmlns:a16="http://schemas.microsoft.com/office/drawing/2014/main" id="{C7783366-8C03-4072-9EF4-29A345CB4866}"/>
              </a:ext>
            </a:extLst>
          </p:cNvPr>
          <p:cNvSpPr>
            <a:spLocks noGrp="1"/>
          </p:cNvSpPr>
          <p:nvPr>
            <p:ph type="pic" sz="quarter" idx="17"/>
          </p:nvPr>
        </p:nvSpPr>
        <p:spPr>
          <a:xfrm>
            <a:off x="6732937"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42" name="Picture Placeholder 41">
            <a:extLst>
              <a:ext uri="{FF2B5EF4-FFF2-40B4-BE49-F238E27FC236}">
                <a16:creationId xmlns:a16="http://schemas.microsoft.com/office/drawing/2014/main" id="{05E88CAE-4C0F-459C-93C6-52EA2EC1C802}"/>
              </a:ext>
            </a:extLst>
          </p:cNvPr>
          <p:cNvSpPr>
            <a:spLocks noGrp="1"/>
          </p:cNvSpPr>
          <p:nvPr>
            <p:ph type="pic" sz="quarter" idx="18"/>
          </p:nvPr>
        </p:nvSpPr>
        <p:spPr>
          <a:xfrm>
            <a:off x="9522529" y="4120353"/>
            <a:ext cx="1515714" cy="1515712"/>
          </a:xfrm>
          <a:custGeom>
            <a:avLst/>
            <a:gdLst>
              <a:gd name="connsiteX0" fmla="*/ 757857 w 1515714"/>
              <a:gd name="connsiteY0" fmla="*/ 0 h 1515712"/>
              <a:gd name="connsiteX1" fmla="*/ 1515714 w 1515714"/>
              <a:gd name="connsiteY1" fmla="*/ 757856 h 1515712"/>
              <a:gd name="connsiteX2" fmla="*/ 757857 w 1515714"/>
              <a:gd name="connsiteY2" fmla="*/ 1515712 h 1515712"/>
              <a:gd name="connsiteX3" fmla="*/ 0 w 1515714"/>
              <a:gd name="connsiteY3" fmla="*/ 757856 h 1515712"/>
              <a:gd name="connsiteX4" fmla="*/ 757857 w 1515714"/>
              <a:gd name="connsiteY4" fmla="*/ 0 h 1515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714" h="1515712">
                <a:moveTo>
                  <a:pt x="757857" y="0"/>
                </a:moveTo>
                <a:cubicBezTo>
                  <a:pt x="1176410" y="0"/>
                  <a:pt x="1515714" y="339304"/>
                  <a:pt x="1515714" y="757856"/>
                </a:cubicBezTo>
                <a:cubicBezTo>
                  <a:pt x="1515714" y="1176408"/>
                  <a:pt x="1176410" y="1515712"/>
                  <a:pt x="757857" y="1515712"/>
                </a:cubicBezTo>
                <a:cubicBezTo>
                  <a:pt x="339304" y="1515712"/>
                  <a:pt x="0" y="1176408"/>
                  <a:pt x="0" y="757856"/>
                </a:cubicBezTo>
                <a:cubicBezTo>
                  <a:pt x="0" y="339304"/>
                  <a:pt x="339304" y="0"/>
                  <a:pt x="757857"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F24CCC6F-2CC7-4A03-B75A-AEB3D67FCF9D}"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
        <p:nvSpPr>
          <p:cNvPr id="13" name="Title 1">
            <a:extLst>
              <a:ext uri="{FF2B5EF4-FFF2-40B4-BE49-F238E27FC236}">
                <a16:creationId xmlns:a16="http://schemas.microsoft.com/office/drawing/2014/main" id="{E3CB6C2D-AC61-4CE0-9B43-479151E96406}"/>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86AE9DA2-E468-4036-B528-5CA4499A1F5F}"/>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91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1973118"/>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8079215"/>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325669"/>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315146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624869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51032" y="1"/>
            <a:ext cx="6040969"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536" indent="-353475">
              <a:buFont typeface="Arial"/>
              <a:buChar char="•"/>
              <a:defRPr sz="2400">
                <a:solidFill>
                  <a:schemeClr val="accent1"/>
                </a:solidFill>
              </a:defRPr>
            </a:lvl2pPr>
            <a:lvl3pPr marL="944010" indent="-304792">
              <a:buFont typeface="Lucida Grande"/>
              <a:buChar char="–"/>
              <a:defRPr sz="2133">
                <a:solidFill>
                  <a:schemeClr val="accent1"/>
                </a:solidFill>
              </a:defRPr>
            </a:lvl3pPr>
            <a:lvl4pPr marL="1301718" indent="-304792">
              <a:buFont typeface="Lucida Grande"/>
              <a:buChar char="–"/>
              <a:defRPr sz="1867">
                <a:solidFill>
                  <a:schemeClr val="accent1"/>
                </a:solidFill>
              </a:defRPr>
            </a:lvl4pPr>
            <a:lvl5pPr marL="1678475" indent="-309026" defTabSz="419090">
              <a:buFont typeface="Lucida Grande"/>
              <a:buChar char="–"/>
              <a:defRPr sz="1867">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551" y="1310603"/>
            <a:ext cx="4999949" cy="4558569"/>
          </a:xfrm>
          <a:prstGeom prst="rect">
            <a:avLst/>
          </a:prstGeom>
          <a:noFill/>
        </p:spPr>
        <p:txBody>
          <a:bodyPr vert="horz" wrap="square" lIns="0" tIns="0" rIns="0" bIns="0">
            <a:noAutofit/>
          </a:bodyPr>
          <a:lstStyle>
            <a:lvl1pPr marL="315376" indent="-315376">
              <a:buClr>
                <a:schemeClr val="tx2"/>
              </a:buClr>
              <a:buFont typeface="Arial" panose="020B0604020202020204" pitchFamily="34" charset="0"/>
              <a:buNone/>
              <a:defRPr sz="2400">
                <a:solidFill>
                  <a:schemeClr val="accent1"/>
                </a:solidFill>
              </a:defRPr>
            </a:lvl1pPr>
            <a:lvl2pPr marL="243834" indent="-243834">
              <a:buClr>
                <a:schemeClr val="tx2"/>
              </a:buClr>
              <a:buFont typeface="Arial" panose="020B0604020202020204" pitchFamily="34" charset="0"/>
              <a:buChar char="•"/>
              <a:defRPr sz="2133">
                <a:solidFill>
                  <a:schemeClr val="accent1"/>
                </a:solidFill>
              </a:defRPr>
            </a:lvl2pPr>
            <a:lvl3pPr marL="487668" indent="-243834">
              <a:buClr>
                <a:schemeClr val="tx2"/>
              </a:buClr>
              <a:buFont typeface="Arial" panose="020B0604020202020204" pitchFamily="34" charset="0"/>
              <a:buChar char="•"/>
              <a:defRPr sz="1867">
                <a:solidFill>
                  <a:schemeClr val="accent1"/>
                </a:solidFill>
              </a:defRPr>
            </a:lvl3pPr>
            <a:lvl4pPr marL="731502" indent="-243834">
              <a:buClr>
                <a:schemeClr val="tx2"/>
              </a:buClr>
              <a:buFont typeface="Arial" panose="020B0604020202020204" pitchFamily="34" charset="0"/>
              <a:buChar char="•"/>
              <a:defRPr sz="1867">
                <a:solidFill>
                  <a:schemeClr val="accent1"/>
                </a:solidFill>
              </a:defRPr>
            </a:lvl4pPr>
            <a:lvl5pPr marL="975336" indent="-243834" defTabSz="419090">
              <a:buClr>
                <a:schemeClr val="tx2"/>
              </a:buClr>
              <a:buFont typeface="Arial" panose="020B0604020202020204" pitchFamily="34" charset="0"/>
              <a:buChar char="•"/>
              <a:defRPr sz="1867">
                <a:solidFill>
                  <a:schemeClr val="accent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336551" y="306917"/>
            <a:ext cx="4999949" cy="443198"/>
          </a:xfrm>
          <a:prstGeom prst="rect">
            <a:avLst/>
          </a:prstGeom>
        </p:spPr>
        <p:txBody>
          <a:bodyPr wrap="square" lIns="0" tIns="0" rIns="0" bIns="0" anchor="t"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3322" y="3180292"/>
            <a:ext cx="6857997" cy="49741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Text Placeholder 3"/>
          <p:cNvSpPr>
            <a:spLocks noGrp="1"/>
          </p:cNvSpPr>
          <p:nvPr>
            <p:ph type="body" sz="quarter" idx="14" hasCustomPrompt="1"/>
          </p:nvPr>
        </p:nvSpPr>
        <p:spPr>
          <a:xfrm>
            <a:off x="5653611" y="0"/>
            <a:ext cx="994836"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30521" y="6476207"/>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6" name="Footer Placeholder 4"/>
          <p:cNvSpPr>
            <a:spLocks noGrp="1"/>
          </p:cNvSpPr>
          <p:nvPr>
            <p:ph type="ftr" sz="quarter" idx="3"/>
          </p:nvPr>
        </p:nvSpPr>
        <p:spPr>
          <a:xfrm>
            <a:off x="336551" y="6476206"/>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422712" y="5993329"/>
            <a:ext cx="2722397" cy="750604"/>
          </a:xfrm>
          <a:prstGeom prst="rect">
            <a:avLst/>
          </a:prstGeom>
        </p:spPr>
      </p:pic>
    </p:spTree>
    <p:extLst>
      <p:ext uri="{BB962C8B-B14F-4D97-AF65-F5344CB8AC3E}">
        <p14:creationId xmlns:p14="http://schemas.microsoft.com/office/powerpoint/2010/main" val="30709807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494404"/>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40"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4502730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4447225"/>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4586598"/>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730800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77254196"/>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1541034"/>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9880329"/>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8374315"/>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252462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object (small)" userDrawn="1">
  <p:cSld name="One object (smal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626737" y="1412875"/>
            <a:ext cx="9643803" cy="4752975"/>
          </a:xfrm>
        </p:spPr>
        <p:txBody>
          <a:bodyPr/>
          <a:lstStyle/>
          <a:p>
            <a:pPr lvl="0"/>
            <a:r>
              <a:rPr lang="de-DE" noProof="0" dirty="0" smtClean="0"/>
              <a:t>Mastertitelformat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5" name="Заголовок 4"/>
          <p:cNvSpPr>
            <a:spLocks noGrp="1"/>
          </p:cNvSpPr>
          <p:nvPr>
            <p:ph type="title"/>
          </p:nvPr>
        </p:nvSpPr>
        <p:spPr/>
        <p:txBody>
          <a:bodyPr/>
          <a:lstStyle/>
          <a:p>
            <a:r>
              <a:rPr lang="ru-RU" smtClean="0"/>
              <a:t>Образец заголовка</a:t>
            </a:r>
            <a:endParaRPr lang="ru-RU"/>
          </a:p>
        </p:txBody>
      </p:sp>
    </p:spTree>
    <p:extLst>
      <p:ext uri="{BB962C8B-B14F-4D97-AF65-F5344CB8AC3E}">
        <p14:creationId xmlns:p14="http://schemas.microsoft.com/office/powerpoint/2010/main" val="1327534859"/>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9737808"/>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40"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483933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5346455"/>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4177673"/>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77652966"/>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Титульный слайд">
    <p:spTree>
      <p:nvGrpSpPr>
        <p:cNvPr id="1" name=""/>
        <p:cNvGrpSpPr/>
        <p:nvPr/>
      </p:nvGrpSpPr>
      <p:grpSpPr>
        <a:xfrm>
          <a:off x="0" y="0"/>
          <a:ext cx="0" cy="0"/>
          <a:chOff x="0" y="0"/>
          <a:chExt cx="0" cy="0"/>
        </a:xfrm>
      </p:grpSpPr>
      <p:pic>
        <p:nvPicPr>
          <p:cNvPr id="13" name="Рисунок 3" descr="Рисунок 3"/>
          <p:cNvPicPr>
            <a:picLocks noChangeAspect="1"/>
          </p:cNvPicPr>
          <p:nvPr userDrawn="1"/>
        </p:nvPicPr>
        <p:blipFill>
          <a:blip r:embed="rId2">
            <a:extLst/>
          </a:blip>
          <a:stretch>
            <a:fillRect/>
          </a:stretch>
        </p:blipFill>
        <p:spPr>
          <a:xfrm>
            <a:off x="-1619" y="-6243"/>
            <a:ext cx="12195238" cy="6870486"/>
          </a:xfrm>
          <a:prstGeom prst="rect">
            <a:avLst/>
          </a:prstGeom>
          <a:ln w="12700">
            <a:miter lim="400000"/>
          </a:ln>
        </p:spPr>
      </p:pic>
      <p:sp>
        <p:nvSpPr>
          <p:cNvPr id="14" name="Заголовок 4"/>
          <p:cNvSpPr txBox="1"/>
          <p:nvPr/>
        </p:nvSpPr>
        <p:spPr>
          <a:xfrm>
            <a:off x="1524000" y="1122362"/>
            <a:ext cx="9144000" cy="2387601"/>
          </a:xfrm>
          <a:prstGeom prst="rect">
            <a:avLst/>
          </a:prstGeom>
          <a:ln w="12700">
            <a:miter lim="400000"/>
          </a:ln>
        </p:spPr>
        <p:txBody>
          <a:bodyPr lIns="45719" rIns="45719" anchor="b">
            <a:normAutofit/>
          </a:bodyPr>
          <a:lstStyle/>
          <a:p>
            <a:pPr algn="ctr" defTabSz="914377">
              <a:lnSpc>
                <a:spcPct val="90000"/>
              </a:lnSpc>
              <a:defRPr sz="6000">
                <a:solidFill>
                  <a:schemeClr val="accent6">
                    <a:lumOff val="5098"/>
                  </a:schemeClr>
                </a:solidFill>
                <a:latin typeface="Roboto Regular"/>
                <a:ea typeface="Roboto Regular"/>
                <a:cs typeface="Roboto Regular"/>
                <a:sym typeface="Roboto Regular"/>
              </a:defRPr>
            </a:pPr>
            <a:endParaRPr/>
          </a:p>
        </p:txBody>
      </p:sp>
      <p:sp>
        <p:nvSpPr>
          <p:cNvPr id="15" name="Подзаголовок 5"/>
          <p:cNvSpPr txBox="1"/>
          <p:nvPr/>
        </p:nvSpPr>
        <p:spPr>
          <a:xfrm>
            <a:off x="1524000" y="3602037"/>
            <a:ext cx="9144000" cy="1655762"/>
          </a:xfrm>
          <a:prstGeom prst="rect">
            <a:avLst/>
          </a:prstGeom>
          <a:ln w="12700">
            <a:miter lim="400000"/>
          </a:ln>
        </p:spPr>
        <p:txBody>
          <a:bodyPr lIns="45719" rIns="45719">
            <a:normAutofit/>
          </a:bodyPr>
          <a:lstStyle/>
          <a:p>
            <a:pPr algn="ctr" defTabSz="914377">
              <a:lnSpc>
                <a:spcPct val="90000"/>
              </a:lnSpc>
              <a:spcBef>
                <a:spcPts val="1000"/>
              </a:spcBef>
              <a:defRPr sz="2400">
                <a:solidFill>
                  <a:schemeClr val="accent6">
                    <a:lumOff val="5098"/>
                  </a:schemeClr>
                </a:solidFill>
                <a:latin typeface="Roboto Regular"/>
                <a:ea typeface="Roboto Regular"/>
                <a:cs typeface="Roboto Regular"/>
                <a:sym typeface="Roboto Regular"/>
              </a:defRPr>
            </a:pPr>
            <a:endParaRPr/>
          </a:p>
        </p:txBody>
      </p:sp>
      <p:sp>
        <p:nvSpPr>
          <p:cNvPr id="9" name="TextBox 3">
            <a:extLst>
              <a:ext uri="{FF2B5EF4-FFF2-40B4-BE49-F238E27FC236}">
                <a16:creationId xmlns:a16="http://schemas.microsoft.com/office/drawing/2014/main" id="{B919A2F0-092A-4CBE-BFC9-EEFDB2F3618F}"/>
              </a:ext>
            </a:extLst>
          </p:cNvPr>
          <p:cNvSpPr txBox="1"/>
          <p:nvPr userDrawn="1"/>
        </p:nvSpPr>
        <p:spPr>
          <a:xfrm>
            <a:off x="862237" y="4552059"/>
            <a:ext cx="886697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200">
                <a:solidFill>
                  <a:srgbClr val="FFFFFF"/>
                </a:solidFill>
                <a:latin typeface="Tahoma"/>
                <a:ea typeface="Tahoma"/>
                <a:cs typeface="Tahoma"/>
                <a:sym typeface="Tahoma"/>
              </a:defRPr>
            </a:pPr>
            <a:endParaRPr sz="2400" b="1" dirty="0">
              <a:latin typeface="Roboto Condensed Light" pitchFamily="2" charset="0"/>
              <a:ea typeface="Roboto Condensed Light" pitchFamily="2" charset="0"/>
            </a:endParaRPr>
          </a:p>
        </p:txBody>
      </p:sp>
      <p:sp>
        <p:nvSpPr>
          <p:cNvPr id="10" name="TextBox 4">
            <a:extLst>
              <a:ext uri="{FF2B5EF4-FFF2-40B4-BE49-F238E27FC236}">
                <a16:creationId xmlns:a16="http://schemas.microsoft.com/office/drawing/2014/main" id="{043FFBC5-CB96-4F22-A757-429E769A4D05}"/>
              </a:ext>
            </a:extLst>
          </p:cNvPr>
          <p:cNvSpPr txBox="1"/>
          <p:nvPr userDrawn="1"/>
        </p:nvSpPr>
        <p:spPr>
          <a:xfrm>
            <a:off x="872797" y="5452173"/>
            <a:ext cx="602143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solidFill>
                  <a:srgbClr val="65AFCE"/>
                </a:solidFill>
                <a:latin typeface="Georgia"/>
                <a:ea typeface="Georgia"/>
                <a:cs typeface="Georgia"/>
                <a:sym typeface="Georgia"/>
              </a:defRPr>
            </a:lvl1pPr>
          </a:lstStyle>
          <a:p>
            <a:endParaRPr dirty="0">
              <a:latin typeface="Roboto Condensed Light" pitchFamily="2" charset="0"/>
              <a:ea typeface="Roboto Condensed Light" pitchFamily="2" charset="0"/>
            </a:endParaRPr>
          </a:p>
        </p:txBody>
      </p:sp>
      <p:sp>
        <p:nvSpPr>
          <p:cNvPr id="2" name="Title 1">
            <a:extLst>
              <a:ext uri="{FF2B5EF4-FFF2-40B4-BE49-F238E27FC236}">
                <a16:creationId xmlns:a16="http://schemas.microsoft.com/office/drawing/2014/main" id="{37FAFE35-F54E-4000-B984-3ACAB647C179}"/>
              </a:ext>
            </a:extLst>
          </p:cNvPr>
          <p:cNvSpPr>
            <a:spLocks noGrp="1"/>
          </p:cNvSpPr>
          <p:nvPr>
            <p:ph type="title" hasCustomPrompt="1"/>
          </p:nvPr>
        </p:nvSpPr>
        <p:spPr>
          <a:xfrm>
            <a:off x="872796" y="2549168"/>
            <a:ext cx="10760907" cy="1325563"/>
          </a:xfrm>
        </p:spPr>
        <p:txBody>
          <a:bodyPr>
            <a:noAutofit/>
          </a:bodyPr>
          <a:lstStyle>
            <a:lvl1pPr>
              <a:defRPr sz="8000">
                <a:solidFill>
                  <a:schemeClr val="accent6"/>
                </a:solidFill>
                <a:latin typeface="+mn-lt"/>
              </a:defRPr>
            </a:lvl1pPr>
          </a:lstStyle>
          <a:p>
            <a:r>
              <a:rPr lang="ru-RU" dirty="0"/>
              <a:t>ЗАГОЛОВОК </a:t>
            </a:r>
            <a:endParaRPr lang="en-US" dirty="0"/>
          </a:p>
        </p:txBody>
      </p:sp>
      <p:sp>
        <p:nvSpPr>
          <p:cNvPr id="4" name="Text Placeholder 3">
            <a:extLst>
              <a:ext uri="{FF2B5EF4-FFF2-40B4-BE49-F238E27FC236}">
                <a16:creationId xmlns:a16="http://schemas.microsoft.com/office/drawing/2014/main" id="{895D62D8-3B72-462C-89B3-5A8F0BC1B373}"/>
              </a:ext>
            </a:extLst>
          </p:cNvPr>
          <p:cNvSpPr>
            <a:spLocks noGrp="1"/>
          </p:cNvSpPr>
          <p:nvPr>
            <p:ph type="body" sz="quarter" idx="10" hasCustomPrompt="1"/>
          </p:nvPr>
        </p:nvSpPr>
        <p:spPr>
          <a:xfrm>
            <a:off x="872797" y="3996943"/>
            <a:ext cx="9018847" cy="484884"/>
          </a:xfrm>
          <a:prstGeom prst="rect">
            <a:avLst/>
          </a:prstGeom>
        </p:spPr>
        <p:txBody>
          <a:bodyPr/>
          <a:lstStyle>
            <a:lvl1pPr marL="0" marR="0" indent="0" algn="l" defTabSz="914377" eaLnBrk="1" fontAlgn="auto" latinLnBrk="0" hangingPunct="1">
              <a:lnSpc>
                <a:spcPct val="90000"/>
              </a:lnSpc>
              <a:spcBef>
                <a:spcPts val="1000"/>
              </a:spcBef>
              <a:spcAft>
                <a:spcPts val="0"/>
              </a:spcAft>
              <a:buClrTx/>
              <a:buSzPct val="100000"/>
              <a:buFont typeface="Arial"/>
              <a:buNone/>
              <a:tabLst/>
              <a:defRPr>
                <a:solidFill>
                  <a:schemeClr val="accent6"/>
                </a:solidFill>
              </a:defRPr>
            </a:lvl1pPr>
          </a:lstStyle>
          <a:p>
            <a:pPr marL="0" marR="0" lvl="0" indent="0" algn="l" defTabSz="914377" eaLnBrk="1" fontAlgn="auto" latinLnBrk="0" hangingPunct="1">
              <a:lnSpc>
                <a:spcPct val="90000"/>
              </a:lnSpc>
              <a:spcBef>
                <a:spcPts val="1000"/>
              </a:spcBef>
              <a:spcAft>
                <a:spcPts val="0"/>
              </a:spcAft>
              <a:buClrTx/>
              <a:buSzPct val="100000"/>
              <a:buFont typeface="Arial"/>
              <a:buNone/>
              <a:tabLst/>
              <a:defRPr/>
            </a:pPr>
            <a:r>
              <a:rPr lang="ru-RU" sz="2000" b="1" dirty="0">
                <a:latin typeface="Roboto Condensed Light" pitchFamily="2" charset="0"/>
                <a:ea typeface="Roboto Condensed Light" pitchFamily="2" charset="0"/>
              </a:rPr>
              <a:t>Подзаголовок, Описание</a:t>
            </a:r>
            <a:endParaRPr lang="en-US" sz="2000" b="1" dirty="0">
              <a:latin typeface="Roboto Condensed Light" pitchFamily="2" charset="0"/>
              <a:ea typeface="Roboto Condensed Light" pitchFamily="2" charset="0"/>
            </a:endParaRPr>
          </a:p>
          <a:p>
            <a:pPr lvl="0"/>
            <a:endParaRPr lang="en-US" dirty="0"/>
          </a:p>
        </p:txBody>
      </p:sp>
      <p:sp>
        <p:nvSpPr>
          <p:cNvPr id="6" name="Text Placeholder 5">
            <a:extLst>
              <a:ext uri="{FF2B5EF4-FFF2-40B4-BE49-F238E27FC236}">
                <a16:creationId xmlns:a16="http://schemas.microsoft.com/office/drawing/2014/main" id="{B567F738-EF58-4657-904B-77CACA332822}"/>
              </a:ext>
            </a:extLst>
          </p:cNvPr>
          <p:cNvSpPr>
            <a:spLocks noGrp="1"/>
          </p:cNvSpPr>
          <p:nvPr>
            <p:ph type="body" sz="quarter" idx="11" hasCustomPrompt="1"/>
          </p:nvPr>
        </p:nvSpPr>
        <p:spPr>
          <a:xfrm>
            <a:off x="889396" y="5428579"/>
            <a:ext cx="3900956" cy="396875"/>
          </a:xfrm>
          <a:prstGeom prst="rect">
            <a:avLst/>
          </a:prstGeom>
        </p:spPr>
        <p:txBody>
          <a:bodyPr/>
          <a:lstStyle>
            <a:lvl1pPr marL="0" marR="0" indent="0" algn="l" defTabSz="914377" eaLnBrk="1" fontAlgn="auto" latinLnBrk="0" hangingPunct="1">
              <a:lnSpc>
                <a:spcPct val="90000"/>
              </a:lnSpc>
              <a:spcBef>
                <a:spcPts val="1000"/>
              </a:spcBef>
              <a:spcAft>
                <a:spcPts val="0"/>
              </a:spcAft>
              <a:buClrTx/>
              <a:buSzPct val="100000"/>
              <a:buFont typeface="Arial"/>
              <a:buNone/>
              <a:tabLst/>
              <a:defRPr sz="2400">
                <a:solidFill>
                  <a:schemeClr val="accent2"/>
                </a:solidFill>
              </a:defRPr>
            </a:lvl1pPr>
          </a:lstStyle>
          <a:p>
            <a:pPr marL="0" marR="0" lvl="0" indent="0" algn="l" defTabSz="914377" eaLnBrk="1" fontAlgn="auto" latinLnBrk="0" hangingPunct="1">
              <a:lnSpc>
                <a:spcPct val="90000"/>
              </a:lnSpc>
              <a:spcBef>
                <a:spcPts val="1000"/>
              </a:spcBef>
              <a:spcAft>
                <a:spcPts val="0"/>
              </a:spcAft>
              <a:buClrTx/>
              <a:buSzPct val="100000"/>
              <a:buFont typeface="Arial"/>
              <a:buNone/>
              <a:tabLst/>
              <a:defRPr/>
            </a:pPr>
            <a:r>
              <a:rPr lang="ru-RU" dirty="0">
                <a:latin typeface="Roboto Condensed Light" pitchFamily="2" charset="0"/>
                <a:ea typeface="Roboto Condensed Light" pitchFamily="2" charset="0"/>
              </a:rPr>
              <a:t>Фамилия Имя</a:t>
            </a:r>
          </a:p>
        </p:txBody>
      </p:sp>
      <p:sp>
        <p:nvSpPr>
          <p:cNvPr id="18" name="Text Placeholder 17">
            <a:extLst>
              <a:ext uri="{FF2B5EF4-FFF2-40B4-BE49-F238E27FC236}">
                <a16:creationId xmlns:a16="http://schemas.microsoft.com/office/drawing/2014/main" id="{0E961960-C438-46A7-933F-C1BED4A48436}"/>
              </a:ext>
            </a:extLst>
          </p:cNvPr>
          <p:cNvSpPr>
            <a:spLocks noGrp="1"/>
          </p:cNvSpPr>
          <p:nvPr>
            <p:ph type="body" sz="quarter" idx="12" hasCustomPrompt="1"/>
          </p:nvPr>
        </p:nvSpPr>
        <p:spPr>
          <a:xfrm>
            <a:off x="889396" y="5942044"/>
            <a:ext cx="4271963" cy="332336"/>
          </a:xfrm>
          <a:prstGeom prst="rect">
            <a:avLst/>
          </a:prstGeom>
        </p:spPr>
        <p:txBody>
          <a:bodyPr/>
          <a:lstStyle>
            <a:lvl1pPr marL="0" indent="0">
              <a:buNone/>
              <a:defRPr sz="1600">
                <a:solidFill>
                  <a:schemeClr val="accent6"/>
                </a:solidFill>
              </a:defRPr>
            </a:lvl1pPr>
          </a:lstStyle>
          <a:p>
            <a:r>
              <a:rPr lang="ru-RU" dirty="0">
                <a:latin typeface="Roboto Condensed Light" pitchFamily="2" charset="0"/>
                <a:ea typeface="Roboto Condensed Light" pitchFamily="2" charset="0"/>
              </a:rPr>
              <a:t>Название Департамента</a:t>
            </a:r>
          </a:p>
        </p:txBody>
      </p:sp>
      <p:sp>
        <p:nvSpPr>
          <p:cNvPr id="3" name="TextBox 2">
            <a:extLst>
              <a:ext uri="{FF2B5EF4-FFF2-40B4-BE49-F238E27FC236}">
                <a16:creationId xmlns:a16="http://schemas.microsoft.com/office/drawing/2014/main" id="{1242EFC6-94F3-874E-A5B4-140B35EA5923}"/>
              </a:ext>
            </a:extLst>
          </p:cNvPr>
          <p:cNvSpPr txBox="1"/>
          <p:nvPr userDrawn="1"/>
        </p:nvSpPr>
        <p:spPr>
          <a:xfrm>
            <a:off x="-479834" y="1077362"/>
            <a:ext cx="9239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algn="l" defTabSz="914377">
              <a:spcBef>
                <a:spcPts val="1000"/>
              </a:spcBef>
            </a:pPr>
            <a:endParaRPr lang="ru-RU" sz="1600" dirty="0" err="1">
              <a:solidFill>
                <a:srgbClr val="00526B"/>
              </a:solidFill>
              <a:latin typeface="Roboto Regular"/>
              <a:ea typeface="Roboto Regular"/>
              <a:cs typeface="Roboto Regular"/>
              <a:sym typeface="Roboto Regular"/>
            </a:endParaRPr>
          </a:p>
        </p:txBody>
      </p:sp>
    </p:spTree>
    <p:extLst>
      <p:ext uri="{BB962C8B-B14F-4D97-AF65-F5344CB8AC3E}">
        <p14:creationId xmlns:p14="http://schemas.microsoft.com/office/powerpoint/2010/main" val="2727089103"/>
      </p:ext>
    </p:extLst>
  </p:cSld>
  <p:clrMapOvr>
    <a:masterClrMapping/>
  </p:clrMapOvr>
  <p:transition spd="med"/>
  <p:extLst mod="1">
    <p:ext uri="{DCECCB84-F9BA-43D5-87BE-67443E8EF086}">
      <p15:sldGuideLst xmlns:p15="http://schemas.microsoft.com/office/powerpoint/2012/main">
        <p15:guide id="1" pos="551">
          <p15:clr>
            <a:srgbClr val="FBAE40"/>
          </p15:clr>
        </p15:guide>
        <p15:guide id="2" pos="7333">
          <p15:clr>
            <a:srgbClr val="FBAE40"/>
          </p15:clr>
        </p15:guide>
        <p15:guide id="3" orient="horz" pos="1745">
          <p15:clr>
            <a:srgbClr val="FBAE40"/>
          </p15:clr>
        </p15:guide>
        <p15:guide id="4" orient="horz" pos="2218">
          <p15:clr>
            <a:srgbClr val="FBAE40"/>
          </p15:clr>
        </p15:guide>
        <p15:guide id="5" orient="horz" pos="2555">
          <p15:clr>
            <a:srgbClr val="FBAE40"/>
          </p15:clr>
        </p15:guide>
        <p15:guide id="6" orient="horz" pos="2703">
          <p15:clr>
            <a:srgbClr val="FBAE40"/>
          </p15:clr>
        </p15:guide>
        <p15:guide id="7" orient="horz" pos="3462">
          <p15:clr>
            <a:srgbClr val="FBAE40"/>
          </p15:clr>
        </p15:guide>
        <p15:guide id="8" orient="horz" pos="3610">
          <p15:clr>
            <a:srgbClr val="FBAE40"/>
          </p15:clr>
        </p15:guide>
        <p15:guide id="9" orient="horz" pos="3787">
          <p15:clr>
            <a:srgbClr val="FBAE40"/>
          </p15:clr>
        </p15:guide>
        <p15:guide id="10" orient="horz" pos="3884">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A525-E9FB-41DF-953A-E5174BF4461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5874340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ПОДЗАГОЛВОК-МАНИФЕСТ, 24pt…">
            <a:extLst>
              <a:ext uri="{FF2B5EF4-FFF2-40B4-BE49-F238E27FC236}">
                <a16:creationId xmlns:a16="http://schemas.microsoft.com/office/drawing/2014/main" id="{EEB1C4B3-3438-4C9D-B842-72A36D33F6D5}"/>
              </a:ext>
            </a:extLst>
          </p:cNvPr>
          <p:cNvSpPr txBox="1"/>
          <p:nvPr userDrawn="1"/>
        </p:nvSpPr>
        <p:spPr>
          <a:xfrm>
            <a:off x="838199" y="1928445"/>
            <a:ext cx="8313629" cy="2907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nSpc>
                <a:spcPts val="3600"/>
              </a:lnSpc>
              <a:defRPr sz="2400">
                <a:solidFill>
                  <a:srgbClr val="1C88AE"/>
                </a:solidFill>
                <a:latin typeface="Roboto Condensed Light"/>
                <a:ea typeface="Roboto Condensed Light"/>
                <a:cs typeface="Roboto Condensed Light"/>
                <a:sym typeface="Roboto Condensed Light"/>
              </a:defRPr>
            </a:pPr>
            <a:endParaRPr dirty="0"/>
          </a:p>
        </p:txBody>
      </p:sp>
      <p:sp>
        <p:nvSpPr>
          <p:cNvPr id="5" name="Rectangle 5">
            <a:extLst>
              <a:ext uri="{FF2B5EF4-FFF2-40B4-BE49-F238E27FC236}">
                <a16:creationId xmlns:a16="http://schemas.microsoft.com/office/drawing/2014/main" id="{AA5CD1D4-D00C-4661-AE7C-659ACB5C52A0}"/>
              </a:ext>
            </a:extLst>
          </p:cNvPr>
          <p:cNvSpPr/>
          <p:nvPr userDrawn="1"/>
        </p:nvSpPr>
        <p:spPr>
          <a:xfrm>
            <a:off x="0" y="565465"/>
            <a:ext cx="139700" cy="3133020"/>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6" name="Title 4">
            <a:extLst>
              <a:ext uri="{FF2B5EF4-FFF2-40B4-BE49-F238E27FC236}">
                <a16:creationId xmlns:a16="http://schemas.microsoft.com/office/drawing/2014/main" id="{ECCA2986-600B-4EC5-A671-82373BDD3A1F}"/>
              </a:ext>
            </a:extLst>
          </p:cNvPr>
          <p:cNvSpPr txBox="1"/>
          <p:nvPr userDrawn="1"/>
        </p:nvSpPr>
        <p:spPr>
          <a:xfrm>
            <a:off x="938783" y="5821629"/>
            <a:ext cx="7919551" cy="30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120000"/>
              </a:lnSpc>
              <a:defRPr>
                <a:solidFill>
                  <a:srgbClr val="535353"/>
                </a:solidFill>
                <a:latin typeface="Roboto Regular"/>
                <a:ea typeface="Roboto Regular"/>
                <a:cs typeface="Roboto Regular"/>
                <a:sym typeface="Roboto Regular"/>
              </a:defRPr>
            </a:pPr>
            <a:endParaRPr dirty="0"/>
          </a:p>
        </p:txBody>
      </p:sp>
      <p:sp>
        <p:nvSpPr>
          <p:cNvPr id="7" name="ЗАГОЛОВОК, 44pt">
            <a:extLst>
              <a:ext uri="{FF2B5EF4-FFF2-40B4-BE49-F238E27FC236}">
                <a16:creationId xmlns:a16="http://schemas.microsoft.com/office/drawing/2014/main" id="{B495046C-3533-439F-9900-F254D28FD4B5}"/>
              </a:ext>
            </a:extLst>
          </p:cNvPr>
          <p:cNvSpPr txBox="1">
            <a:spLocks noGrp="1"/>
          </p:cNvSpPr>
          <p:nvPr>
            <p:ph type="title" idx="4294967295"/>
          </p:nvPr>
        </p:nvSpPr>
        <p:spPr>
          <a:xfrm>
            <a:off x="838200" y="273846"/>
            <a:ext cx="10972800" cy="1508126"/>
          </a:xfrm>
          <a:prstGeom prst="rect">
            <a:avLst/>
          </a:prstGeom>
        </p:spPr>
        <p:txBody>
          <a:bodyPr/>
          <a:lstStyle/>
          <a:p>
            <a:r>
              <a:rPr dirty="0"/>
              <a:t>ЗАГОЛОВОК, 44pt</a:t>
            </a:r>
          </a:p>
        </p:txBody>
      </p:sp>
      <p:sp>
        <p:nvSpPr>
          <p:cNvPr id="3" name="Text Placeholder 2">
            <a:extLst>
              <a:ext uri="{FF2B5EF4-FFF2-40B4-BE49-F238E27FC236}">
                <a16:creationId xmlns:a16="http://schemas.microsoft.com/office/drawing/2014/main" id="{335F9D04-ED16-4C43-BDD5-F37BA1667872}"/>
              </a:ext>
            </a:extLst>
          </p:cNvPr>
          <p:cNvSpPr>
            <a:spLocks noGrp="1"/>
          </p:cNvSpPr>
          <p:nvPr>
            <p:ph type="body" sz="quarter" idx="10" hasCustomPrompt="1"/>
          </p:nvPr>
        </p:nvSpPr>
        <p:spPr>
          <a:xfrm>
            <a:off x="838199" y="1908357"/>
            <a:ext cx="8945881" cy="494021"/>
          </a:xfrm>
          <a:prstGeom prst="rect">
            <a:avLst/>
          </a:prstGeom>
        </p:spPr>
        <p:txBody>
          <a:bodyPr/>
          <a:lstStyle>
            <a:lvl1pPr marL="0" indent="0">
              <a:buNone/>
              <a:defRPr>
                <a:solidFill>
                  <a:schemeClr val="bg1"/>
                </a:solidFill>
              </a:defRPr>
            </a:lvl1pPr>
          </a:lstStyle>
          <a:p>
            <a:pPr>
              <a:lnSpc>
                <a:spcPts val="3600"/>
              </a:lnSpc>
              <a:defRPr sz="2400">
                <a:solidFill>
                  <a:srgbClr val="1C88AE"/>
                </a:solidFill>
                <a:latin typeface="Roboto Condensed Light"/>
                <a:ea typeface="Roboto Condensed Light"/>
                <a:cs typeface="Roboto Condensed Light"/>
                <a:sym typeface="Roboto Condensed Light"/>
              </a:defRPr>
            </a:pPr>
            <a:r>
              <a:rPr lang="ru-RU" dirty="0"/>
              <a:t>ПОДЗАГОЛОВОК-МАНИФЕСТ, 24pt</a:t>
            </a:r>
            <a:endParaRPr lang="en-US" dirty="0"/>
          </a:p>
        </p:txBody>
      </p:sp>
      <p:sp>
        <p:nvSpPr>
          <p:cNvPr id="9" name="Text Placeholder 8">
            <a:extLst>
              <a:ext uri="{FF2B5EF4-FFF2-40B4-BE49-F238E27FC236}">
                <a16:creationId xmlns:a16="http://schemas.microsoft.com/office/drawing/2014/main" id="{37633CF7-62E4-4AB2-A64E-72DEAF99D678}"/>
              </a:ext>
            </a:extLst>
          </p:cNvPr>
          <p:cNvSpPr>
            <a:spLocks noGrp="1"/>
          </p:cNvSpPr>
          <p:nvPr>
            <p:ph type="body" sz="quarter" idx="11" hasCustomPrompt="1"/>
          </p:nvPr>
        </p:nvSpPr>
        <p:spPr>
          <a:xfrm>
            <a:off x="838200" y="4938713"/>
            <a:ext cx="8945563" cy="1077912"/>
          </a:xfrm>
          <a:prstGeom prst="rect">
            <a:avLst/>
          </a:prstGeom>
        </p:spPr>
        <p:txBody>
          <a:bodyPr/>
          <a:lstStyle>
            <a:lvl1pPr marL="0" marR="0" indent="0" algn="l" defTabSz="914377" eaLnBrk="1" fontAlgn="auto" latinLnBrk="0" hangingPunct="1">
              <a:lnSpc>
                <a:spcPct val="90000"/>
              </a:lnSpc>
              <a:spcBef>
                <a:spcPts val="1000"/>
              </a:spcBef>
              <a:spcAft>
                <a:spcPts val="0"/>
              </a:spcAft>
              <a:buClrTx/>
              <a:buSzPct val="100000"/>
              <a:buFont typeface="Arial"/>
              <a:buNone/>
              <a:tabLst/>
              <a:defRPr>
                <a:solidFill>
                  <a:schemeClr val="tx2"/>
                </a:solidFill>
              </a:defRPr>
            </a:lvl1pPr>
          </a:lstStyle>
          <a:p>
            <a:pPr marL="0" marR="0" lvl="0" indent="0" algn="l" defTabSz="914377" eaLnBrk="1" fontAlgn="auto" latinLnBrk="0" hangingPunct="1">
              <a:lnSpc>
                <a:spcPct val="90000"/>
              </a:lnSpc>
              <a:spcBef>
                <a:spcPts val="1000"/>
              </a:spcBef>
              <a:spcAft>
                <a:spcPts val="0"/>
              </a:spcAft>
              <a:buClrTx/>
              <a:buSzPct val="100000"/>
              <a:buFont typeface="Arial"/>
              <a:buNone/>
              <a:tabLst/>
              <a:defRPr/>
            </a:pPr>
            <a:r>
              <a:rPr lang="ru-RU" dirty="0"/>
              <a:t>Три строчки текста для тех, кому не хватило заголовка и манифеста </a:t>
            </a:r>
            <a:br>
              <a:rPr lang="ru-RU" dirty="0"/>
            </a:br>
            <a:r>
              <a:rPr lang="ru-RU" dirty="0"/>
              <a:t>и хочется написать еще немного. Вложите сюда дополнительные пояснения, но помните о размерах.</a:t>
            </a:r>
          </a:p>
        </p:txBody>
      </p:sp>
      <p:sp>
        <p:nvSpPr>
          <p:cNvPr id="10" name="Text Placeholder 2">
            <a:extLst>
              <a:ext uri="{FF2B5EF4-FFF2-40B4-BE49-F238E27FC236}">
                <a16:creationId xmlns:a16="http://schemas.microsoft.com/office/drawing/2014/main" id="{EF9125D9-2DB1-45A2-B584-31C91BC482F3}"/>
              </a:ext>
            </a:extLst>
          </p:cNvPr>
          <p:cNvSpPr>
            <a:spLocks noGrp="1"/>
          </p:cNvSpPr>
          <p:nvPr>
            <p:ph type="body" sz="quarter" idx="12" hasCustomPrompt="1"/>
          </p:nvPr>
        </p:nvSpPr>
        <p:spPr>
          <a:xfrm>
            <a:off x="837882" y="2476635"/>
            <a:ext cx="8945881" cy="2379162"/>
          </a:xfrm>
          <a:prstGeom prst="rect">
            <a:avLst/>
          </a:prstGeom>
        </p:spPr>
        <p:txBody>
          <a:bodyPr/>
          <a:lstStyle>
            <a:lvl1pPr marL="0" indent="0">
              <a:buNone/>
              <a:defRPr>
                <a:solidFill>
                  <a:schemeClr val="bg1"/>
                </a:solidFill>
              </a:defRPr>
            </a:lvl1pPr>
          </a:lstStyle>
          <a:p>
            <a:pPr>
              <a:lnSpc>
                <a:spcPts val="3600"/>
              </a:lnSpc>
              <a:defRPr sz="2400">
                <a:solidFill>
                  <a:srgbClr val="1C88AE"/>
                </a:solidFill>
                <a:latin typeface="Roboto Condensed Light"/>
                <a:ea typeface="Roboto Condensed Light"/>
                <a:cs typeface="Roboto Condensed Light"/>
                <a:sym typeface="Roboto Condensed Light"/>
              </a:defRPr>
            </a:pPr>
            <a:r>
              <a:rPr lang="ru-RU" dirty="0"/>
              <a:t>КОГДА ЕСТЬ НЕМНОГО ТЕКСТА И НУЖНО СДЕЛАТЬ ЕГО ЯРКИМ И ЗАПОМИНАЮЩИМСЯ! </a:t>
            </a:r>
            <a:br>
              <a:rPr lang="ru-RU" dirty="0"/>
            </a:br>
            <a:r>
              <a:rPr lang="ru-RU" dirty="0"/>
              <a:t>ДЛЯ ЭТОГО У ВАС ЕСТЬ РОВНО ШЕСТЬ СТРОЧЕК, В КОТОРЫЕ ВЫ МОЖЕТЕ ВЛОЖИТЬ ВСЕ ЭМОЦИИ. БОЛЬШЕ ВКЛАДЫВАТЬ НЕ НАДО. ИЛИ СТОИТ ПОИСКАТЬ ДРУГОЙ ШАБЛОН.</a:t>
            </a:r>
          </a:p>
          <a:p>
            <a:pPr lvl="0"/>
            <a:endParaRPr lang="en-US" dirty="0"/>
          </a:p>
        </p:txBody>
      </p:sp>
    </p:spTree>
    <p:extLst>
      <p:ext uri="{BB962C8B-B14F-4D97-AF65-F5344CB8AC3E}">
        <p14:creationId xmlns:p14="http://schemas.microsoft.com/office/powerpoint/2010/main" val="3597802390"/>
      </p:ext>
    </p:extLst>
  </p:cSld>
  <p:clrMapOvr>
    <a:masterClrMapping/>
  </p:clrMapOvr>
  <p:transition spd="med"/>
  <p:extLst mod="1">
    <p:ext uri="{DCECCB84-F9BA-43D5-87BE-67443E8EF086}">
      <p15:sldGuideLst xmlns:p15="http://schemas.microsoft.com/office/powerpoint/2012/main">
        <p15:guide id="1" pos="525">
          <p15:clr>
            <a:srgbClr val="FBAE40"/>
          </p15:clr>
        </p15:guide>
        <p15:guide id="2" pos="6165">
          <p15:clr>
            <a:srgbClr val="FBAE40"/>
          </p15:clr>
        </p15:guide>
        <p15:guide id="3" orient="horz" pos="490">
          <p15:clr>
            <a:srgbClr val="FBAE40"/>
          </p15:clr>
        </p15:guide>
        <p15:guide id="4" orient="horz" pos="747">
          <p15:clr>
            <a:srgbClr val="FBAE40"/>
          </p15:clr>
        </p15:guide>
        <p15:guide id="5" orient="horz" pos="1249">
          <p15:clr>
            <a:srgbClr val="FBAE40"/>
          </p15:clr>
        </p15:guide>
        <p15:guide id="6" orient="horz" pos="2960">
          <p15:clr>
            <a:srgbClr val="FBAE40"/>
          </p15:clr>
        </p15:guide>
        <p15:guide id="7" orient="horz" pos="3148">
          <p15:clr>
            <a:srgbClr val="FBAE40"/>
          </p15:clr>
        </p15:guide>
        <p15:guide id="8" orient="horz" pos="3792">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ЗАГОЛОВОК, 44pt">
            <a:extLst>
              <a:ext uri="{FF2B5EF4-FFF2-40B4-BE49-F238E27FC236}">
                <a16:creationId xmlns:a16="http://schemas.microsoft.com/office/drawing/2014/main" id="{8813B224-FCD7-4C0C-B88C-C897276BEE62}"/>
              </a:ext>
            </a:extLst>
          </p:cNvPr>
          <p:cNvSpPr txBox="1">
            <a:spLocks noGrp="1"/>
          </p:cNvSpPr>
          <p:nvPr>
            <p:ph type="title" idx="4294967295"/>
          </p:nvPr>
        </p:nvSpPr>
        <p:spPr>
          <a:xfrm>
            <a:off x="838200" y="273846"/>
            <a:ext cx="10972800" cy="1227202"/>
          </a:xfrm>
          <a:prstGeom prst="rect">
            <a:avLst/>
          </a:prstGeom>
        </p:spPr>
        <p:txBody>
          <a:bodyPr/>
          <a:lstStyle/>
          <a:p>
            <a:r>
              <a:rPr dirty="0"/>
              <a:t>ЗАГОЛОВОК, 44pt</a:t>
            </a:r>
          </a:p>
        </p:txBody>
      </p:sp>
      <p:sp>
        <p:nvSpPr>
          <p:cNvPr id="8" name="Rectangle 5">
            <a:extLst>
              <a:ext uri="{FF2B5EF4-FFF2-40B4-BE49-F238E27FC236}">
                <a16:creationId xmlns:a16="http://schemas.microsoft.com/office/drawing/2014/main" id="{2ACE69B1-BD19-4C1A-8F7D-6AA9D2E2F6B1}"/>
              </a:ext>
            </a:extLst>
          </p:cNvPr>
          <p:cNvSpPr/>
          <p:nvPr userDrawn="1"/>
        </p:nvSpPr>
        <p:spPr>
          <a:xfrm>
            <a:off x="838200" y="3084414"/>
            <a:ext cx="1147499" cy="635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9" name="Rectangle 5">
            <a:extLst>
              <a:ext uri="{FF2B5EF4-FFF2-40B4-BE49-F238E27FC236}">
                <a16:creationId xmlns:a16="http://schemas.microsoft.com/office/drawing/2014/main" id="{6D7A48DE-F992-456D-9E22-4350831D76CF}"/>
              </a:ext>
            </a:extLst>
          </p:cNvPr>
          <p:cNvSpPr/>
          <p:nvPr userDrawn="1"/>
        </p:nvSpPr>
        <p:spPr>
          <a:xfrm>
            <a:off x="4737100" y="3084414"/>
            <a:ext cx="1143001" cy="635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10" name="Rectangle 5">
            <a:extLst>
              <a:ext uri="{FF2B5EF4-FFF2-40B4-BE49-F238E27FC236}">
                <a16:creationId xmlns:a16="http://schemas.microsoft.com/office/drawing/2014/main" id="{9D1C2B04-1A37-43DE-9F16-73DB7468A03E}"/>
              </a:ext>
            </a:extLst>
          </p:cNvPr>
          <p:cNvSpPr/>
          <p:nvPr userDrawn="1"/>
        </p:nvSpPr>
        <p:spPr>
          <a:xfrm>
            <a:off x="8636000" y="3084414"/>
            <a:ext cx="1143001" cy="635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14" name="1">
            <a:extLst>
              <a:ext uri="{FF2B5EF4-FFF2-40B4-BE49-F238E27FC236}">
                <a16:creationId xmlns:a16="http://schemas.microsoft.com/office/drawing/2014/main" id="{683890A0-6B79-4B62-AA22-B43E66677F03}"/>
              </a:ext>
            </a:extLst>
          </p:cNvPr>
          <p:cNvSpPr txBox="1"/>
          <p:nvPr userDrawn="1"/>
        </p:nvSpPr>
        <p:spPr>
          <a:xfrm>
            <a:off x="838200" y="1747898"/>
            <a:ext cx="534549"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rPr dirty="0"/>
              <a:t>1</a:t>
            </a:r>
          </a:p>
        </p:txBody>
      </p:sp>
      <p:sp>
        <p:nvSpPr>
          <p:cNvPr id="15" name="1">
            <a:extLst>
              <a:ext uri="{FF2B5EF4-FFF2-40B4-BE49-F238E27FC236}">
                <a16:creationId xmlns:a16="http://schemas.microsoft.com/office/drawing/2014/main" id="{A2825837-294C-4FAA-9993-4C00897DDAFF}"/>
              </a:ext>
            </a:extLst>
          </p:cNvPr>
          <p:cNvSpPr txBox="1"/>
          <p:nvPr userDrawn="1"/>
        </p:nvSpPr>
        <p:spPr>
          <a:xfrm>
            <a:off x="4741598" y="1747898"/>
            <a:ext cx="534550"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rPr dirty="0"/>
              <a:t>2</a:t>
            </a:r>
          </a:p>
        </p:txBody>
      </p:sp>
      <p:sp>
        <p:nvSpPr>
          <p:cNvPr id="16" name="1">
            <a:extLst>
              <a:ext uri="{FF2B5EF4-FFF2-40B4-BE49-F238E27FC236}">
                <a16:creationId xmlns:a16="http://schemas.microsoft.com/office/drawing/2014/main" id="{A075E9CE-A83A-4F16-BFA7-0D1DB09B2F5F}"/>
              </a:ext>
            </a:extLst>
          </p:cNvPr>
          <p:cNvSpPr txBox="1"/>
          <p:nvPr userDrawn="1"/>
        </p:nvSpPr>
        <p:spPr>
          <a:xfrm>
            <a:off x="8644996" y="1747898"/>
            <a:ext cx="534550"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t>3</a:t>
            </a:r>
          </a:p>
        </p:txBody>
      </p:sp>
      <p:sp>
        <p:nvSpPr>
          <p:cNvPr id="18" name="Text Placeholder 17">
            <a:extLst>
              <a:ext uri="{FF2B5EF4-FFF2-40B4-BE49-F238E27FC236}">
                <a16:creationId xmlns:a16="http://schemas.microsoft.com/office/drawing/2014/main" id="{0856EFC7-2BA4-4031-BAE6-D76D7B213C55}"/>
              </a:ext>
            </a:extLst>
          </p:cNvPr>
          <p:cNvSpPr>
            <a:spLocks noGrp="1"/>
          </p:cNvSpPr>
          <p:nvPr>
            <p:ph type="body" sz="quarter" idx="11" hasCustomPrompt="1"/>
          </p:nvPr>
        </p:nvSpPr>
        <p:spPr>
          <a:xfrm>
            <a:off x="838200" y="3403434"/>
            <a:ext cx="3386138" cy="2238375"/>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stStyle>
          <a:p>
            <a:pPr defTabSz="914377">
              <a:spcBef>
                <a:spcPts val="1000"/>
              </a:spcBef>
              <a:defRPr sz="1600">
                <a:solidFill>
                  <a:srgbClr val="00526B"/>
                </a:solidFill>
                <a:latin typeface="Roboto Regular"/>
                <a:ea typeface="Roboto Regular"/>
                <a:cs typeface="Roboto Regular"/>
                <a:sym typeface="Roboto Regular"/>
              </a:defRPr>
            </a:pPr>
            <a:r>
              <a:rPr lang="ru-RU" dirty="0"/>
              <a:t>Левая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 с начала XVI века.</a:t>
            </a:r>
          </a:p>
          <a:p>
            <a:pPr lvl="0"/>
            <a:endParaRPr lang="en-US" dirty="0"/>
          </a:p>
        </p:txBody>
      </p:sp>
      <p:sp>
        <p:nvSpPr>
          <p:cNvPr id="19" name="Text Placeholder 17">
            <a:extLst>
              <a:ext uri="{FF2B5EF4-FFF2-40B4-BE49-F238E27FC236}">
                <a16:creationId xmlns:a16="http://schemas.microsoft.com/office/drawing/2014/main" id="{D889CB65-12CF-43FF-832A-FA8B1CC8638F}"/>
              </a:ext>
            </a:extLst>
          </p:cNvPr>
          <p:cNvSpPr>
            <a:spLocks noGrp="1"/>
          </p:cNvSpPr>
          <p:nvPr>
            <p:ph type="body" sz="quarter" idx="12" hasCustomPrompt="1"/>
          </p:nvPr>
        </p:nvSpPr>
        <p:spPr>
          <a:xfrm>
            <a:off x="4741598" y="3403433"/>
            <a:ext cx="3386138" cy="2238375"/>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stStyle>
          <a:p>
            <a:pPr defTabSz="914377">
              <a:spcBef>
                <a:spcPts val="1000"/>
              </a:spcBef>
              <a:defRPr sz="1600">
                <a:solidFill>
                  <a:srgbClr val="00526B"/>
                </a:solidFill>
                <a:latin typeface="Roboto Regular"/>
                <a:ea typeface="Roboto Regular"/>
                <a:cs typeface="Roboto Regular"/>
                <a:sym typeface="Roboto Regular"/>
              </a:defRPr>
            </a:pPr>
            <a:r>
              <a:rPr lang="ru-RU" dirty="0"/>
              <a:t>Средняя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 с начала XVI века.</a:t>
            </a:r>
          </a:p>
          <a:p>
            <a:pPr lvl="0"/>
            <a:endParaRPr lang="en-US" dirty="0"/>
          </a:p>
        </p:txBody>
      </p:sp>
      <p:sp>
        <p:nvSpPr>
          <p:cNvPr id="20" name="Text Placeholder 17">
            <a:extLst>
              <a:ext uri="{FF2B5EF4-FFF2-40B4-BE49-F238E27FC236}">
                <a16:creationId xmlns:a16="http://schemas.microsoft.com/office/drawing/2014/main" id="{177775DC-4FEC-4CA2-A590-FA248C10FA72}"/>
              </a:ext>
            </a:extLst>
          </p:cNvPr>
          <p:cNvSpPr>
            <a:spLocks noGrp="1"/>
          </p:cNvSpPr>
          <p:nvPr>
            <p:ph type="body" sz="quarter" idx="13" hasCustomPrompt="1"/>
          </p:nvPr>
        </p:nvSpPr>
        <p:spPr>
          <a:xfrm>
            <a:off x="8636000" y="3403432"/>
            <a:ext cx="3386138" cy="2238375"/>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stStyle>
          <a:p>
            <a:pPr defTabSz="914377">
              <a:spcBef>
                <a:spcPts val="1000"/>
              </a:spcBef>
              <a:defRPr sz="1600">
                <a:solidFill>
                  <a:srgbClr val="00526B"/>
                </a:solidFill>
                <a:latin typeface="Roboto Regular"/>
                <a:ea typeface="Roboto Regular"/>
                <a:cs typeface="Roboto Regular"/>
                <a:sym typeface="Roboto Regular"/>
              </a:defRPr>
            </a:pPr>
            <a:r>
              <a:rPr lang="ru-RU" dirty="0"/>
              <a:t>Правая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 с начала XVI века.</a:t>
            </a:r>
          </a:p>
          <a:p>
            <a:pPr lvl="0"/>
            <a:endParaRPr lang="en-US" dirty="0"/>
          </a:p>
        </p:txBody>
      </p:sp>
    </p:spTree>
    <p:extLst>
      <p:ext uri="{BB962C8B-B14F-4D97-AF65-F5344CB8AC3E}">
        <p14:creationId xmlns:p14="http://schemas.microsoft.com/office/powerpoint/2010/main" val="840052914"/>
      </p:ext>
    </p:extLst>
  </p:cSld>
  <p:clrMapOvr>
    <a:masterClrMapping/>
  </p:clrMapOvr>
  <p:transition spd="med"/>
  <p:extLst>
    <p:ext uri="{DCECCB84-F9BA-43D5-87BE-67443E8EF086}">
      <p15:sldGuideLst xmlns:p15="http://schemas.microsoft.com/office/powerpoint/2012/main">
        <p15:guide id="1" pos="519">
          <p15:clr>
            <a:srgbClr val="FBAE40"/>
          </p15:clr>
        </p15:guide>
        <p15:guide id="2" pos="2661">
          <p15:clr>
            <a:srgbClr val="FBAE40"/>
          </p15:clr>
        </p15:guide>
        <p15:guide id="3" pos="2978">
          <p15:clr>
            <a:srgbClr val="FBAE40"/>
          </p15:clr>
        </p15:guide>
        <p15:guide id="4" pos="5121">
          <p15:clr>
            <a:srgbClr val="FBAE40"/>
          </p15:clr>
        </p15:guide>
        <p15:guide id="5" pos="5428">
          <p15:clr>
            <a:srgbClr val="FBAE40"/>
          </p15:clr>
        </p15:guide>
        <p15:guide id="6" pos="7582">
          <p15:clr>
            <a:srgbClr val="FBAE40"/>
          </p15:clr>
        </p15:guide>
        <p15:guide id="7" orient="horz" pos="490">
          <p15:clr>
            <a:srgbClr val="FBAE40"/>
          </p15:clr>
        </p15:guide>
        <p15:guide id="8" orient="horz" pos="747">
          <p15:clr>
            <a:srgbClr val="FBAE40"/>
          </p15:clr>
        </p15:guide>
        <p15:guide id="9" orient="horz" pos="1260">
          <p15:clr>
            <a:srgbClr val="FBAE40"/>
          </p15:clr>
        </p15:guide>
        <p15:guide id="10" orient="horz" pos="1677">
          <p15:clr>
            <a:srgbClr val="FBAE40"/>
          </p15:clr>
        </p15:guide>
        <p15:guide id="11" orient="horz" pos="2184">
          <p15:clr>
            <a:srgbClr val="FBAE40"/>
          </p15:clr>
        </p15:guide>
        <p15:guide id="12" orient="horz" pos="355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Титульный слайд copy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5E609F-FC79-4549-94D4-D98971CA7B1E}"/>
              </a:ext>
            </a:extLst>
          </p:cNvPr>
          <p:cNvSpPr/>
          <p:nvPr userDrawn="1"/>
        </p:nvSpPr>
        <p:spPr>
          <a:xfrm rot="16200000">
            <a:off x="5585103" y="1623502"/>
            <a:ext cx="1143001" cy="254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7" name="1">
            <a:extLst>
              <a:ext uri="{FF2B5EF4-FFF2-40B4-BE49-F238E27FC236}">
                <a16:creationId xmlns:a16="http://schemas.microsoft.com/office/drawing/2014/main" id="{5B70D3EA-0752-4FC5-B539-F5371F0FF2C5}"/>
              </a:ext>
            </a:extLst>
          </p:cNvPr>
          <p:cNvSpPr txBox="1"/>
          <p:nvPr userDrawn="1"/>
        </p:nvSpPr>
        <p:spPr>
          <a:xfrm>
            <a:off x="5480920" y="668172"/>
            <a:ext cx="534550"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rPr dirty="0"/>
              <a:t>1</a:t>
            </a:r>
          </a:p>
        </p:txBody>
      </p:sp>
      <p:sp>
        <p:nvSpPr>
          <p:cNvPr id="8" name="Первая колонка текста…">
            <a:extLst>
              <a:ext uri="{FF2B5EF4-FFF2-40B4-BE49-F238E27FC236}">
                <a16:creationId xmlns:a16="http://schemas.microsoft.com/office/drawing/2014/main" id="{C2ED9FA1-4393-457D-84E3-2A5A96BC36EA}"/>
              </a:ext>
            </a:extLst>
          </p:cNvPr>
          <p:cNvSpPr txBox="1"/>
          <p:nvPr userDrawn="1"/>
        </p:nvSpPr>
        <p:spPr>
          <a:xfrm>
            <a:off x="6297736" y="1071851"/>
            <a:ext cx="521304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914377">
              <a:spcBef>
                <a:spcPts val="1000"/>
              </a:spcBef>
              <a:defRPr sz="1600">
                <a:solidFill>
                  <a:srgbClr val="00526B"/>
                </a:solidFill>
                <a:latin typeface="Roboto Regular"/>
                <a:ea typeface="Roboto Regular"/>
                <a:cs typeface="Roboto Regular"/>
                <a:sym typeface="Roboto Regular"/>
              </a:defRPr>
            </a:pPr>
            <a:endParaRPr dirty="0"/>
          </a:p>
        </p:txBody>
      </p:sp>
      <p:sp>
        <p:nvSpPr>
          <p:cNvPr id="9" name="Rectangle 5">
            <a:extLst>
              <a:ext uri="{FF2B5EF4-FFF2-40B4-BE49-F238E27FC236}">
                <a16:creationId xmlns:a16="http://schemas.microsoft.com/office/drawing/2014/main" id="{4C1C4560-6FF0-40A9-8219-940D8B68522A}"/>
              </a:ext>
            </a:extLst>
          </p:cNvPr>
          <p:cNvSpPr/>
          <p:nvPr userDrawn="1"/>
        </p:nvSpPr>
        <p:spPr>
          <a:xfrm rot="16200000">
            <a:off x="5585103" y="3376210"/>
            <a:ext cx="1143001" cy="254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10" name="1">
            <a:extLst>
              <a:ext uri="{FF2B5EF4-FFF2-40B4-BE49-F238E27FC236}">
                <a16:creationId xmlns:a16="http://schemas.microsoft.com/office/drawing/2014/main" id="{4308EFBF-CDD6-448A-9BD5-9B7C1173D950}"/>
              </a:ext>
            </a:extLst>
          </p:cNvPr>
          <p:cNvSpPr txBox="1"/>
          <p:nvPr userDrawn="1"/>
        </p:nvSpPr>
        <p:spPr>
          <a:xfrm>
            <a:off x="5480920" y="2420880"/>
            <a:ext cx="534550"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rPr dirty="0"/>
              <a:t>2</a:t>
            </a:r>
          </a:p>
        </p:txBody>
      </p:sp>
      <p:sp>
        <p:nvSpPr>
          <p:cNvPr id="12" name="Rectangle 5">
            <a:extLst>
              <a:ext uri="{FF2B5EF4-FFF2-40B4-BE49-F238E27FC236}">
                <a16:creationId xmlns:a16="http://schemas.microsoft.com/office/drawing/2014/main" id="{D1786AD3-8C07-497C-930A-DDABD09CC434}"/>
              </a:ext>
            </a:extLst>
          </p:cNvPr>
          <p:cNvSpPr/>
          <p:nvPr userDrawn="1"/>
        </p:nvSpPr>
        <p:spPr>
          <a:xfrm rot="16200000">
            <a:off x="5585103" y="5128919"/>
            <a:ext cx="1143001" cy="254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13" name="1">
            <a:extLst>
              <a:ext uri="{FF2B5EF4-FFF2-40B4-BE49-F238E27FC236}">
                <a16:creationId xmlns:a16="http://schemas.microsoft.com/office/drawing/2014/main" id="{76D5B283-2B35-4B9C-914D-AC52FA61A7BC}"/>
              </a:ext>
            </a:extLst>
          </p:cNvPr>
          <p:cNvSpPr txBox="1"/>
          <p:nvPr userDrawn="1"/>
        </p:nvSpPr>
        <p:spPr>
          <a:xfrm>
            <a:off x="5480920" y="4191695"/>
            <a:ext cx="534550"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rPr dirty="0"/>
              <a:t>3</a:t>
            </a:r>
          </a:p>
        </p:txBody>
      </p:sp>
      <p:sp>
        <p:nvSpPr>
          <p:cNvPr id="16" name="Text Placeholder 15">
            <a:extLst>
              <a:ext uri="{FF2B5EF4-FFF2-40B4-BE49-F238E27FC236}">
                <a16:creationId xmlns:a16="http://schemas.microsoft.com/office/drawing/2014/main" id="{1A9CB80E-682B-4420-8EB9-6A3F35E13A60}"/>
              </a:ext>
            </a:extLst>
          </p:cNvPr>
          <p:cNvSpPr>
            <a:spLocks noGrp="1"/>
          </p:cNvSpPr>
          <p:nvPr>
            <p:ph type="body" sz="quarter" idx="10" hasCustomPrompt="1"/>
          </p:nvPr>
        </p:nvSpPr>
        <p:spPr>
          <a:xfrm>
            <a:off x="814961" y="852074"/>
            <a:ext cx="3954462" cy="4648200"/>
          </a:xfrm>
          <a:prstGeom prst="rect">
            <a:avLst/>
          </a:prstGeom>
        </p:spPr>
        <p:txBody>
          <a:bodyPr/>
          <a:lstStyle>
            <a:lvl1pPr marL="0" indent="0">
              <a:buNone/>
              <a:defRPr>
                <a:solidFill>
                  <a:schemeClr val="bg1"/>
                </a:solidFill>
              </a:defRPr>
            </a:lvl1pPr>
          </a:lstStyle>
          <a:p>
            <a:pPr>
              <a:lnSpc>
                <a:spcPts val="3600"/>
              </a:lnSpc>
              <a:defRPr sz="2400">
                <a:solidFill>
                  <a:srgbClr val="1C88AE"/>
                </a:solidFill>
                <a:latin typeface="Roboto Condensed Light"/>
                <a:ea typeface="Roboto Condensed Light"/>
                <a:cs typeface="Roboto Condensed Light"/>
                <a:sym typeface="Roboto Condensed Light"/>
              </a:defRPr>
            </a:pPr>
            <a:r>
              <a:rPr lang="ru-RU" dirty="0"/>
              <a:t>ПОДЗАГОЛОВОК 24pt</a:t>
            </a:r>
          </a:p>
          <a:p>
            <a:pPr>
              <a:lnSpc>
                <a:spcPts val="3600"/>
              </a:lnSpc>
              <a:defRPr sz="2400">
                <a:solidFill>
                  <a:srgbClr val="1C88AE"/>
                </a:solidFill>
                <a:latin typeface="Roboto Condensed Light"/>
                <a:ea typeface="Roboto Condensed Light"/>
                <a:cs typeface="Roboto Condensed Light"/>
                <a:sym typeface="Roboto Condensed Light"/>
              </a:defRPr>
            </a:pPr>
            <a:r>
              <a:rPr lang="ru-RU" dirty="0"/>
              <a:t>КОГДА ЕСТЬ НЕМНОГО ТЕКСТА И НУЖНО СДЕЛАТЬ ЕГО ЯРКИМ И ЗАПОМИНАЮЩИМСЯ! </a:t>
            </a:r>
            <a:br>
              <a:rPr lang="ru-RU" dirty="0"/>
            </a:br>
            <a:r>
              <a:rPr lang="ru-RU" dirty="0"/>
              <a:t>ДЛЯ ЭТОГО У ВАС ЕСТЬ НЕСКОЛЬКО СТРОЧЕК, В КОТОРЫЕ ВЫ МОЖЕТЕ ВЛОЖИТЬ ВСЕ ЭМОЦИИ.</a:t>
            </a:r>
          </a:p>
          <a:p>
            <a:pPr lvl="0"/>
            <a:endParaRPr lang="en-US" dirty="0"/>
          </a:p>
        </p:txBody>
      </p:sp>
      <p:sp>
        <p:nvSpPr>
          <p:cNvPr id="18" name="Text Placeholder 17">
            <a:extLst>
              <a:ext uri="{FF2B5EF4-FFF2-40B4-BE49-F238E27FC236}">
                <a16:creationId xmlns:a16="http://schemas.microsoft.com/office/drawing/2014/main" id="{837A93F1-A856-4069-AB04-6F064552B490}"/>
              </a:ext>
            </a:extLst>
          </p:cNvPr>
          <p:cNvSpPr>
            <a:spLocks noGrp="1"/>
          </p:cNvSpPr>
          <p:nvPr>
            <p:ph type="body" sz="quarter" idx="11" hasCustomPrompt="1"/>
          </p:nvPr>
        </p:nvSpPr>
        <p:spPr>
          <a:xfrm>
            <a:off x="6297736" y="861127"/>
            <a:ext cx="5341478" cy="1361600"/>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vl5pPr>
              <a:defRPr>
                <a:solidFill>
                  <a:schemeClr val="tx2"/>
                </a:solidFill>
              </a:defRPr>
            </a:lvl5pPr>
          </a:lstStyle>
          <a:p>
            <a:pPr defTabSz="914377">
              <a:spcBef>
                <a:spcPts val="1000"/>
              </a:spcBef>
              <a:defRPr sz="1600">
                <a:solidFill>
                  <a:srgbClr val="00526B"/>
                </a:solidFill>
                <a:latin typeface="Roboto Regular"/>
                <a:ea typeface="Roboto Regular"/>
                <a:cs typeface="Roboto Regular"/>
                <a:sym typeface="Roboto Regular"/>
              </a:defRPr>
            </a:pPr>
            <a:r>
              <a:rPr lang="ru-RU" dirty="0"/>
              <a:t>Первая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a:t>
            </a:r>
          </a:p>
          <a:p>
            <a:pPr lvl="4"/>
            <a:endParaRPr lang="en-US" dirty="0"/>
          </a:p>
        </p:txBody>
      </p:sp>
      <p:sp>
        <p:nvSpPr>
          <p:cNvPr id="22" name="Text Placeholder 17">
            <a:extLst>
              <a:ext uri="{FF2B5EF4-FFF2-40B4-BE49-F238E27FC236}">
                <a16:creationId xmlns:a16="http://schemas.microsoft.com/office/drawing/2014/main" id="{DE3B52CA-7922-4F69-AFBB-134141728DC2}"/>
              </a:ext>
            </a:extLst>
          </p:cNvPr>
          <p:cNvSpPr>
            <a:spLocks noGrp="1"/>
          </p:cNvSpPr>
          <p:nvPr>
            <p:ph type="body" sz="quarter" idx="12" hasCustomPrompt="1"/>
          </p:nvPr>
        </p:nvSpPr>
        <p:spPr>
          <a:xfrm>
            <a:off x="6297736" y="2598811"/>
            <a:ext cx="5341478" cy="1361600"/>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vl5pPr>
              <a:defRPr>
                <a:solidFill>
                  <a:schemeClr val="tx2"/>
                </a:solidFill>
              </a:defRPr>
            </a:lvl5pPr>
          </a:lstStyle>
          <a:p>
            <a:pPr defTabSz="914377">
              <a:spcBef>
                <a:spcPts val="1000"/>
              </a:spcBef>
              <a:defRPr sz="1600">
                <a:solidFill>
                  <a:srgbClr val="00526B"/>
                </a:solidFill>
                <a:latin typeface="Roboto Regular"/>
                <a:ea typeface="Roboto Regular"/>
                <a:cs typeface="Roboto Regular"/>
                <a:sym typeface="Roboto Regular"/>
              </a:defRPr>
            </a:pPr>
            <a:r>
              <a:rPr lang="ru-RU" dirty="0"/>
              <a:t>Вторая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a:t>
            </a:r>
          </a:p>
          <a:p>
            <a:pPr lvl="4"/>
            <a:endParaRPr lang="en-US" dirty="0"/>
          </a:p>
        </p:txBody>
      </p:sp>
      <p:sp>
        <p:nvSpPr>
          <p:cNvPr id="23" name="Text Placeholder 17">
            <a:extLst>
              <a:ext uri="{FF2B5EF4-FFF2-40B4-BE49-F238E27FC236}">
                <a16:creationId xmlns:a16="http://schemas.microsoft.com/office/drawing/2014/main" id="{682D6A6D-184C-49F0-BDE5-B8EADCF0B83F}"/>
              </a:ext>
            </a:extLst>
          </p:cNvPr>
          <p:cNvSpPr>
            <a:spLocks noGrp="1"/>
          </p:cNvSpPr>
          <p:nvPr>
            <p:ph type="body" sz="quarter" idx="13" hasCustomPrompt="1"/>
          </p:nvPr>
        </p:nvSpPr>
        <p:spPr>
          <a:xfrm>
            <a:off x="6297736" y="4358864"/>
            <a:ext cx="5341478" cy="1361600"/>
          </a:xfrm>
          <a:prstGeom prst="rect">
            <a:avLst/>
          </a:prstGeom>
        </p:spPr>
        <p:txBody>
          <a:bodyPr/>
          <a:lstStyle>
            <a:lvl1pPr marL="0" indent="0" defTabSz="914377">
              <a:spcBef>
                <a:spcPts val="1000"/>
              </a:spcBef>
              <a:buNone/>
              <a:defRPr sz="1600">
                <a:solidFill>
                  <a:srgbClr val="00526B"/>
                </a:solidFill>
                <a:latin typeface="Roboto Regular"/>
                <a:ea typeface="Roboto Regular"/>
                <a:sym typeface="Roboto Regular"/>
              </a:defRPr>
            </a:lvl1pPr>
            <a:lvl5pPr>
              <a:defRPr>
                <a:solidFill>
                  <a:schemeClr val="tx2"/>
                </a:solidFill>
              </a:defRPr>
            </a:lvl5pPr>
          </a:lstStyle>
          <a:p>
            <a:pPr defTabSz="914377">
              <a:spcBef>
                <a:spcPts val="1000"/>
              </a:spcBef>
              <a:defRPr sz="1600">
                <a:solidFill>
                  <a:srgbClr val="00526B"/>
                </a:solidFill>
                <a:latin typeface="Roboto Regular"/>
                <a:ea typeface="Roboto Regular"/>
                <a:cs typeface="Roboto Regular"/>
                <a:sym typeface="Roboto Regular"/>
              </a:defRPr>
            </a:pPr>
            <a:r>
              <a:rPr lang="ru-RU" dirty="0"/>
              <a:t>Третья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a:t>
            </a:r>
          </a:p>
          <a:p>
            <a:pPr lvl="4"/>
            <a:endParaRPr lang="en-US" dirty="0"/>
          </a:p>
        </p:txBody>
      </p:sp>
    </p:spTree>
    <p:extLst>
      <p:ext uri="{BB962C8B-B14F-4D97-AF65-F5344CB8AC3E}">
        <p14:creationId xmlns:p14="http://schemas.microsoft.com/office/powerpoint/2010/main" val="208367233"/>
      </p:ext>
    </p:extLst>
  </p:cSld>
  <p:clrMapOvr>
    <a:masterClrMapping/>
  </p:clrMapOvr>
  <p:transition spd="med"/>
  <p:extLst mod="1">
    <p:ext uri="{DCECCB84-F9BA-43D5-87BE-67443E8EF086}">
      <p15:sldGuideLst xmlns:p15="http://schemas.microsoft.com/office/powerpoint/2012/main">
        <p15:guide id="1" orient="horz" pos="582">
          <p15:clr>
            <a:srgbClr val="FBAE40"/>
          </p15:clr>
        </p15:guide>
        <p15:guide id="2" orient="horz" pos="1409">
          <p15:clr>
            <a:srgbClr val="FBAE40"/>
          </p15:clr>
        </p15:guide>
        <p15:guide id="3" orient="horz" pos="1684">
          <p15:clr>
            <a:srgbClr val="FBAE40"/>
          </p15:clr>
        </p15:guide>
        <p15:guide id="4" orient="horz" pos="2500">
          <p15:clr>
            <a:srgbClr val="FBAE40"/>
          </p15:clr>
        </p15:guide>
        <p15:guide id="5" orient="horz" pos="2789">
          <p15:clr>
            <a:srgbClr val="FBAE40"/>
          </p15:clr>
        </p15:guide>
        <p15:guide id="6" orient="horz" pos="3604">
          <p15:clr>
            <a:srgbClr val="FBAE40"/>
          </p15:clr>
        </p15:guide>
        <p15:guide id="7" pos="576">
          <p15:clr>
            <a:srgbClr val="FBAE40"/>
          </p15:clr>
        </p15:guide>
        <p15:guide id="8" pos="3005">
          <p15:clr>
            <a:srgbClr val="FBAE40"/>
          </p15:clr>
        </p15:guide>
        <p15:guide id="9" pos="3500">
          <p15:clr>
            <a:srgbClr val="FBAE40"/>
          </p15:clr>
        </p15:guide>
        <p15:guide id="10" pos="3724">
          <p15:clr>
            <a:srgbClr val="FBAE40"/>
          </p15:clr>
        </p15:guide>
        <p15:guide id="11" pos="4032">
          <p15:clr>
            <a:srgbClr val="FBAE40"/>
          </p15:clr>
        </p15:guide>
        <p15:guide id="12" pos="733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4080" y="2924828"/>
            <a:ext cx="11511375" cy="443198"/>
          </a:xfrm>
          <a:prstGeom prst="rect">
            <a:avLst/>
          </a:prstGeom>
        </p:spPr>
        <p:txBody>
          <a:bodyPr lIns="0" tIns="0" rIns="0" bIns="0" anchor="ctr" anchorCtr="0">
            <a:spAutoFit/>
          </a:bodyPr>
          <a:lstStyle>
            <a:lvl1pPr algn="l">
              <a:defRPr sz="3200" baseline="0">
                <a:solidFill>
                  <a:schemeClr val="tx2"/>
                </a:solidFill>
              </a:defRPr>
            </a:lvl1pPr>
          </a:lstStyle>
          <a:p>
            <a:r>
              <a:rPr lang="en-US" dirty="0" smtClean="0"/>
              <a:t>Click To Edit Section Title</a:t>
            </a:r>
            <a:endParaRPr lang="en-US" dirty="0"/>
          </a:p>
        </p:txBody>
      </p:sp>
      <p:sp>
        <p:nvSpPr>
          <p:cNvPr id="8" name="Text Placeholder 9"/>
          <p:cNvSpPr>
            <a:spLocks noGrp="1"/>
          </p:cNvSpPr>
          <p:nvPr>
            <p:ph type="body" sz="quarter" idx="11" hasCustomPrompt="1"/>
          </p:nvPr>
        </p:nvSpPr>
        <p:spPr>
          <a:xfrm>
            <a:off x="344080" y="3524718"/>
            <a:ext cx="11511375" cy="263149"/>
          </a:xfrm>
          <a:prstGeom prst="rect">
            <a:avLst/>
          </a:prstGeom>
        </p:spPr>
        <p:txBody>
          <a:bodyPr lIns="0" tIns="0" rIns="0" bIns="0" anchor="ctr" anchorCtr="0">
            <a:spAutoFit/>
          </a:bodyPr>
          <a:lstStyle>
            <a:lvl1pPr marL="0" indent="0">
              <a:buNone/>
              <a:defRPr sz="1900" baseline="0">
                <a:solidFill>
                  <a:schemeClr val="accent1"/>
                </a:solidFill>
              </a:defRPr>
            </a:lvl1pPr>
          </a:lstStyle>
          <a:p>
            <a:pPr lvl="0"/>
            <a:r>
              <a:rPr lang="en-US" dirty="0" smtClean="0"/>
              <a:t>Click To Edit Optional Subtitle</a:t>
            </a:r>
            <a:endParaRPr lang="en-US" dirty="0"/>
          </a:p>
        </p:txBody>
      </p:sp>
      <p:sp>
        <p:nvSpPr>
          <p:cNvPr id="13" name="Slide Number Placeholder 5"/>
          <p:cNvSpPr>
            <a:spLocks noGrp="1"/>
          </p:cNvSpPr>
          <p:nvPr>
            <p:ph type="sldNum" sz="quarter" idx="4"/>
          </p:nvPr>
        </p:nvSpPr>
        <p:spPr>
          <a:xfrm>
            <a:off x="2330523" y="6476212"/>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17"/>
            <a:r>
              <a:rPr lang="en-US" smtClean="0">
                <a:solidFill>
                  <a:srgbClr val="3DCD58"/>
                </a:solidFill>
              </a:rPr>
              <a:t>Page </a:t>
            </a:r>
            <a:fld id="{5A9C12DC-491F-9444-86A2-13AC5C62A2FC}" type="slidenum">
              <a:rPr lang="en-US" smtClean="0">
                <a:solidFill>
                  <a:srgbClr val="3DCD58"/>
                </a:solidFill>
              </a:rPr>
              <a:pPr defTabSz="609417"/>
              <a:t>‹#›</a:t>
            </a:fld>
            <a:endParaRPr lang="en-US" dirty="0">
              <a:solidFill>
                <a:srgbClr val="3DCD58"/>
              </a:solidFill>
            </a:endParaRPr>
          </a:p>
        </p:txBody>
      </p:sp>
      <p:sp>
        <p:nvSpPr>
          <p:cNvPr id="14" name="Footer Placeholder 4"/>
          <p:cNvSpPr>
            <a:spLocks noGrp="1"/>
          </p:cNvSpPr>
          <p:nvPr>
            <p:ph type="ftr" sz="quarter" idx="3"/>
          </p:nvPr>
        </p:nvSpPr>
        <p:spPr>
          <a:xfrm>
            <a:off x="336553" y="6476211"/>
            <a:ext cx="2013022"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17"/>
            <a:r>
              <a:rPr lang="en-US" smtClean="0">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89166602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89" name="Title Text"/>
          <p:cNvSpPr txBox="1">
            <a:spLocks noGrp="1"/>
          </p:cNvSpPr>
          <p:nvPr>
            <p:ph type="title" hasCustomPrompt="1"/>
          </p:nvPr>
        </p:nvSpPr>
        <p:spPr>
          <a:prstGeom prst="rect">
            <a:avLst/>
          </a:prstGeom>
        </p:spPr>
        <p:txBody>
          <a:bodyPr/>
          <a:lstStyle>
            <a:lvl1pPr>
              <a:defRPr>
                <a:solidFill>
                  <a:schemeClr val="tx1"/>
                </a:solidFill>
              </a:defRPr>
            </a:lvl1pPr>
          </a:lstStyle>
          <a:p>
            <a:r>
              <a:rPr lang="ru-RU" dirty="0"/>
              <a:t>ЗАГОЛОВОК, 44</a:t>
            </a:r>
            <a:r>
              <a:rPr lang="en-US" dirty="0" err="1"/>
              <a:t>pt</a:t>
            </a:r>
            <a:endParaRPr dirty="0"/>
          </a:p>
        </p:txBody>
      </p:sp>
      <p:sp>
        <p:nvSpPr>
          <p:cNvPr id="90" name="Body Level One…"/>
          <p:cNvSpPr txBox="1">
            <a:spLocks noGrp="1"/>
          </p:cNvSpPr>
          <p:nvPr>
            <p:ph type="body" sz="half" idx="1"/>
          </p:nvPr>
        </p:nvSpPr>
        <p:spPr>
          <a:xfrm>
            <a:off x="838200" y="1825625"/>
            <a:ext cx="5181600" cy="435133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2571841590"/>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Сравнение">
    <p:spTree>
      <p:nvGrpSpPr>
        <p:cNvPr id="1" name=""/>
        <p:cNvGrpSpPr/>
        <p:nvPr/>
      </p:nvGrpSpPr>
      <p:grpSpPr>
        <a:xfrm>
          <a:off x="0" y="0"/>
          <a:ext cx="0" cy="0"/>
          <a:chOff x="0" y="0"/>
          <a:chExt cx="0" cy="0"/>
        </a:xfrm>
      </p:grpSpPr>
      <p:sp>
        <p:nvSpPr>
          <p:cNvPr id="98" name="Title Text"/>
          <p:cNvSpPr txBox="1">
            <a:spLocks noGrp="1"/>
          </p:cNvSpPr>
          <p:nvPr>
            <p:ph type="title" hasCustomPrompt="1"/>
          </p:nvPr>
        </p:nvSpPr>
        <p:spPr>
          <a:xfrm>
            <a:off x="839787" y="365127"/>
            <a:ext cx="10515601" cy="1325563"/>
          </a:xfrm>
          <a:prstGeom prst="rect">
            <a:avLst/>
          </a:prstGeom>
        </p:spPr>
        <p:txBody>
          <a:bodyPr/>
          <a:lstStyle>
            <a:lvl1pPr>
              <a:defRPr/>
            </a:lvl1pPr>
          </a:lstStyle>
          <a:p>
            <a:r>
              <a:rPr lang="ru-RU" dirty="0"/>
              <a:t>ЗАГОЛОВОК, 44</a:t>
            </a:r>
            <a:r>
              <a:rPr lang="en-US" dirty="0" err="1"/>
              <a:t>pt</a:t>
            </a:r>
            <a:endParaRPr dirty="0"/>
          </a:p>
        </p:txBody>
      </p:sp>
      <p:sp>
        <p:nvSpPr>
          <p:cNvPr id="8" name="Body Level One…">
            <a:extLst>
              <a:ext uri="{FF2B5EF4-FFF2-40B4-BE49-F238E27FC236}">
                <a16:creationId xmlns:a16="http://schemas.microsoft.com/office/drawing/2014/main" id="{A1B195BF-C0D1-442C-AD5D-9DA18BFBB83E}"/>
              </a:ext>
            </a:extLst>
          </p:cNvPr>
          <p:cNvSpPr txBox="1">
            <a:spLocks noGrp="1"/>
          </p:cNvSpPr>
          <p:nvPr>
            <p:ph type="body" sz="half" idx="1"/>
          </p:nvPr>
        </p:nvSpPr>
        <p:spPr>
          <a:xfrm>
            <a:off x="838200" y="1825625"/>
            <a:ext cx="5181600" cy="435133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 name="Body Level One…">
            <a:extLst>
              <a:ext uri="{FF2B5EF4-FFF2-40B4-BE49-F238E27FC236}">
                <a16:creationId xmlns:a16="http://schemas.microsoft.com/office/drawing/2014/main" id="{C0FA55F9-C127-43EB-AA0D-4AFC4470FFD1}"/>
              </a:ext>
            </a:extLst>
          </p:cNvPr>
          <p:cNvSpPr txBox="1">
            <a:spLocks noGrp="1"/>
          </p:cNvSpPr>
          <p:nvPr>
            <p:ph type="body" sz="half" idx="10"/>
          </p:nvPr>
        </p:nvSpPr>
        <p:spPr>
          <a:xfrm>
            <a:off x="6173788" y="1825625"/>
            <a:ext cx="5181600" cy="435133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2174705983"/>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Объект с подписью">
    <p:spTree>
      <p:nvGrpSpPr>
        <p:cNvPr id="1" name=""/>
        <p:cNvGrpSpPr/>
        <p:nvPr/>
      </p:nvGrpSpPr>
      <p:grpSpPr>
        <a:xfrm>
          <a:off x="0" y="0"/>
          <a:ext cx="0" cy="0"/>
          <a:chOff x="0" y="0"/>
          <a:chExt cx="0" cy="0"/>
        </a:xfrm>
      </p:grpSpPr>
      <p:sp>
        <p:nvSpPr>
          <p:cNvPr id="116" name="Title Text"/>
          <p:cNvSpPr txBox="1">
            <a:spLocks noGrp="1"/>
          </p:cNvSpPr>
          <p:nvPr>
            <p:ph type="title" hasCustomPrompt="1"/>
          </p:nvPr>
        </p:nvSpPr>
        <p:spPr>
          <a:xfrm>
            <a:off x="839787" y="457200"/>
            <a:ext cx="3932239" cy="1600200"/>
          </a:xfrm>
          <a:prstGeom prst="rect">
            <a:avLst/>
          </a:prstGeom>
        </p:spPr>
        <p:txBody>
          <a:bodyPr anchor="ctr"/>
          <a:lstStyle>
            <a:lvl1pPr>
              <a:defRPr sz="3200"/>
            </a:lvl1pPr>
          </a:lstStyle>
          <a:p>
            <a:r>
              <a:rPr lang="ru-RU" dirty="0"/>
              <a:t>ЗАГОЛОВОК</a:t>
            </a:r>
            <a:endParaRPr dirty="0"/>
          </a:p>
        </p:txBody>
      </p:sp>
      <p:sp>
        <p:nvSpPr>
          <p:cNvPr id="6" name="Body Level One…">
            <a:extLst>
              <a:ext uri="{FF2B5EF4-FFF2-40B4-BE49-F238E27FC236}">
                <a16:creationId xmlns:a16="http://schemas.microsoft.com/office/drawing/2014/main" id="{A84D6645-7F49-4F9D-A9CF-AC79BA5D4388}"/>
              </a:ext>
            </a:extLst>
          </p:cNvPr>
          <p:cNvSpPr txBox="1">
            <a:spLocks noGrp="1"/>
          </p:cNvSpPr>
          <p:nvPr>
            <p:ph type="body" sz="half" idx="10"/>
          </p:nvPr>
        </p:nvSpPr>
        <p:spPr>
          <a:xfrm>
            <a:off x="4939348" y="457200"/>
            <a:ext cx="6627812" cy="541178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Body Level One…">
            <a:extLst>
              <a:ext uri="{FF2B5EF4-FFF2-40B4-BE49-F238E27FC236}">
                <a16:creationId xmlns:a16="http://schemas.microsoft.com/office/drawing/2014/main" id="{4AD62B36-82B3-4DDD-9485-34DDE5A29624}"/>
              </a:ext>
            </a:extLst>
          </p:cNvPr>
          <p:cNvSpPr txBox="1">
            <a:spLocks noGrp="1"/>
          </p:cNvSpPr>
          <p:nvPr>
            <p:ph type="body" sz="half" idx="11"/>
          </p:nvPr>
        </p:nvSpPr>
        <p:spPr>
          <a:xfrm>
            <a:off x="839787" y="2094707"/>
            <a:ext cx="3932239" cy="3774281"/>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2573789967"/>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Рисунок с подписью">
    <p:spTree>
      <p:nvGrpSpPr>
        <p:cNvPr id="1" name=""/>
        <p:cNvGrpSpPr/>
        <p:nvPr/>
      </p:nvGrpSpPr>
      <p:grpSpPr>
        <a:xfrm>
          <a:off x="0" y="0"/>
          <a:ext cx="0" cy="0"/>
          <a:chOff x="0" y="0"/>
          <a:chExt cx="0" cy="0"/>
        </a:xfrm>
      </p:grpSpPr>
      <p:sp>
        <p:nvSpPr>
          <p:cNvPr id="126" name="Title Text"/>
          <p:cNvSpPr txBox="1">
            <a:spLocks noGrp="1"/>
          </p:cNvSpPr>
          <p:nvPr>
            <p:ph type="title" hasCustomPrompt="1"/>
          </p:nvPr>
        </p:nvSpPr>
        <p:spPr>
          <a:xfrm>
            <a:off x="839787" y="457200"/>
            <a:ext cx="3932239" cy="1600200"/>
          </a:xfrm>
          <a:prstGeom prst="rect">
            <a:avLst/>
          </a:prstGeom>
        </p:spPr>
        <p:txBody>
          <a:bodyPr anchor="ctr"/>
          <a:lstStyle>
            <a:lvl1pPr>
              <a:defRPr sz="3200"/>
            </a:lvl1pPr>
          </a:lstStyle>
          <a:p>
            <a:r>
              <a:rPr lang="ru-RU" dirty="0"/>
              <a:t>ЗАГОЛОВОК</a:t>
            </a:r>
            <a:endParaRPr dirty="0"/>
          </a:p>
        </p:txBody>
      </p:sp>
      <p:sp>
        <p:nvSpPr>
          <p:cNvPr id="6" name="Body Level One…">
            <a:extLst>
              <a:ext uri="{FF2B5EF4-FFF2-40B4-BE49-F238E27FC236}">
                <a16:creationId xmlns:a16="http://schemas.microsoft.com/office/drawing/2014/main" id="{3597B097-B717-4B54-BE48-FE97A1CADD1E}"/>
              </a:ext>
            </a:extLst>
          </p:cNvPr>
          <p:cNvSpPr txBox="1">
            <a:spLocks noGrp="1"/>
          </p:cNvSpPr>
          <p:nvPr>
            <p:ph type="body" sz="half" idx="14"/>
          </p:nvPr>
        </p:nvSpPr>
        <p:spPr>
          <a:xfrm>
            <a:off x="839787" y="2209673"/>
            <a:ext cx="3932239" cy="3651379"/>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 name="Picture Placeholder 2">
            <a:extLst>
              <a:ext uri="{FF2B5EF4-FFF2-40B4-BE49-F238E27FC236}">
                <a16:creationId xmlns:a16="http://schemas.microsoft.com/office/drawing/2014/main" id="{3B2E35EB-3D0C-4411-B682-B1536413A9B3}"/>
              </a:ext>
            </a:extLst>
          </p:cNvPr>
          <p:cNvSpPr>
            <a:spLocks noGrp="1"/>
          </p:cNvSpPr>
          <p:nvPr>
            <p:ph type="pic" sz="quarter" idx="15" hasCustomPrompt="1"/>
          </p:nvPr>
        </p:nvSpPr>
        <p:spPr>
          <a:xfrm>
            <a:off x="4963732" y="457200"/>
            <a:ext cx="6169025" cy="5403850"/>
          </a:xfrm>
          <a:prstGeom prst="rect">
            <a:avLst/>
          </a:prstGeom>
        </p:spPr>
        <p:txBody>
          <a:bodyPr/>
          <a:lstStyle>
            <a:lvl1pPr marL="0" indent="0">
              <a:buNone/>
              <a:defRPr>
                <a:solidFill>
                  <a:schemeClr val="tx2"/>
                </a:solidFill>
              </a:defRPr>
            </a:lvl1pPr>
          </a:lstStyle>
          <a:p>
            <a:r>
              <a:rPr lang="ru-RU" dirty="0"/>
              <a:t>место для рисунка</a:t>
            </a:r>
            <a:endParaRPr lang="en-US" dirty="0"/>
          </a:p>
        </p:txBody>
      </p:sp>
    </p:spTree>
    <p:extLst>
      <p:ext uri="{BB962C8B-B14F-4D97-AF65-F5344CB8AC3E}">
        <p14:creationId xmlns:p14="http://schemas.microsoft.com/office/powerpoint/2010/main" val="3986325827"/>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Пустой copy">
    <p:spTree>
      <p:nvGrpSpPr>
        <p:cNvPr id="1" name=""/>
        <p:cNvGrpSpPr/>
        <p:nvPr/>
      </p:nvGrpSpPr>
      <p:grpSpPr>
        <a:xfrm>
          <a:off x="0" y="0"/>
          <a:ext cx="0" cy="0"/>
          <a:chOff x="0" y="0"/>
          <a:chExt cx="0" cy="0"/>
        </a:xfrm>
      </p:grpSpPr>
      <p:pic>
        <p:nvPicPr>
          <p:cNvPr id="56" name="Объект 3" descr="Объект 3"/>
          <p:cNvPicPr>
            <a:picLocks noChangeAspect="1"/>
          </p:cNvPicPr>
          <p:nvPr/>
        </p:nvPicPr>
        <p:blipFill>
          <a:blip r:embed="rId2">
            <a:extLst/>
          </a:blip>
          <a:stretch>
            <a:fillRect/>
          </a:stretch>
        </p:blipFill>
        <p:spPr>
          <a:xfrm>
            <a:off x="-1" y="-5332"/>
            <a:ext cx="12192002" cy="6868664"/>
          </a:xfrm>
          <a:prstGeom prst="rect">
            <a:avLst/>
          </a:prstGeom>
          <a:ln w="12700">
            <a:miter lim="400000"/>
          </a:ln>
        </p:spPr>
      </p:pic>
    </p:spTree>
    <p:extLst>
      <p:ext uri="{BB962C8B-B14F-4D97-AF65-F5344CB8AC3E}">
        <p14:creationId xmlns:p14="http://schemas.microsoft.com/office/powerpoint/2010/main" val="38352784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36204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Титульный слайд">
    <p:spTree>
      <p:nvGrpSpPr>
        <p:cNvPr id="1" name=""/>
        <p:cNvGrpSpPr/>
        <p:nvPr/>
      </p:nvGrpSpPr>
      <p:grpSpPr>
        <a:xfrm>
          <a:off x="0" y="0"/>
          <a:ext cx="0" cy="0"/>
          <a:chOff x="0" y="0"/>
          <a:chExt cx="0" cy="0"/>
        </a:xfrm>
      </p:grpSpPr>
      <p:pic>
        <p:nvPicPr>
          <p:cNvPr id="13" name="Рисунок 3" descr="Рисунок 3"/>
          <p:cNvPicPr>
            <a:picLocks noChangeAspect="1"/>
          </p:cNvPicPr>
          <p:nvPr userDrawn="1"/>
        </p:nvPicPr>
        <p:blipFill>
          <a:blip r:embed="rId2">
            <a:extLst/>
          </a:blip>
          <a:stretch>
            <a:fillRect/>
          </a:stretch>
        </p:blipFill>
        <p:spPr>
          <a:xfrm>
            <a:off x="-1619" y="-6243"/>
            <a:ext cx="12195238" cy="6870486"/>
          </a:xfrm>
          <a:prstGeom prst="rect">
            <a:avLst/>
          </a:prstGeom>
          <a:ln w="12700">
            <a:miter lim="400000"/>
          </a:ln>
        </p:spPr>
      </p:pic>
      <p:sp>
        <p:nvSpPr>
          <p:cNvPr id="14" name="Заголовок 4"/>
          <p:cNvSpPr txBox="1"/>
          <p:nvPr/>
        </p:nvSpPr>
        <p:spPr>
          <a:xfrm>
            <a:off x="1524000" y="1122362"/>
            <a:ext cx="9144000" cy="2387601"/>
          </a:xfrm>
          <a:prstGeom prst="rect">
            <a:avLst/>
          </a:prstGeom>
          <a:ln w="12700">
            <a:miter lim="400000"/>
          </a:ln>
        </p:spPr>
        <p:txBody>
          <a:bodyPr lIns="45719" rIns="45719" anchor="b">
            <a:normAutofit/>
          </a:bodyPr>
          <a:lstStyle/>
          <a:p>
            <a:pPr algn="ctr" defTabSz="914377">
              <a:lnSpc>
                <a:spcPct val="90000"/>
              </a:lnSpc>
              <a:defRPr sz="6000">
                <a:solidFill>
                  <a:schemeClr val="accent6">
                    <a:lumOff val="5098"/>
                  </a:schemeClr>
                </a:solidFill>
                <a:latin typeface="Roboto Regular"/>
                <a:ea typeface="Roboto Regular"/>
                <a:cs typeface="Roboto Regular"/>
                <a:sym typeface="Roboto Regular"/>
              </a:defRPr>
            </a:pPr>
            <a:endParaRPr/>
          </a:p>
        </p:txBody>
      </p:sp>
      <p:sp>
        <p:nvSpPr>
          <p:cNvPr id="15" name="Подзаголовок 5"/>
          <p:cNvSpPr txBox="1"/>
          <p:nvPr/>
        </p:nvSpPr>
        <p:spPr>
          <a:xfrm>
            <a:off x="1524000" y="3602037"/>
            <a:ext cx="9144000" cy="1655762"/>
          </a:xfrm>
          <a:prstGeom prst="rect">
            <a:avLst/>
          </a:prstGeom>
          <a:ln w="12700">
            <a:miter lim="400000"/>
          </a:ln>
        </p:spPr>
        <p:txBody>
          <a:bodyPr lIns="45719" rIns="45719">
            <a:normAutofit/>
          </a:bodyPr>
          <a:lstStyle/>
          <a:p>
            <a:pPr algn="ctr" defTabSz="914377">
              <a:lnSpc>
                <a:spcPct val="90000"/>
              </a:lnSpc>
              <a:spcBef>
                <a:spcPts val="1000"/>
              </a:spcBef>
              <a:defRPr sz="2400">
                <a:solidFill>
                  <a:schemeClr val="accent6">
                    <a:lumOff val="5098"/>
                  </a:schemeClr>
                </a:solidFill>
                <a:latin typeface="Roboto Regular"/>
                <a:ea typeface="Roboto Regular"/>
                <a:cs typeface="Roboto Regular"/>
                <a:sym typeface="Roboto Regular"/>
              </a:defRPr>
            </a:pPr>
            <a:endParaRPr/>
          </a:p>
        </p:txBody>
      </p:sp>
      <p:sp>
        <p:nvSpPr>
          <p:cNvPr id="9" name="TextBox 3">
            <a:extLst>
              <a:ext uri="{FF2B5EF4-FFF2-40B4-BE49-F238E27FC236}">
                <a16:creationId xmlns:a16="http://schemas.microsoft.com/office/drawing/2014/main" id="{B919A2F0-092A-4CBE-BFC9-EEFDB2F3618F}"/>
              </a:ext>
            </a:extLst>
          </p:cNvPr>
          <p:cNvSpPr txBox="1"/>
          <p:nvPr userDrawn="1"/>
        </p:nvSpPr>
        <p:spPr>
          <a:xfrm>
            <a:off x="862237" y="4552059"/>
            <a:ext cx="886697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200">
                <a:solidFill>
                  <a:srgbClr val="FFFFFF"/>
                </a:solidFill>
                <a:latin typeface="Tahoma"/>
                <a:ea typeface="Tahoma"/>
                <a:cs typeface="Tahoma"/>
                <a:sym typeface="Tahoma"/>
              </a:defRPr>
            </a:pPr>
            <a:endParaRPr sz="2400" b="1" dirty="0">
              <a:latin typeface="Roboto Condensed Light" pitchFamily="2" charset="0"/>
              <a:ea typeface="Roboto Condensed Light" pitchFamily="2" charset="0"/>
            </a:endParaRPr>
          </a:p>
        </p:txBody>
      </p:sp>
      <p:sp>
        <p:nvSpPr>
          <p:cNvPr id="10" name="TextBox 4">
            <a:extLst>
              <a:ext uri="{FF2B5EF4-FFF2-40B4-BE49-F238E27FC236}">
                <a16:creationId xmlns:a16="http://schemas.microsoft.com/office/drawing/2014/main" id="{043FFBC5-CB96-4F22-A757-429E769A4D05}"/>
              </a:ext>
            </a:extLst>
          </p:cNvPr>
          <p:cNvSpPr txBox="1"/>
          <p:nvPr userDrawn="1"/>
        </p:nvSpPr>
        <p:spPr>
          <a:xfrm>
            <a:off x="872797" y="5452173"/>
            <a:ext cx="602143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a:solidFill>
                  <a:srgbClr val="65AFCE"/>
                </a:solidFill>
                <a:latin typeface="Georgia"/>
                <a:ea typeface="Georgia"/>
                <a:cs typeface="Georgia"/>
                <a:sym typeface="Georgia"/>
              </a:defRPr>
            </a:lvl1pPr>
          </a:lstStyle>
          <a:p>
            <a:endParaRPr dirty="0">
              <a:latin typeface="Roboto Condensed Light" pitchFamily="2" charset="0"/>
              <a:ea typeface="Roboto Condensed Light" pitchFamily="2" charset="0"/>
            </a:endParaRPr>
          </a:p>
        </p:txBody>
      </p:sp>
      <p:sp>
        <p:nvSpPr>
          <p:cNvPr id="2" name="Title 1">
            <a:extLst>
              <a:ext uri="{FF2B5EF4-FFF2-40B4-BE49-F238E27FC236}">
                <a16:creationId xmlns:a16="http://schemas.microsoft.com/office/drawing/2014/main" id="{37FAFE35-F54E-4000-B984-3ACAB647C179}"/>
              </a:ext>
            </a:extLst>
          </p:cNvPr>
          <p:cNvSpPr>
            <a:spLocks noGrp="1"/>
          </p:cNvSpPr>
          <p:nvPr>
            <p:ph type="title" hasCustomPrompt="1"/>
          </p:nvPr>
        </p:nvSpPr>
        <p:spPr>
          <a:xfrm>
            <a:off x="872796" y="2549168"/>
            <a:ext cx="10760907" cy="1325563"/>
          </a:xfrm>
        </p:spPr>
        <p:txBody>
          <a:bodyPr>
            <a:noAutofit/>
          </a:bodyPr>
          <a:lstStyle>
            <a:lvl1pPr>
              <a:defRPr sz="8000">
                <a:solidFill>
                  <a:schemeClr val="accent6"/>
                </a:solidFill>
                <a:latin typeface="+mn-lt"/>
              </a:defRPr>
            </a:lvl1pPr>
          </a:lstStyle>
          <a:p>
            <a:r>
              <a:rPr lang="ru-RU" dirty="0"/>
              <a:t>ЗАГОЛОВОК </a:t>
            </a:r>
            <a:endParaRPr lang="en-US" dirty="0"/>
          </a:p>
        </p:txBody>
      </p:sp>
      <p:sp>
        <p:nvSpPr>
          <p:cNvPr id="4" name="Text Placeholder 3">
            <a:extLst>
              <a:ext uri="{FF2B5EF4-FFF2-40B4-BE49-F238E27FC236}">
                <a16:creationId xmlns:a16="http://schemas.microsoft.com/office/drawing/2014/main" id="{895D62D8-3B72-462C-89B3-5A8F0BC1B373}"/>
              </a:ext>
            </a:extLst>
          </p:cNvPr>
          <p:cNvSpPr>
            <a:spLocks noGrp="1"/>
          </p:cNvSpPr>
          <p:nvPr>
            <p:ph type="body" sz="quarter" idx="10" hasCustomPrompt="1"/>
          </p:nvPr>
        </p:nvSpPr>
        <p:spPr>
          <a:xfrm>
            <a:off x="872797" y="3996943"/>
            <a:ext cx="9018847" cy="484884"/>
          </a:xfrm>
          <a:prstGeom prst="rect">
            <a:avLst/>
          </a:prstGeom>
        </p:spPr>
        <p:txBody>
          <a:bodyPr/>
          <a:lstStyle>
            <a:lvl1pPr marL="0" marR="0" indent="0" algn="l" defTabSz="914377" eaLnBrk="1" fontAlgn="auto" latinLnBrk="0" hangingPunct="1">
              <a:lnSpc>
                <a:spcPct val="90000"/>
              </a:lnSpc>
              <a:spcBef>
                <a:spcPts val="1000"/>
              </a:spcBef>
              <a:spcAft>
                <a:spcPts val="0"/>
              </a:spcAft>
              <a:buClrTx/>
              <a:buSzPct val="100000"/>
              <a:buFont typeface="Arial"/>
              <a:buNone/>
              <a:tabLst/>
              <a:defRPr>
                <a:solidFill>
                  <a:schemeClr val="accent6"/>
                </a:solidFill>
              </a:defRPr>
            </a:lvl1pPr>
          </a:lstStyle>
          <a:p>
            <a:pPr marL="0" marR="0" lvl="0" indent="0" algn="l" defTabSz="914377" eaLnBrk="1" fontAlgn="auto" latinLnBrk="0" hangingPunct="1">
              <a:lnSpc>
                <a:spcPct val="90000"/>
              </a:lnSpc>
              <a:spcBef>
                <a:spcPts val="1000"/>
              </a:spcBef>
              <a:spcAft>
                <a:spcPts val="0"/>
              </a:spcAft>
              <a:buClrTx/>
              <a:buSzPct val="100000"/>
              <a:buFont typeface="Arial"/>
              <a:buNone/>
              <a:tabLst/>
              <a:defRPr/>
            </a:pPr>
            <a:r>
              <a:rPr lang="ru-RU" sz="2000" b="1" dirty="0">
                <a:latin typeface="Roboto Condensed Light" pitchFamily="2" charset="0"/>
                <a:ea typeface="Roboto Condensed Light" pitchFamily="2" charset="0"/>
              </a:rPr>
              <a:t>Подзаголовок, Описание</a:t>
            </a:r>
            <a:endParaRPr lang="en-US" sz="2000" b="1" dirty="0">
              <a:latin typeface="Roboto Condensed Light" pitchFamily="2" charset="0"/>
              <a:ea typeface="Roboto Condensed Light" pitchFamily="2" charset="0"/>
            </a:endParaRPr>
          </a:p>
          <a:p>
            <a:pPr lvl="0"/>
            <a:endParaRPr lang="en-US" dirty="0"/>
          </a:p>
        </p:txBody>
      </p:sp>
      <p:sp>
        <p:nvSpPr>
          <p:cNvPr id="6" name="Text Placeholder 5">
            <a:extLst>
              <a:ext uri="{FF2B5EF4-FFF2-40B4-BE49-F238E27FC236}">
                <a16:creationId xmlns:a16="http://schemas.microsoft.com/office/drawing/2014/main" id="{B567F738-EF58-4657-904B-77CACA332822}"/>
              </a:ext>
            </a:extLst>
          </p:cNvPr>
          <p:cNvSpPr>
            <a:spLocks noGrp="1"/>
          </p:cNvSpPr>
          <p:nvPr>
            <p:ph type="body" sz="quarter" idx="11" hasCustomPrompt="1"/>
          </p:nvPr>
        </p:nvSpPr>
        <p:spPr>
          <a:xfrm>
            <a:off x="889396" y="5428579"/>
            <a:ext cx="3900956" cy="396875"/>
          </a:xfrm>
          <a:prstGeom prst="rect">
            <a:avLst/>
          </a:prstGeom>
        </p:spPr>
        <p:txBody>
          <a:bodyPr/>
          <a:lstStyle>
            <a:lvl1pPr marL="0" marR="0" indent="0" algn="l" defTabSz="914377" eaLnBrk="1" fontAlgn="auto" latinLnBrk="0" hangingPunct="1">
              <a:lnSpc>
                <a:spcPct val="90000"/>
              </a:lnSpc>
              <a:spcBef>
                <a:spcPts val="1000"/>
              </a:spcBef>
              <a:spcAft>
                <a:spcPts val="0"/>
              </a:spcAft>
              <a:buClrTx/>
              <a:buSzPct val="100000"/>
              <a:buFont typeface="Arial"/>
              <a:buNone/>
              <a:tabLst/>
              <a:defRPr sz="2400">
                <a:solidFill>
                  <a:schemeClr val="accent2"/>
                </a:solidFill>
              </a:defRPr>
            </a:lvl1pPr>
          </a:lstStyle>
          <a:p>
            <a:pPr marL="0" marR="0" lvl="0" indent="0" algn="l" defTabSz="914377" eaLnBrk="1" fontAlgn="auto" latinLnBrk="0" hangingPunct="1">
              <a:lnSpc>
                <a:spcPct val="90000"/>
              </a:lnSpc>
              <a:spcBef>
                <a:spcPts val="1000"/>
              </a:spcBef>
              <a:spcAft>
                <a:spcPts val="0"/>
              </a:spcAft>
              <a:buClrTx/>
              <a:buSzPct val="100000"/>
              <a:buFont typeface="Arial"/>
              <a:buNone/>
              <a:tabLst/>
              <a:defRPr/>
            </a:pPr>
            <a:r>
              <a:rPr lang="ru-RU" dirty="0">
                <a:latin typeface="Roboto Condensed Light" pitchFamily="2" charset="0"/>
                <a:ea typeface="Roboto Condensed Light" pitchFamily="2" charset="0"/>
              </a:rPr>
              <a:t>Фамилия Имя</a:t>
            </a:r>
          </a:p>
        </p:txBody>
      </p:sp>
      <p:sp>
        <p:nvSpPr>
          <p:cNvPr id="18" name="Text Placeholder 17">
            <a:extLst>
              <a:ext uri="{FF2B5EF4-FFF2-40B4-BE49-F238E27FC236}">
                <a16:creationId xmlns:a16="http://schemas.microsoft.com/office/drawing/2014/main" id="{0E961960-C438-46A7-933F-C1BED4A48436}"/>
              </a:ext>
            </a:extLst>
          </p:cNvPr>
          <p:cNvSpPr>
            <a:spLocks noGrp="1"/>
          </p:cNvSpPr>
          <p:nvPr>
            <p:ph type="body" sz="quarter" idx="12" hasCustomPrompt="1"/>
          </p:nvPr>
        </p:nvSpPr>
        <p:spPr>
          <a:xfrm>
            <a:off x="889396" y="5942044"/>
            <a:ext cx="4271963" cy="332336"/>
          </a:xfrm>
          <a:prstGeom prst="rect">
            <a:avLst/>
          </a:prstGeom>
        </p:spPr>
        <p:txBody>
          <a:bodyPr/>
          <a:lstStyle>
            <a:lvl1pPr marL="0" indent="0">
              <a:buNone/>
              <a:defRPr sz="1600">
                <a:solidFill>
                  <a:schemeClr val="accent6"/>
                </a:solidFill>
              </a:defRPr>
            </a:lvl1pPr>
          </a:lstStyle>
          <a:p>
            <a:r>
              <a:rPr lang="ru-RU" dirty="0">
                <a:latin typeface="Roboto Condensed Light" pitchFamily="2" charset="0"/>
                <a:ea typeface="Roboto Condensed Light" pitchFamily="2" charset="0"/>
              </a:rPr>
              <a:t>Название Департамента</a:t>
            </a:r>
          </a:p>
        </p:txBody>
      </p:sp>
      <p:sp>
        <p:nvSpPr>
          <p:cNvPr id="3" name="TextBox 2">
            <a:extLst>
              <a:ext uri="{FF2B5EF4-FFF2-40B4-BE49-F238E27FC236}">
                <a16:creationId xmlns:a16="http://schemas.microsoft.com/office/drawing/2014/main" id="{1242EFC6-94F3-874E-A5B4-140B35EA5923}"/>
              </a:ext>
            </a:extLst>
          </p:cNvPr>
          <p:cNvSpPr txBox="1"/>
          <p:nvPr userDrawn="1"/>
        </p:nvSpPr>
        <p:spPr>
          <a:xfrm>
            <a:off x="-479834" y="1077362"/>
            <a:ext cx="9239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algn="l" defTabSz="914377">
              <a:spcBef>
                <a:spcPts val="1000"/>
              </a:spcBef>
            </a:pPr>
            <a:endParaRPr lang="ru-RU" sz="1600" dirty="0" err="1">
              <a:solidFill>
                <a:srgbClr val="00526B"/>
              </a:solidFill>
              <a:latin typeface="Roboto Regular"/>
              <a:ea typeface="Roboto Regular"/>
              <a:cs typeface="Roboto Regular"/>
              <a:sym typeface="Roboto Regular"/>
            </a:endParaRPr>
          </a:p>
        </p:txBody>
      </p:sp>
    </p:spTree>
    <p:extLst>
      <p:ext uri="{BB962C8B-B14F-4D97-AF65-F5344CB8AC3E}">
        <p14:creationId xmlns:p14="http://schemas.microsoft.com/office/powerpoint/2010/main" val="1922909601"/>
      </p:ext>
    </p:extLst>
  </p:cSld>
  <p:clrMapOvr>
    <a:masterClrMapping/>
  </p:clrMapOvr>
  <p:transition spd="med"/>
  <p:extLst mod="1">
    <p:ext uri="{DCECCB84-F9BA-43D5-87BE-67443E8EF086}">
      <p15:sldGuideLst xmlns:p15="http://schemas.microsoft.com/office/powerpoint/2012/main">
        <p15:guide id="1" pos="551">
          <p15:clr>
            <a:srgbClr val="FBAE40"/>
          </p15:clr>
        </p15:guide>
        <p15:guide id="2" pos="7333">
          <p15:clr>
            <a:srgbClr val="FBAE40"/>
          </p15:clr>
        </p15:guide>
        <p15:guide id="3" orient="horz" pos="1745">
          <p15:clr>
            <a:srgbClr val="FBAE40"/>
          </p15:clr>
        </p15:guide>
        <p15:guide id="4" orient="horz" pos="2218">
          <p15:clr>
            <a:srgbClr val="FBAE40"/>
          </p15:clr>
        </p15:guide>
        <p15:guide id="5" orient="horz" pos="2555">
          <p15:clr>
            <a:srgbClr val="FBAE40"/>
          </p15:clr>
        </p15:guide>
        <p15:guide id="6" orient="horz" pos="2703">
          <p15:clr>
            <a:srgbClr val="FBAE40"/>
          </p15:clr>
        </p15:guide>
        <p15:guide id="7" orient="horz" pos="3462">
          <p15:clr>
            <a:srgbClr val="FBAE40"/>
          </p15:clr>
        </p15:guide>
        <p15:guide id="8" orient="horz" pos="3610">
          <p15:clr>
            <a:srgbClr val="FBAE40"/>
          </p15:clr>
        </p15:guide>
        <p15:guide id="9" orient="horz" pos="3787">
          <p15:clr>
            <a:srgbClr val="FBAE40"/>
          </p15:clr>
        </p15:guide>
        <p15:guide id="10" orient="horz" pos="38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A525-E9FB-41DF-953A-E5174BF4461E}"/>
              </a:ext>
            </a:extLst>
          </p:cNvPr>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249074109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ПОДЗАГОЛВОК-МАНИФЕСТ, 24pt…">
            <a:extLst>
              <a:ext uri="{FF2B5EF4-FFF2-40B4-BE49-F238E27FC236}">
                <a16:creationId xmlns:a16="http://schemas.microsoft.com/office/drawing/2014/main" id="{EEB1C4B3-3438-4C9D-B842-72A36D33F6D5}"/>
              </a:ext>
            </a:extLst>
          </p:cNvPr>
          <p:cNvSpPr txBox="1"/>
          <p:nvPr userDrawn="1"/>
        </p:nvSpPr>
        <p:spPr>
          <a:xfrm>
            <a:off x="838199" y="1928445"/>
            <a:ext cx="8313629" cy="29072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a:lnSpc>
                <a:spcPts val="3600"/>
              </a:lnSpc>
              <a:defRPr sz="2400">
                <a:solidFill>
                  <a:srgbClr val="1C88AE"/>
                </a:solidFill>
                <a:latin typeface="Roboto Condensed Light"/>
                <a:ea typeface="Roboto Condensed Light"/>
                <a:cs typeface="Roboto Condensed Light"/>
                <a:sym typeface="Roboto Condensed Light"/>
              </a:defRPr>
            </a:pPr>
            <a:endParaRPr dirty="0"/>
          </a:p>
        </p:txBody>
      </p:sp>
      <p:sp>
        <p:nvSpPr>
          <p:cNvPr id="5" name="Rectangle 5">
            <a:extLst>
              <a:ext uri="{FF2B5EF4-FFF2-40B4-BE49-F238E27FC236}">
                <a16:creationId xmlns:a16="http://schemas.microsoft.com/office/drawing/2014/main" id="{AA5CD1D4-D00C-4661-AE7C-659ACB5C52A0}"/>
              </a:ext>
            </a:extLst>
          </p:cNvPr>
          <p:cNvSpPr/>
          <p:nvPr userDrawn="1"/>
        </p:nvSpPr>
        <p:spPr>
          <a:xfrm>
            <a:off x="0" y="565465"/>
            <a:ext cx="139700" cy="3133020"/>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6" name="Title 4">
            <a:extLst>
              <a:ext uri="{FF2B5EF4-FFF2-40B4-BE49-F238E27FC236}">
                <a16:creationId xmlns:a16="http://schemas.microsoft.com/office/drawing/2014/main" id="{ECCA2986-600B-4EC5-A671-82373BDD3A1F}"/>
              </a:ext>
            </a:extLst>
          </p:cNvPr>
          <p:cNvSpPr txBox="1"/>
          <p:nvPr userDrawn="1"/>
        </p:nvSpPr>
        <p:spPr>
          <a:xfrm>
            <a:off x="938783" y="5821629"/>
            <a:ext cx="7919551" cy="307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ct val="120000"/>
              </a:lnSpc>
              <a:defRPr>
                <a:solidFill>
                  <a:srgbClr val="535353"/>
                </a:solidFill>
                <a:latin typeface="Roboto Regular"/>
                <a:ea typeface="Roboto Regular"/>
                <a:cs typeface="Roboto Regular"/>
                <a:sym typeface="Roboto Regular"/>
              </a:defRPr>
            </a:pPr>
            <a:endParaRPr dirty="0"/>
          </a:p>
        </p:txBody>
      </p:sp>
      <p:sp>
        <p:nvSpPr>
          <p:cNvPr id="7" name="ЗАГОЛОВОК, 44pt">
            <a:extLst>
              <a:ext uri="{FF2B5EF4-FFF2-40B4-BE49-F238E27FC236}">
                <a16:creationId xmlns:a16="http://schemas.microsoft.com/office/drawing/2014/main" id="{B495046C-3533-439F-9900-F254D28FD4B5}"/>
              </a:ext>
            </a:extLst>
          </p:cNvPr>
          <p:cNvSpPr txBox="1">
            <a:spLocks noGrp="1"/>
          </p:cNvSpPr>
          <p:nvPr>
            <p:ph type="title" idx="4294967295"/>
          </p:nvPr>
        </p:nvSpPr>
        <p:spPr>
          <a:xfrm>
            <a:off x="838200" y="273846"/>
            <a:ext cx="10972800" cy="1508126"/>
          </a:xfrm>
          <a:prstGeom prst="rect">
            <a:avLst/>
          </a:prstGeom>
        </p:spPr>
        <p:txBody>
          <a:bodyPr/>
          <a:lstStyle/>
          <a:p>
            <a:r>
              <a:rPr lang="ru-RU" smtClean="0"/>
              <a:t>Образец заголовка</a:t>
            </a:r>
            <a:endParaRPr dirty="0"/>
          </a:p>
        </p:txBody>
      </p:sp>
      <p:sp>
        <p:nvSpPr>
          <p:cNvPr id="3" name="Text Placeholder 2">
            <a:extLst>
              <a:ext uri="{FF2B5EF4-FFF2-40B4-BE49-F238E27FC236}">
                <a16:creationId xmlns:a16="http://schemas.microsoft.com/office/drawing/2014/main" id="{335F9D04-ED16-4C43-BDD5-F37BA1667872}"/>
              </a:ext>
            </a:extLst>
          </p:cNvPr>
          <p:cNvSpPr>
            <a:spLocks noGrp="1"/>
          </p:cNvSpPr>
          <p:nvPr>
            <p:ph type="body" sz="quarter" idx="10" hasCustomPrompt="1"/>
          </p:nvPr>
        </p:nvSpPr>
        <p:spPr>
          <a:xfrm>
            <a:off x="838199" y="1908357"/>
            <a:ext cx="8945881" cy="494021"/>
          </a:xfrm>
          <a:prstGeom prst="rect">
            <a:avLst/>
          </a:prstGeom>
        </p:spPr>
        <p:txBody>
          <a:bodyPr/>
          <a:lstStyle>
            <a:lvl1pPr marL="0" indent="0">
              <a:buNone/>
              <a:defRPr>
                <a:solidFill>
                  <a:schemeClr val="bg1"/>
                </a:solidFill>
              </a:defRPr>
            </a:lvl1pPr>
          </a:lstStyle>
          <a:p>
            <a:pPr>
              <a:lnSpc>
                <a:spcPts val="3600"/>
              </a:lnSpc>
              <a:defRPr sz="2400">
                <a:solidFill>
                  <a:srgbClr val="1C88AE"/>
                </a:solidFill>
                <a:latin typeface="Roboto Condensed Light"/>
                <a:ea typeface="Roboto Condensed Light"/>
                <a:cs typeface="Roboto Condensed Light"/>
                <a:sym typeface="Roboto Condensed Light"/>
              </a:defRPr>
            </a:pPr>
            <a:r>
              <a:rPr lang="ru-RU" dirty="0"/>
              <a:t>ПОДЗАГОЛОВОК-МАНИФЕСТ, 24pt</a:t>
            </a:r>
            <a:endParaRPr lang="en-US" dirty="0"/>
          </a:p>
        </p:txBody>
      </p:sp>
      <p:sp>
        <p:nvSpPr>
          <p:cNvPr id="9" name="Text Placeholder 8">
            <a:extLst>
              <a:ext uri="{FF2B5EF4-FFF2-40B4-BE49-F238E27FC236}">
                <a16:creationId xmlns:a16="http://schemas.microsoft.com/office/drawing/2014/main" id="{37633CF7-62E4-4AB2-A64E-72DEAF99D678}"/>
              </a:ext>
            </a:extLst>
          </p:cNvPr>
          <p:cNvSpPr>
            <a:spLocks noGrp="1"/>
          </p:cNvSpPr>
          <p:nvPr>
            <p:ph type="body" sz="quarter" idx="11" hasCustomPrompt="1"/>
          </p:nvPr>
        </p:nvSpPr>
        <p:spPr>
          <a:xfrm>
            <a:off x="838200" y="4938713"/>
            <a:ext cx="8945563" cy="1077912"/>
          </a:xfrm>
          <a:prstGeom prst="rect">
            <a:avLst/>
          </a:prstGeom>
        </p:spPr>
        <p:txBody>
          <a:bodyPr/>
          <a:lstStyle>
            <a:lvl1pPr marL="0" marR="0" indent="0" algn="l" defTabSz="914377" eaLnBrk="1" fontAlgn="auto" latinLnBrk="0" hangingPunct="1">
              <a:lnSpc>
                <a:spcPct val="90000"/>
              </a:lnSpc>
              <a:spcBef>
                <a:spcPts val="1000"/>
              </a:spcBef>
              <a:spcAft>
                <a:spcPts val="0"/>
              </a:spcAft>
              <a:buClrTx/>
              <a:buSzPct val="100000"/>
              <a:buFont typeface="Arial"/>
              <a:buNone/>
              <a:tabLst/>
              <a:defRPr>
                <a:solidFill>
                  <a:schemeClr val="tx2"/>
                </a:solidFill>
              </a:defRPr>
            </a:lvl1pPr>
          </a:lstStyle>
          <a:p>
            <a:pPr marL="0" marR="0" lvl="0" indent="0" algn="l" defTabSz="914377" eaLnBrk="1" fontAlgn="auto" latinLnBrk="0" hangingPunct="1">
              <a:lnSpc>
                <a:spcPct val="90000"/>
              </a:lnSpc>
              <a:spcBef>
                <a:spcPts val="1000"/>
              </a:spcBef>
              <a:spcAft>
                <a:spcPts val="0"/>
              </a:spcAft>
              <a:buClrTx/>
              <a:buSzPct val="100000"/>
              <a:buFont typeface="Arial"/>
              <a:buNone/>
              <a:tabLst/>
              <a:defRPr/>
            </a:pPr>
            <a:r>
              <a:rPr lang="ru-RU" dirty="0"/>
              <a:t>Три строчки текста для тех, кому не хватило заголовка и манифеста </a:t>
            </a:r>
            <a:br>
              <a:rPr lang="ru-RU" dirty="0"/>
            </a:br>
            <a:r>
              <a:rPr lang="ru-RU" dirty="0"/>
              <a:t>и хочется написать еще немного. Вложите сюда дополнительные пояснения, но помните о размерах.</a:t>
            </a:r>
          </a:p>
        </p:txBody>
      </p:sp>
      <p:sp>
        <p:nvSpPr>
          <p:cNvPr id="10" name="Text Placeholder 2">
            <a:extLst>
              <a:ext uri="{FF2B5EF4-FFF2-40B4-BE49-F238E27FC236}">
                <a16:creationId xmlns:a16="http://schemas.microsoft.com/office/drawing/2014/main" id="{EF9125D9-2DB1-45A2-B584-31C91BC482F3}"/>
              </a:ext>
            </a:extLst>
          </p:cNvPr>
          <p:cNvSpPr>
            <a:spLocks noGrp="1"/>
          </p:cNvSpPr>
          <p:nvPr>
            <p:ph type="body" sz="quarter" idx="12" hasCustomPrompt="1"/>
          </p:nvPr>
        </p:nvSpPr>
        <p:spPr>
          <a:xfrm>
            <a:off x="837882" y="2476635"/>
            <a:ext cx="8945881" cy="2379162"/>
          </a:xfrm>
          <a:prstGeom prst="rect">
            <a:avLst/>
          </a:prstGeom>
        </p:spPr>
        <p:txBody>
          <a:bodyPr/>
          <a:lstStyle>
            <a:lvl1pPr marL="0" indent="0">
              <a:buNone/>
              <a:defRPr>
                <a:solidFill>
                  <a:schemeClr val="bg1"/>
                </a:solidFill>
              </a:defRPr>
            </a:lvl1pPr>
          </a:lstStyle>
          <a:p>
            <a:pPr>
              <a:lnSpc>
                <a:spcPts val="3600"/>
              </a:lnSpc>
              <a:defRPr sz="2400">
                <a:solidFill>
                  <a:srgbClr val="1C88AE"/>
                </a:solidFill>
                <a:latin typeface="Roboto Condensed Light"/>
                <a:ea typeface="Roboto Condensed Light"/>
                <a:cs typeface="Roboto Condensed Light"/>
                <a:sym typeface="Roboto Condensed Light"/>
              </a:defRPr>
            </a:pPr>
            <a:r>
              <a:rPr lang="ru-RU" dirty="0"/>
              <a:t>КОГДА ЕСТЬ НЕМНОГО ТЕКСТА И НУЖНО СДЕЛАТЬ ЕГО ЯРКИМ И ЗАПОМИНАЮЩИМСЯ! </a:t>
            </a:r>
            <a:br>
              <a:rPr lang="ru-RU" dirty="0"/>
            </a:br>
            <a:r>
              <a:rPr lang="ru-RU" dirty="0"/>
              <a:t>ДЛЯ ЭТОГО У ВАС ЕСТЬ РОВНО ШЕСТЬ СТРОЧЕК, В КОТОРЫЕ ВЫ МОЖЕТЕ ВЛОЖИТЬ ВСЕ ЭМОЦИИ. БОЛЬШЕ ВКЛАДЫВАТЬ НЕ НАДО. ИЛИ СТОИТ ПОИСКАТЬ ДРУГОЙ ШАБЛОН.</a:t>
            </a:r>
          </a:p>
          <a:p>
            <a:pPr lvl="0"/>
            <a:endParaRPr lang="en-US" dirty="0"/>
          </a:p>
        </p:txBody>
      </p:sp>
    </p:spTree>
    <p:extLst>
      <p:ext uri="{BB962C8B-B14F-4D97-AF65-F5344CB8AC3E}">
        <p14:creationId xmlns:p14="http://schemas.microsoft.com/office/powerpoint/2010/main" val="4115115278"/>
      </p:ext>
    </p:extLst>
  </p:cSld>
  <p:clrMapOvr>
    <a:masterClrMapping/>
  </p:clrMapOvr>
  <p:transition spd="med"/>
  <p:extLst mod="1">
    <p:ext uri="{DCECCB84-F9BA-43D5-87BE-67443E8EF086}">
      <p15:sldGuideLst xmlns:p15="http://schemas.microsoft.com/office/powerpoint/2012/main">
        <p15:guide id="1" pos="525">
          <p15:clr>
            <a:srgbClr val="FBAE40"/>
          </p15:clr>
        </p15:guide>
        <p15:guide id="2" pos="6165">
          <p15:clr>
            <a:srgbClr val="FBAE40"/>
          </p15:clr>
        </p15:guide>
        <p15:guide id="3" orient="horz" pos="490">
          <p15:clr>
            <a:srgbClr val="FBAE40"/>
          </p15:clr>
        </p15:guide>
        <p15:guide id="4" orient="horz" pos="747">
          <p15:clr>
            <a:srgbClr val="FBAE40"/>
          </p15:clr>
        </p15:guide>
        <p15:guide id="5" orient="horz" pos="1249">
          <p15:clr>
            <a:srgbClr val="FBAE40"/>
          </p15:clr>
        </p15:guide>
        <p15:guide id="6" orient="horz" pos="2960">
          <p15:clr>
            <a:srgbClr val="FBAE40"/>
          </p15:clr>
        </p15:guide>
        <p15:guide id="7" orient="horz" pos="3148">
          <p15:clr>
            <a:srgbClr val="FBAE40"/>
          </p15:clr>
        </p15:guide>
        <p15:guide id="8" orient="horz" pos="37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ЗАГОЛОВОК, 44pt">
            <a:extLst>
              <a:ext uri="{FF2B5EF4-FFF2-40B4-BE49-F238E27FC236}">
                <a16:creationId xmlns:a16="http://schemas.microsoft.com/office/drawing/2014/main" id="{8813B224-FCD7-4C0C-B88C-C897276BEE62}"/>
              </a:ext>
            </a:extLst>
          </p:cNvPr>
          <p:cNvSpPr txBox="1">
            <a:spLocks noGrp="1"/>
          </p:cNvSpPr>
          <p:nvPr>
            <p:ph type="title" idx="4294967295"/>
          </p:nvPr>
        </p:nvSpPr>
        <p:spPr>
          <a:xfrm>
            <a:off x="838200" y="273846"/>
            <a:ext cx="10972800" cy="1227202"/>
          </a:xfrm>
          <a:prstGeom prst="rect">
            <a:avLst/>
          </a:prstGeom>
        </p:spPr>
        <p:txBody>
          <a:bodyPr/>
          <a:lstStyle/>
          <a:p>
            <a:r>
              <a:rPr lang="ru-RU" smtClean="0"/>
              <a:t>Образец заголовка</a:t>
            </a:r>
            <a:endParaRPr dirty="0"/>
          </a:p>
        </p:txBody>
      </p:sp>
      <p:sp>
        <p:nvSpPr>
          <p:cNvPr id="8" name="Rectangle 5">
            <a:extLst>
              <a:ext uri="{FF2B5EF4-FFF2-40B4-BE49-F238E27FC236}">
                <a16:creationId xmlns:a16="http://schemas.microsoft.com/office/drawing/2014/main" id="{2ACE69B1-BD19-4C1A-8F7D-6AA9D2E2F6B1}"/>
              </a:ext>
            </a:extLst>
          </p:cNvPr>
          <p:cNvSpPr/>
          <p:nvPr userDrawn="1"/>
        </p:nvSpPr>
        <p:spPr>
          <a:xfrm>
            <a:off x="838200" y="3084414"/>
            <a:ext cx="1147499" cy="635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9" name="Rectangle 5">
            <a:extLst>
              <a:ext uri="{FF2B5EF4-FFF2-40B4-BE49-F238E27FC236}">
                <a16:creationId xmlns:a16="http://schemas.microsoft.com/office/drawing/2014/main" id="{6D7A48DE-F992-456D-9E22-4350831D76CF}"/>
              </a:ext>
            </a:extLst>
          </p:cNvPr>
          <p:cNvSpPr/>
          <p:nvPr userDrawn="1"/>
        </p:nvSpPr>
        <p:spPr>
          <a:xfrm>
            <a:off x="4737100" y="3084414"/>
            <a:ext cx="1143001" cy="635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10" name="Rectangle 5">
            <a:extLst>
              <a:ext uri="{FF2B5EF4-FFF2-40B4-BE49-F238E27FC236}">
                <a16:creationId xmlns:a16="http://schemas.microsoft.com/office/drawing/2014/main" id="{9D1C2B04-1A37-43DE-9F16-73DB7468A03E}"/>
              </a:ext>
            </a:extLst>
          </p:cNvPr>
          <p:cNvSpPr/>
          <p:nvPr userDrawn="1"/>
        </p:nvSpPr>
        <p:spPr>
          <a:xfrm>
            <a:off x="8636000" y="3084414"/>
            <a:ext cx="1143001" cy="635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14" name="1">
            <a:extLst>
              <a:ext uri="{FF2B5EF4-FFF2-40B4-BE49-F238E27FC236}">
                <a16:creationId xmlns:a16="http://schemas.microsoft.com/office/drawing/2014/main" id="{683890A0-6B79-4B62-AA22-B43E66677F03}"/>
              </a:ext>
            </a:extLst>
          </p:cNvPr>
          <p:cNvSpPr txBox="1"/>
          <p:nvPr userDrawn="1"/>
        </p:nvSpPr>
        <p:spPr>
          <a:xfrm>
            <a:off x="838200" y="1747898"/>
            <a:ext cx="534549"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rPr dirty="0"/>
              <a:t>1</a:t>
            </a:r>
          </a:p>
        </p:txBody>
      </p:sp>
      <p:sp>
        <p:nvSpPr>
          <p:cNvPr id="15" name="1">
            <a:extLst>
              <a:ext uri="{FF2B5EF4-FFF2-40B4-BE49-F238E27FC236}">
                <a16:creationId xmlns:a16="http://schemas.microsoft.com/office/drawing/2014/main" id="{A2825837-294C-4FAA-9993-4C00897DDAFF}"/>
              </a:ext>
            </a:extLst>
          </p:cNvPr>
          <p:cNvSpPr txBox="1"/>
          <p:nvPr userDrawn="1"/>
        </p:nvSpPr>
        <p:spPr>
          <a:xfrm>
            <a:off x="4741598" y="1747898"/>
            <a:ext cx="534550"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rPr dirty="0"/>
              <a:t>2</a:t>
            </a:r>
          </a:p>
        </p:txBody>
      </p:sp>
      <p:sp>
        <p:nvSpPr>
          <p:cNvPr id="16" name="1">
            <a:extLst>
              <a:ext uri="{FF2B5EF4-FFF2-40B4-BE49-F238E27FC236}">
                <a16:creationId xmlns:a16="http://schemas.microsoft.com/office/drawing/2014/main" id="{A075E9CE-A83A-4F16-BFA7-0D1DB09B2F5F}"/>
              </a:ext>
            </a:extLst>
          </p:cNvPr>
          <p:cNvSpPr txBox="1"/>
          <p:nvPr userDrawn="1"/>
        </p:nvSpPr>
        <p:spPr>
          <a:xfrm>
            <a:off x="8644996" y="1747898"/>
            <a:ext cx="534550"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t>3</a:t>
            </a:r>
          </a:p>
        </p:txBody>
      </p:sp>
      <p:sp>
        <p:nvSpPr>
          <p:cNvPr id="18" name="Text Placeholder 17">
            <a:extLst>
              <a:ext uri="{FF2B5EF4-FFF2-40B4-BE49-F238E27FC236}">
                <a16:creationId xmlns:a16="http://schemas.microsoft.com/office/drawing/2014/main" id="{0856EFC7-2BA4-4031-BAE6-D76D7B213C55}"/>
              </a:ext>
            </a:extLst>
          </p:cNvPr>
          <p:cNvSpPr>
            <a:spLocks noGrp="1"/>
          </p:cNvSpPr>
          <p:nvPr>
            <p:ph type="body" sz="quarter" idx="11" hasCustomPrompt="1"/>
          </p:nvPr>
        </p:nvSpPr>
        <p:spPr>
          <a:xfrm>
            <a:off x="838200" y="3403434"/>
            <a:ext cx="3386138" cy="2238375"/>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stStyle>
          <a:p>
            <a:pPr defTabSz="914377">
              <a:spcBef>
                <a:spcPts val="1000"/>
              </a:spcBef>
              <a:defRPr sz="1600">
                <a:solidFill>
                  <a:srgbClr val="00526B"/>
                </a:solidFill>
                <a:latin typeface="Roboto Regular"/>
                <a:ea typeface="Roboto Regular"/>
                <a:cs typeface="Roboto Regular"/>
                <a:sym typeface="Roboto Regular"/>
              </a:defRPr>
            </a:pPr>
            <a:r>
              <a:rPr lang="ru-RU" dirty="0"/>
              <a:t>Левая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 с начала XVI века.</a:t>
            </a:r>
          </a:p>
          <a:p>
            <a:pPr lvl="0"/>
            <a:endParaRPr lang="en-US" dirty="0"/>
          </a:p>
        </p:txBody>
      </p:sp>
      <p:sp>
        <p:nvSpPr>
          <p:cNvPr id="19" name="Text Placeholder 17">
            <a:extLst>
              <a:ext uri="{FF2B5EF4-FFF2-40B4-BE49-F238E27FC236}">
                <a16:creationId xmlns:a16="http://schemas.microsoft.com/office/drawing/2014/main" id="{D889CB65-12CF-43FF-832A-FA8B1CC8638F}"/>
              </a:ext>
            </a:extLst>
          </p:cNvPr>
          <p:cNvSpPr>
            <a:spLocks noGrp="1"/>
          </p:cNvSpPr>
          <p:nvPr>
            <p:ph type="body" sz="quarter" idx="12" hasCustomPrompt="1"/>
          </p:nvPr>
        </p:nvSpPr>
        <p:spPr>
          <a:xfrm>
            <a:off x="4741598" y="3403433"/>
            <a:ext cx="3386138" cy="2238375"/>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stStyle>
          <a:p>
            <a:pPr defTabSz="914377">
              <a:spcBef>
                <a:spcPts val="1000"/>
              </a:spcBef>
              <a:defRPr sz="1600">
                <a:solidFill>
                  <a:srgbClr val="00526B"/>
                </a:solidFill>
                <a:latin typeface="Roboto Regular"/>
                <a:ea typeface="Roboto Regular"/>
                <a:cs typeface="Roboto Regular"/>
                <a:sym typeface="Roboto Regular"/>
              </a:defRPr>
            </a:pPr>
            <a:r>
              <a:rPr lang="ru-RU" dirty="0"/>
              <a:t>Средняя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 с начала XVI века.</a:t>
            </a:r>
          </a:p>
          <a:p>
            <a:pPr lvl="0"/>
            <a:endParaRPr lang="en-US" dirty="0"/>
          </a:p>
        </p:txBody>
      </p:sp>
      <p:sp>
        <p:nvSpPr>
          <p:cNvPr id="20" name="Text Placeholder 17">
            <a:extLst>
              <a:ext uri="{FF2B5EF4-FFF2-40B4-BE49-F238E27FC236}">
                <a16:creationId xmlns:a16="http://schemas.microsoft.com/office/drawing/2014/main" id="{177775DC-4FEC-4CA2-A590-FA248C10FA72}"/>
              </a:ext>
            </a:extLst>
          </p:cNvPr>
          <p:cNvSpPr>
            <a:spLocks noGrp="1"/>
          </p:cNvSpPr>
          <p:nvPr>
            <p:ph type="body" sz="quarter" idx="13" hasCustomPrompt="1"/>
          </p:nvPr>
        </p:nvSpPr>
        <p:spPr>
          <a:xfrm>
            <a:off x="8636000" y="3403432"/>
            <a:ext cx="3386138" cy="2238375"/>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stStyle>
          <a:p>
            <a:pPr defTabSz="914377">
              <a:spcBef>
                <a:spcPts val="1000"/>
              </a:spcBef>
              <a:defRPr sz="1600">
                <a:solidFill>
                  <a:srgbClr val="00526B"/>
                </a:solidFill>
                <a:latin typeface="Roboto Regular"/>
                <a:ea typeface="Roboto Regular"/>
                <a:cs typeface="Roboto Regular"/>
                <a:sym typeface="Roboto Regular"/>
              </a:defRPr>
            </a:pPr>
            <a:r>
              <a:rPr lang="ru-RU" dirty="0"/>
              <a:t>Правая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 с начала XVI века.</a:t>
            </a:r>
          </a:p>
          <a:p>
            <a:pPr lvl="0"/>
            <a:endParaRPr lang="en-US" dirty="0"/>
          </a:p>
        </p:txBody>
      </p:sp>
    </p:spTree>
    <p:extLst>
      <p:ext uri="{BB962C8B-B14F-4D97-AF65-F5344CB8AC3E}">
        <p14:creationId xmlns:p14="http://schemas.microsoft.com/office/powerpoint/2010/main" val="3948310916"/>
      </p:ext>
    </p:extLst>
  </p:cSld>
  <p:clrMapOvr>
    <a:masterClrMapping/>
  </p:clrMapOvr>
  <p:transition spd="med"/>
  <p:extLst>
    <p:ext uri="{DCECCB84-F9BA-43D5-87BE-67443E8EF086}">
      <p15:sldGuideLst xmlns:p15="http://schemas.microsoft.com/office/powerpoint/2012/main">
        <p15:guide id="1" pos="519">
          <p15:clr>
            <a:srgbClr val="FBAE40"/>
          </p15:clr>
        </p15:guide>
        <p15:guide id="2" pos="2661">
          <p15:clr>
            <a:srgbClr val="FBAE40"/>
          </p15:clr>
        </p15:guide>
        <p15:guide id="3" pos="2978">
          <p15:clr>
            <a:srgbClr val="FBAE40"/>
          </p15:clr>
        </p15:guide>
        <p15:guide id="4" pos="5121">
          <p15:clr>
            <a:srgbClr val="FBAE40"/>
          </p15:clr>
        </p15:guide>
        <p15:guide id="5" pos="5428">
          <p15:clr>
            <a:srgbClr val="FBAE40"/>
          </p15:clr>
        </p15:guide>
        <p15:guide id="6" pos="7582">
          <p15:clr>
            <a:srgbClr val="FBAE40"/>
          </p15:clr>
        </p15:guide>
        <p15:guide id="7" orient="horz" pos="490">
          <p15:clr>
            <a:srgbClr val="FBAE40"/>
          </p15:clr>
        </p15:guide>
        <p15:guide id="8" orient="horz" pos="747">
          <p15:clr>
            <a:srgbClr val="FBAE40"/>
          </p15:clr>
        </p15:guide>
        <p15:guide id="9" orient="horz" pos="1260">
          <p15:clr>
            <a:srgbClr val="FBAE40"/>
          </p15:clr>
        </p15:guide>
        <p15:guide id="10" orient="horz" pos="1677">
          <p15:clr>
            <a:srgbClr val="FBAE40"/>
          </p15:clr>
        </p15:guide>
        <p15:guide id="11" orient="horz" pos="2184">
          <p15:clr>
            <a:srgbClr val="FBAE40"/>
          </p15:clr>
        </p15:guide>
        <p15:guide id="12" orient="horz" pos="35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89" name="Title Text"/>
          <p:cNvSpPr txBox="1">
            <a:spLocks noGrp="1"/>
          </p:cNvSpPr>
          <p:nvPr>
            <p:ph type="title" hasCustomPrompt="1"/>
          </p:nvPr>
        </p:nvSpPr>
        <p:spPr>
          <a:prstGeom prst="rect">
            <a:avLst/>
          </a:prstGeom>
        </p:spPr>
        <p:txBody>
          <a:bodyPr/>
          <a:lstStyle>
            <a:lvl1pPr>
              <a:defRPr>
                <a:solidFill>
                  <a:schemeClr val="tx1"/>
                </a:solidFill>
              </a:defRPr>
            </a:lvl1pPr>
          </a:lstStyle>
          <a:p>
            <a:r>
              <a:rPr lang="ru-RU" dirty="0"/>
              <a:t>ЗАГОЛОВОК, 44</a:t>
            </a:r>
            <a:r>
              <a:rPr lang="en-US" dirty="0" err="1"/>
              <a:t>pt</a:t>
            </a:r>
            <a:endParaRPr dirty="0"/>
          </a:p>
        </p:txBody>
      </p:sp>
      <p:sp>
        <p:nvSpPr>
          <p:cNvPr id="90" name="Body Level One…"/>
          <p:cNvSpPr txBox="1">
            <a:spLocks noGrp="1"/>
          </p:cNvSpPr>
          <p:nvPr>
            <p:ph type="body" sz="half" idx="1"/>
          </p:nvPr>
        </p:nvSpPr>
        <p:spPr>
          <a:xfrm>
            <a:off x="838200" y="1825625"/>
            <a:ext cx="5181600" cy="435133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Tree>
    <p:extLst>
      <p:ext uri="{BB962C8B-B14F-4D97-AF65-F5344CB8AC3E}">
        <p14:creationId xmlns:p14="http://schemas.microsoft.com/office/powerpoint/2010/main" val="46191190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Сравнение">
    <p:spTree>
      <p:nvGrpSpPr>
        <p:cNvPr id="1" name=""/>
        <p:cNvGrpSpPr/>
        <p:nvPr/>
      </p:nvGrpSpPr>
      <p:grpSpPr>
        <a:xfrm>
          <a:off x="0" y="0"/>
          <a:ext cx="0" cy="0"/>
          <a:chOff x="0" y="0"/>
          <a:chExt cx="0" cy="0"/>
        </a:xfrm>
      </p:grpSpPr>
      <p:sp>
        <p:nvSpPr>
          <p:cNvPr id="98" name="Title Text"/>
          <p:cNvSpPr txBox="1">
            <a:spLocks noGrp="1"/>
          </p:cNvSpPr>
          <p:nvPr>
            <p:ph type="title" hasCustomPrompt="1"/>
          </p:nvPr>
        </p:nvSpPr>
        <p:spPr>
          <a:xfrm>
            <a:off x="839787" y="365127"/>
            <a:ext cx="10515601" cy="1325563"/>
          </a:xfrm>
          <a:prstGeom prst="rect">
            <a:avLst/>
          </a:prstGeom>
        </p:spPr>
        <p:txBody>
          <a:bodyPr/>
          <a:lstStyle>
            <a:lvl1pPr>
              <a:defRPr/>
            </a:lvl1pPr>
          </a:lstStyle>
          <a:p>
            <a:r>
              <a:rPr lang="ru-RU" dirty="0"/>
              <a:t>ЗАГОЛОВОК, 44</a:t>
            </a:r>
            <a:r>
              <a:rPr lang="en-US" dirty="0" err="1"/>
              <a:t>pt</a:t>
            </a:r>
            <a:endParaRPr dirty="0"/>
          </a:p>
        </p:txBody>
      </p:sp>
      <p:sp>
        <p:nvSpPr>
          <p:cNvPr id="8" name="Body Level One…">
            <a:extLst>
              <a:ext uri="{FF2B5EF4-FFF2-40B4-BE49-F238E27FC236}">
                <a16:creationId xmlns:a16="http://schemas.microsoft.com/office/drawing/2014/main" id="{A1B195BF-C0D1-442C-AD5D-9DA18BFBB83E}"/>
              </a:ext>
            </a:extLst>
          </p:cNvPr>
          <p:cNvSpPr txBox="1">
            <a:spLocks noGrp="1"/>
          </p:cNvSpPr>
          <p:nvPr>
            <p:ph type="body" sz="half" idx="1"/>
          </p:nvPr>
        </p:nvSpPr>
        <p:spPr>
          <a:xfrm>
            <a:off x="838200" y="1825625"/>
            <a:ext cx="5181600" cy="435133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9" name="Body Level One…">
            <a:extLst>
              <a:ext uri="{FF2B5EF4-FFF2-40B4-BE49-F238E27FC236}">
                <a16:creationId xmlns:a16="http://schemas.microsoft.com/office/drawing/2014/main" id="{C0FA55F9-C127-43EB-AA0D-4AFC4470FFD1}"/>
              </a:ext>
            </a:extLst>
          </p:cNvPr>
          <p:cNvSpPr txBox="1">
            <a:spLocks noGrp="1"/>
          </p:cNvSpPr>
          <p:nvPr>
            <p:ph type="body" sz="half" idx="10"/>
          </p:nvPr>
        </p:nvSpPr>
        <p:spPr>
          <a:xfrm>
            <a:off x="6173788" y="1825625"/>
            <a:ext cx="5181600" cy="435133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Tree>
    <p:extLst>
      <p:ext uri="{BB962C8B-B14F-4D97-AF65-F5344CB8AC3E}">
        <p14:creationId xmlns:p14="http://schemas.microsoft.com/office/powerpoint/2010/main" val="328094029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ПОДЗАГОЛВОК-МАНИФЕСТ, 24pt…">
            <a:extLst>
              <a:ext uri="{FF2B5EF4-FFF2-40B4-BE49-F238E27FC236}">
                <a16:creationId xmlns:a16="http://schemas.microsoft.com/office/drawing/2014/main" id="{EEB1C4B3-3438-4C9D-B842-72A36D33F6D5}"/>
              </a:ext>
            </a:extLst>
          </p:cNvPr>
          <p:cNvSpPr txBox="1"/>
          <p:nvPr userDrawn="1"/>
        </p:nvSpPr>
        <p:spPr>
          <a:xfrm>
            <a:off x="838199" y="1928445"/>
            <a:ext cx="8313629" cy="2907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a:lnSpc>
                <a:spcPts val="3600"/>
              </a:lnSpc>
              <a:defRPr sz="2400">
                <a:solidFill>
                  <a:srgbClr val="1C88AE"/>
                </a:solidFill>
                <a:latin typeface="Roboto Condensed Light"/>
                <a:ea typeface="Roboto Condensed Light"/>
                <a:cs typeface="Roboto Condensed Light"/>
                <a:sym typeface="Roboto Condensed Light"/>
              </a:defRPr>
            </a:pPr>
            <a:endParaRPr dirty="0"/>
          </a:p>
        </p:txBody>
      </p:sp>
      <p:sp>
        <p:nvSpPr>
          <p:cNvPr id="5" name="Rectangle 5">
            <a:extLst>
              <a:ext uri="{FF2B5EF4-FFF2-40B4-BE49-F238E27FC236}">
                <a16:creationId xmlns:a16="http://schemas.microsoft.com/office/drawing/2014/main" id="{AA5CD1D4-D00C-4661-AE7C-659ACB5C52A0}"/>
              </a:ext>
            </a:extLst>
          </p:cNvPr>
          <p:cNvSpPr/>
          <p:nvPr userDrawn="1"/>
        </p:nvSpPr>
        <p:spPr>
          <a:xfrm>
            <a:off x="0" y="565465"/>
            <a:ext cx="139700" cy="3133020"/>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6" name="Title 4">
            <a:extLst>
              <a:ext uri="{FF2B5EF4-FFF2-40B4-BE49-F238E27FC236}">
                <a16:creationId xmlns:a16="http://schemas.microsoft.com/office/drawing/2014/main" id="{ECCA2986-600B-4EC5-A671-82373BDD3A1F}"/>
              </a:ext>
            </a:extLst>
          </p:cNvPr>
          <p:cNvSpPr txBox="1"/>
          <p:nvPr userDrawn="1"/>
        </p:nvSpPr>
        <p:spPr>
          <a:xfrm>
            <a:off x="938783" y="5821629"/>
            <a:ext cx="7919551" cy="307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120000"/>
              </a:lnSpc>
              <a:defRPr>
                <a:solidFill>
                  <a:srgbClr val="535353"/>
                </a:solidFill>
                <a:latin typeface="Roboto Regular"/>
                <a:ea typeface="Roboto Regular"/>
                <a:cs typeface="Roboto Regular"/>
                <a:sym typeface="Roboto Regular"/>
              </a:defRPr>
            </a:pPr>
            <a:endParaRPr dirty="0"/>
          </a:p>
        </p:txBody>
      </p:sp>
      <p:sp>
        <p:nvSpPr>
          <p:cNvPr id="7" name="ЗАГОЛОВОК, 44pt">
            <a:extLst>
              <a:ext uri="{FF2B5EF4-FFF2-40B4-BE49-F238E27FC236}">
                <a16:creationId xmlns:a16="http://schemas.microsoft.com/office/drawing/2014/main" id="{B495046C-3533-439F-9900-F254D28FD4B5}"/>
              </a:ext>
            </a:extLst>
          </p:cNvPr>
          <p:cNvSpPr txBox="1">
            <a:spLocks noGrp="1"/>
          </p:cNvSpPr>
          <p:nvPr>
            <p:ph type="title" idx="4294967295"/>
          </p:nvPr>
        </p:nvSpPr>
        <p:spPr>
          <a:xfrm>
            <a:off x="838200" y="273846"/>
            <a:ext cx="10972800" cy="1508126"/>
          </a:xfrm>
          <a:prstGeom prst="rect">
            <a:avLst/>
          </a:prstGeom>
        </p:spPr>
        <p:txBody>
          <a:bodyPr/>
          <a:lstStyle/>
          <a:p>
            <a:r>
              <a:rPr dirty="0"/>
              <a:t>ЗАГОЛОВОК, 44pt</a:t>
            </a:r>
          </a:p>
        </p:txBody>
      </p:sp>
      <p:sp>
        <p:nvSpPr>
          <p:cNvPr id="3" name="Text Placeholder 2">
            <a:extLst>
              <a:ext uri="{FF2B5EF4-FFF2-40B4-BE49-F238E27FC236}">
                <a16:creationId xmlns:a16="http://schemas.microsoft.com/office/drawing/2014/main" id="{335F9D04-ED16-4C43-BDD5-F37BA1667872}"/>
              </a:ext>
            </a:extLst>
          </p:cNvPr>
          <p:cNvSpPr>
            <a:spLocks noGrp="1"/>
          </p:cNvSpPr>
          <p:nvPr>
            <p:ph type="body" sz="quarter" idx="10" hasCustomPrompt="1"/>
          </p:nvPr>
        </p:nvSpPr>
        <p:spPr>
          <a:xfrm>
            <a:off x="838199" y="1908357"/>
            <a:ext cx="8945881" cy="494021"/>
          </a:xfrm>
          <a:prstGeom prst="rect">
            <a:avLst/>
          </a:prstGeom>
        </p:spPr>
        <p:txBody>
          <a:bodyPr/>
          <a:lstStyle>
            <a:lvl1pPr marL="0" indent="0">
              <a:buNone/>
              <a:defRPr>
                <a:solidFill>
                  <a:schemeClr val="bg1"/>
                </a:solidFill>
              </a:defRPr>
            </a:lvl1pPr>
          </a:lstStyle>
          <a:p>
            <a:pPr>
              <a:lnSpc>
                <a:spcPts val="3600"/>
              </a:lnSpc>
              <a:defRPr sz="2400">
                <a:solidFill>
                  <a:srgbClr val="1C88AE"/>
                </a:solidFill>
                <a:latin typeface="Roboto Condensed Light"/>
                <a:ea typeface="Roboto Condensed Light"/>
                <a:cs typeface="Roboto Condensed Light"/>
                <a:sym typeface="Roboto Condensed Light"/>
              </a:defRPr>
            </a:pPr>
            <a:r>
              <a:rPr lang="ru-RU" dirty="0"/>
              <a:t>ПОДЗАГОЛОВОК-МАНИФЕСТ, 24pt</a:t>
            </a:r>
            <a:endParaRPr lang="en-US" dirty="0"/>
          </a:p>
        </p:txBody>
      </p:sp>
      <p:sp>
        <p:nvSpPr>
          <p:cNvPr id="9" name="Text Placeholder 8">
            <a:extLst>
              <a:ext uri="{FF2B5EF4-FFF2-40B4-BE49-F238E27FC236}">
                <a16:creationId xmlns:a16="http://schemas.microsoft.com/office/drawing/2014/main" id="{37633CF7-62E4-4AB2-A64E-72DEAF99D678}"/>
              </a:ext>
            </a:extLst>
          </p:cNvPr>
          <p:cNvSpPr>
            <a:spLocks noGrp="1"/>
          </p:cNvSpPr>
          <p:nvPr>
            <p:ph type="body" sz="quarter" idx="11" hasCustomPrompt="1"/>
          </p:nvPr>
        </p:nvSpPr>
        <p:spPr>
          <a:xfrm>
            <a:off x="838200" y="4938713"/>
            <a:ext cx="8945563" cy="1077912"/>
          </a:xfrm>
          <a:prstGeom prst="rect">
            <a:avLst/>
          </a:prstGeom>
        </p:spPr>
        <p:txBody>
          <a:bodyPr/>
          <a:lstStyle>
            <a:lvl1pPr marL="0" marR="0" indent="0" algn="l" defTabSz="914377" eaLnBrk="1" fontAlgn="auto" latinLnBrk="0" hangingPunct="1">
              <a:lnSpc>
                <a:spcPct val="90000"/>
              </a:lnSpc>
              <a:spcBef>
                <a:spcPts val="1000"/>
              </a:spcBef>
              <a:spcAft>
                <a:spcPts val="0"/>
              </a:spcAft>
              <a:buClrTx/>
              <a:buSzPct val="100000"/>
              <a:buFont typeface="Arial"/>
              <a:buNone/>
              <a:tabLst/>
              <a:defRPr>
                <a:solidFill>
                  <a:schemeClr val="tx2"/>
                </a:solidFill>
              </a:defRPr>
            </a:lvl1pPr>
          </a:lstStyle>
          <a:p>
            <a:pPr marL="0" marR="0" lvl="0" indent="0" algn="l" defTabSz="914377" eaLnBrk="1" fontAlgn="auto" latinLnBrk="0" hangingPunct="1">
              <a:lnSpc>
                <a:spcPct val="90000"/>
              </a:lnSpc>
              <a:spcBef>
                <a:spcPts val="1000"/>
              </a:spcBef>
              <a:spcAft>
                <a:spcPts val="0"/>
              </a:spcAft>
              <a:buClrTx/>
              <a:buSzPct val="100000"/>
              <a:buFont typeface="Arial"/>
              <a:buNone/>
              <a:tabLst/>
              <a:defRPr/>
            </a:pPr>
            <a:r>
              <a:rPr lang="ru-RU" dirty="0"/>
              <a:t>Три строчки текста для тех, кому не хватило заголовка и манифеста </a:t>
            </a:r>
            <a:br>
              <a:rPr lang="ru-RU" dirty="0"/>
            </a:br>
            <a:r>
              <a:rPr lang="ru-RU" dirty="0"/>
              <a:t>и хочется написать еще немного. Вложите сюда дополнительные пояснения, но помните о размерах.</a:t>
            </a:r>
          </a:p>
        </p:txBody>
      </p:sp>
      <p:sp>
        <p:nvSpPr>
          <p:cNvPr id="10" name="Text Placeholder 2">
            <a:extLst>
              <a:ext uri="{FF2B5EF4-FFF2-40B4-BE49-F238E27FC236}">
                <a16:creationId xmlns:a16="http://schemas.microsoft.com/office/drawing/2014/main" id="{EF9125D9-2DB1-45A2-B584-31C91BC482F3}"/>
              </a:ext>
            </a:extLst>
          </p:cNvPr>
          <p:cNvSpPr>
            <a:spLocks noGrp="1"/>
          </p:cNvSpPr>
          <p:nvPr>
            <p:ph type="body" sz="quarter" idx="12" hasCustomPrompt="1"/>
          </p:nvPr>
        </p:nvSpPr>
        <p:spPr>
          <a:xfrm>
            <a:off x="837882" y="2476635"/>
            <a:ext cx="8945881" cy="2379162"/>
          </a:xfrm>
          <a:prstGeom prst="rect">
            <a:avLst/>
          </a:prstGeom>
        </p:spPr>
        <p:txBody>
          <a:bodyPr/>
          <a:lstStyle>
            <a:lvl1pPr marL="0" indent="0">
              <a:buNone/>
              <a:defRPr>
                <a:solidFill>
                  <a:schemeClr val="bg1"/>
                </a:solidFill>
              </a:defRPr>
            </a:lvl1pPr>
          </a:lstStyle>
          <a:p>
            <a:pPr>
              <a:lnSpc>
                <a:spcPts val="3600"/>
              </a:lnSpc>
              <a:defRPr sz="2400">
                <a:solidFill>
                  <a:srgbClr val="1C88AE"/>
                </a:solidFill>
                <a:latin typeface="Roboto Condensed Light"/>
                <a:ea typeface="Roboto Condensed Light"/>
                <a:cs typeface="Roboto Condensed Light"/>
                <a:sym typeface="Roboto Condensed Light"/>
              </a:defRPr>
            </a:pPr>
            <a:r>
              <a:rPr lang="ru-RU" dirty="0"/>
              <a:t>КОГДА ЕСТЬ НЕМНОГО ТЕКСТА И НУЖНО СДЕЛАТЬ ЕГО ЯРКИМ И ЗАПОМИНАЮЩИМСЯ! </a:t>
            </a:r>
            <a:br>
              <a:rPr lang="ru-RU" dirty="0"/>
            </a:br>
            <a:r>
              <a:rPr lang="ru-RU" dirty="0"/>
              <a:t>ДЛЯ ЭТОГО У ВАС ЕСТЬ РОВНО ШЕСТЬ СТРОЧЕК, В КОТОРЫЕ ВЫ МОЖЕТЕ ВЛОЖИТЬ ВСЕ ЭМОЦИИ. БОЛЬШЕ ВКЛАДЫВАТЬ НЕ НАДО. ИЛИ СТОИТ ПОИСКАТЬ ДРУГОЙ ШАБЛОН.</a:t>
            </a:r>
          </a:p>
          <a:p>
            <a:pPr lvl="0"/>
            <a:endParaRPr lang="en-US" dirty="0"/>
          </a:p>
        </p:txBody>
      </p:sp>
    </p:spTree>
    <p:extLst>
      <p:ext uri="{BB962C8B-B14F-4D97-AF65-F5344CB8AC3E}">
        <p14:creationId xmlns:p14="http://schemas.microsoft.com/office/powerpoint/2010/main" val="1897416586"/>
      </p:ext>
    </p:extLst>
  </p:cSld>
  <p:clrMapOvr>
    <a:masterClrMapping/>
  </p:clrMapOvr>
  <p:transition spd="med"/>
  <p:extLst mod="1">
    <p:ext uri="{DCECCB84-F9BA-43D5-87BE-67443E8EF086}">
      <p15:sldGuideLst xmlns:p15="http://schemas.microsoft.com/office/powerpoint/2012/main">
        <p15:guide id="1" pos="525">
          <p15:clr>
            <a:srgbClr val="FBAE40"/>
          </p15:clr>
        </p15:guide>
        <p15:guide id="2" pos="6165">
          <p15:clr>
            <a:srgbClr val="FBAE40"/>
          </p15:clr>
        </p15:guide>
        <p15:guide id="3" orient="horz" pos="490">
          <p15:clr>
            <a:srgbClr val="FBAE40"/>
          </p15:clr>
        </p15:guide>
        <p15:guide id="4" orient="horz" pos="747">
          <p15:clr>
            <a:srgbClr val="FBAE40"/>
          </p15:clr>
        </p15:guide>
        <p15:guide id="5" orient="horz" pos="1249">
          <p15:clr>
            <a:srgbClr val="FBAE40"/>
          </p15:clr>
        </p15:guide>
        <p15:guide id="6" orient="horz" pos="2960">
          <p15:clr>
            <a:srgbClr val="FBAE40"/>
          </p15:clr>
        </p15:guide>
        <p15:guide id="7" orient="horz" pos="3148">
          <p15:clr>
            <a:srgbClr val="FBAE40"/>
          </p15:clr>
        </p15:guide>
        <p15:guide id="8" orient="horz" pos="379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Объект с подписью">
    <p:spTree>
      <p:nvGrpSpPr>
        <p:cNvPr id="1" name=""/>
        <p:cNvGrpSpPr/>
        <p:nvPr/>
      </p:nvGrpSpPr>
      <p:grpSpPr>
        <a:xfrm>
          <a:off x="0" y="0"/>
          <a:ext cx="0" cy="0"/>
          <a:chOff x="0" y="0"/>
          <a:chExt cx="0" cy="0"/>
        </a:xfrm>
      </p:grpSpPr>
      <p:sp>
        <p:nvSpPr>
          <p:cNvPr id="116" name="Title Text"/>
          <p:cNvSpPr txBox="1">
            <a:spLocks noGrp="1"/>
          </p:cNvSpPr>
          <p:nvPr>
            <p:ph type="title" hasCustomPrompt="1"/>
          </p:nvPr>
        </p:nvSpPr>
        <p:spPr>
          <a:xfrm>
            <a:off x="839787" y="457200"/>
            <a:ext cx="3932239" cy="1600200"/>
          </a:xfrm>
          <a:prstGeom prst="rect">
            <a:avLst/>
          </a:prstGeom>
        </p:spPr>
        <p:txBody>
          <a:bodyPr anchor="ctr"/>
          <a:lstStyle>
            <a:lvl1pPr>
              <a:defRPr sz="3200"/>
            </a:lvl1pPr>
          </a:lstStyle>
          <a:p>
            <a:r>
              <a:rPr lang="ru-RU" dirty="0"/>
              <a:t>ЗАГОЛОВОК</a:t>
            </a:r>
            <a:endParaRPr dirty="0"/>
          </a:p>
        </p:txBody>
      </p:sp>
      <p:sp>
        <p:nvSpPr>
          <p:cNvPr id="6" name="Body Level One…">
            <a:extLst>
              <a:ext uri="{FF2B5EF4-FFF2-40B4-BE49-F238E27FC236}">
                <a16:creationId xmlns:a16="http://schemas.microsoft.com/office/drawing/2014/main" id="{A84D6645-7F49-4F9D-A9CF-AC79BA5D4388}"/>
              </a:ext>
            </a:extLst>
          </p:cNvPr>
          <p:cNvSpPr txBox="1">
            <a:spLocks noGrp="1"/>
          </p:cNvSpPr>
          <p:nvPr>
            <p:ph type="body" sz="half" idx="10"/>
          </p:nvPr>
        </p:nvSpPr>
        <p:spPr>
          <a:xfrm>
            <a:off x="4939348" y="457200"/>
            <a:ext cx="6627812" cy="541178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7" name="Body Level One…">
            <a:extLst>
              <a:ext uri="{FF2B5EF4-FFF2-40B4-BE49-F238E27FC236}">
                <a16:creationId xmlns:a16="http://schemas.microsoft.com/office/drawing/2014/main" id="{4AD62B36-82B3-4DDD-9485-34DDE5A29624}"/>
              </a:ext>
            </a:extLst>
          </p:cNvPr>
          <p:cNvSpPr txBox="1">
            <a:spLocks noGrp="1"/>
          </p:cNvSpPr>
          <p:nvPr>
            <p:ph type="body" sz="half" idx="11"/>
          </p:nvPr>
        </p:nvSpPr>
        <p:spPr>
          <a:xfrm>
            <a:off x="839787" y="2094707"/>
            <a:ext cx="3932239" cy="3774281"/>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Tree>
    <p:extLst>
      <p:ext uri="{BB962C8B-B14F-4D97-AF65-F5344CB8AC3E}">
        <p14:creationId xmlns:p14="http://schemas.microsoft.com/office/powerpoint/2010/main" val="15536809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Рисунок с подписью">
    <p:spTree>
      <p:nvGrpSpPr>
        <p:cNvPr id="1" name=""/>
        <p:cNvGrpSpPr/>
        <p:nvPr/>
      </p:nvGrpSpPr>
      <p:grpSpPr>
        <a:xfrm>
          <a:off x="0" y="0"/>
          <a:ext cx="0" cy="0"/>
          <a:chOff x="0" y="0"/>
          <a:chExt cx="0" cy="0"/>
        </a:xfrm>
      </p:grpSpPr>
      <p:sp>
        <p:nvSpPr>
          <p:cNvPr id="126" name="Title Text"/>
          <p:cNvSpPr txBox="1">
            <a:spLocks noGrp="1"/>
          </p:cNvSpPr>
          <p:nvPr>
            <p:ph type="title" hasCustomPrompt="1"/>
          </p:nvPr>
        </p:nvSpPr>
        <p:spPr>
          <a:xfrm>
            <a:off x="839787" y="457200"/>
            <a:ext cx="3932239" cy="1600200"/>
          </a:xfrm>
          <a:prstGeom prst="rect">
            <a:avLst/>
          </a:prstGeom>
        </p:spPr>
        <p:txBody>
          <a:bodyPr anchor="ctr"/>
          <a:lstStyle>
            <a:lvl1pPr>
              <a:defRPr sz="3200"/>
            </a:lvl1pPr>
          </a:lstStyle>
          <a:p>
            <a:r>
              <a:rPr lang="ru-RU" dirty="0"/>
              <a:t>ЗАГОЛОВОК</a:t>
            </a:r>
            <a:endParaRPr dirty="0"/>
          </a:p>
        </p:txBody>
      </p:sp>
      <p:sp>
        <p:nvSpPr>
          <p:cNvPr id="6" name="Body Level One…">
            <a:extLst>
              <a:ext uri="{FF2B5EF4-FFF2-40B4-BE49-F238E27FC236}">
                <a16:creationId xmlns:a16="http://schemas.microsoft.com/office/drawing/2014/main" id="{3597B097-B717-4B54-BE48-FE97A1CADD1E}"/>
              </a:ext>
            </a:extLst>
          </p:cNvPr>
          <p:cNvSpPr txBox="1">
            <a:spLocks noGrp="1"/>
          </p:cNvSpPr>
          <p:nvPr>
            <p:ph type="body" sz="half" idx="14"/>
          </p:nvPr>
        </p:nvSpPr>
        <p:spPr>
          <a:xfrm>
            <a:off x="839787" y="2209673"/>
            <a:ext cx="3932239" cy="3651379"/>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dirty="0"/>
          </a:p>
        </p:txBody>
      </p:sp>
      <p:sp>
        <p:nvSpPr>
          <p:cNvPr id="3" name="Picture Placeholder 2">
            <a:extLst>
              <a:ext uri="{FF2B5EF4-FFF2-40B4-BE49-F238E27FC236}">
                <a16:creationId xmlns:a16="http://schemas.microsoft.com/office/drawing/2014/main" id="{3B2E35EB-3D0C-4411-B682-B1536413A9B3}"/>
              </a:ext>
            </a:extLst>
          </p:cNvPr>
          <p:cNvSpPr>
            <a:spLocks noGrp="1"/>
          </p:cNvSpPr>
          <p:nvPr>
            <p:ph type="pic" sz="quarter" idx="15" hasCustomPrompt="1"/>
          </p:nvPr>
        </p:nvSpPr>
        <p:spPr>
          <a:xfrm>
            <a:off x="4963732" y="457200"/>
            <a:ext cx="6169025" cy="5403850"/>
          </a:xfrm>
          <a:prstGeom prst="rect">
            <a:avLst/>
          </a:prstGeom>
        </p:spPr>
        <p:txBody>
          <a:bodyPr/>
          <a:lstStyle>
            <a:lvl1pPr marL="0" indent="0">
              <a:buNone/>
              <a:defRPr>
                <a:solidFill>
                  <a:schemeClr val="tx2"/>
                </a:solidFill>
              </a:defRPr>
            </a:lvl1pPr>
          </a:lstStyle>
          <a:p>
            <a:r>
              <a:rPr lang="ru-RU" dirty="0"/>
              <a:t>место для рисунка</a:t>
            </a:r>
            <a:endParaRPr lang="en-US" dirty="0"/>
          </a:p>
        </p:txBody>
      </p:sp>
    </p:spTree>
    <p:extLst>
      <p:ext uri="{BB962C8B-B14F-4D97-AF65-F5344CB8AC3E}">
        <p14:creationId xmlns:p14="http://schemas.microsoft.com/office/powerpoint/2010/main" val="184541898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Пустой copy">
    <p:spTree>
      <p:nvGrpSpPr>
        <p:cNvPr id="1" name=""/>
        <p:cNvGrpSpPr/>
        <p:nvPr/>
      </p:nvGrpSpPr>
      <p:grpSpPr>
        <a:xfrm>
          <a:off x="0" y="0"/>
          <a:ext cx="0" cy="0"/>
          <a:chOff x="0" y="0"/>
          <a:chExt cx="0" cy="0"/>
        </a:xfrm>
      </p:grpSpPr>
      <p:pic>
        <p:nvPicPr>
          <p:cNvPr id="56" name="Объект 3" descr="Объект 3"/>
          <p:cNvPicPr>
            <a:picLocks noChangeAspect="1"/>
          </p:cNvPicPr>
          <p:nvPr/>
        </p:nvPicPr>
        <p:blipFill>
          <a:blip r:embed="rId2">
            <a:extLst/>
          </a:blip>
          <a:stretch>
            <a:fillRect/>
          </a:stretch>
        </p:blipFill>
        <p:spPr>
          <a:xfrm>
            <a:off x="-1" y="-5332"/>
            <a:ext cx="12192002" cy="6868664"/>
          </a:xfrm>
          <a:prstGeom prst="rect">
            <a:avLst/>
          </a:prstGeom>
          <a:ln w="12700">
            <a:miter lim="400000"/>
          </a:ln>
        </p:spPr>
      </p:pic>
    </p:spTree>
    <p:extLst>
      <p:ext uri="{BB962C8B-B14F-4D97-AF65-F5344CB8AC3E}">
        <p14:creationId xmlns:p14="http://schemas.microsoft.com/office/powerpoint/2010/main" val="213344782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119474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lide #1">
    <p:spTree>
      <p:nvGrpSpPr>
        <p:cNvPr id="1" name=""/>
        <p:cNvGrpSpPr/>
        <p:nvPr/>
      </p:nvGrpSpPr>
      <p:grpSpPr>
        <a:xfrm>
          <a:off x="0" y="0"/>
          <a:ext cx="0" cy="0"/>
          <a:chOff x="0" y="0"/>
          <a:chExt cx="0" cy="0"/>
        </a:xfrm>
      </p:grpSpPr>
      <p:sp>
        <p:nvSpPr>
          <p:cNvPr id="18" name="Insert Picture Here.png"/>
          <p:cNvSpPr>
            <a:spLocks noGrp="1"/>
          </p:cNvSpPr>
          <p:nvPr>
            <p:ph type="pic" idx="13"/>
          </p:nvPr>
        </p:nvSpPr>
        <p:spPr>
          <a:xfrm>
            <a:off x="0" y="0"/>
            <a:ext cx="12192000" cy="6858000"/>
          </a:xfrm>
          <a:prstGeom prst="rect">
            <a:avLst/>
          </a:prstGeom>
        </p:spPr>
        <p:txBody>
          <a:bodyPr lIns="91439" tIns="45719" rIns="91439" bIns="45719">
            <a:noAutofit/>
          </a:bodyPr>
          <a:lstStyle/>
          <a:p>
            <a:endParaRPr/>
          </a:p>
        </p:txBody>
      </p:sp>
      <p:sp>
        <p:nvSpPr>
          <p:cNvPr id="19" name="Slide Number"/>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731337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8EEE6-ABF0-47A5-B74C-9609D063C3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35689E-31AA-4DD0-9C76-7D5949F054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5CA61-B81B-45D3-8074-9E4219872433}"/>
              </a:ext>
            </a:extLst>
          </p:cNvPr>
          <p:cNvSpPr>
            <a:spLocks noGrp="1"/>
          </p:cNvSpPr>
          <p:nvPr>
            <p:ph type="dt" sz="half" idx="10"/>
          </p:nvPr>
        </p:nvSpPr>
        <p:spPr/>
        <p:txBody>
          <a:bodyPr/>
          <a:lstStyle/>
          <a:p>
            <a:fld id="{303FF2DE-3CAA-45C8-81ED-91DFD1B2BB21}" type="datetime1">
              <a:rPr lang="en-US" smtClean="0"/>
              <a:t>4/15/2021</a:t>
            </a:fld>
            <a:endParaRPr lang="en-US"/>
          </a:p>
        </p:txBody>
      </p:sp>
      <p:sp>
        <p:nvSpPr>
          <p:cNvPr id="5" name="Footer Placeholder 4">
            <a:extLst>
              <a:ext uri="{FF2B5EF4-FFF2-40B4-BE49-F238E27FC236}">
                <a16:creationId xmlns:a16="http://schemas.microsoft.com/office/drawing/2014/main" id="{86078483-352A-4248-9BA5-654A0F396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EF8DCD-EBB6-44B6-A3A6-9B7A5CC414FF}"/>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18762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1DC9-CAEF-4028-8A49-57818773E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CC59E-7ACE-4610-AF06-94549CCC6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8D8F3-E5AA-44EF-8AD6-7D6DEF49E70E}"/>
              </a:ext>
            </a:extLst>
          </p:cNvPr>
          <p:cNvSpPr>
            <a:spLocks noGrp="1"/>
          </p:cNvSpPr>
          <p:nvPr>
            <p:ph type="dt" sz="half" idx="10"/>
          </p:nvPr>
        </p:nvSpPr>
        <p:spPr/>
        <p:txBody>
          <a:bodyPr/>
          <a:lstStyle/>
          <a:p>
            <a:fld id="{8DB4AAAE-43EE-4B03-A73E-EA1C1101CAA1}" type="datetime1">
              <a:rPr lang="en-US" smtClean="0"/>
              <a:t>4/15/2021</a:t>
            </a:fld>
            <a:endParaRPr lang="en-US"/>
          </a:p>
        </p:txBody>
      </p:sp>
      <p:sp>
        <p:nvSpPr>
          <p:cNvPr id="5" name="Footer Placeholder 4">
            <a:extLst>
              <a:ext uri="{FF2B5EF4-FFF2-40B4-BE49-F238E27FC236}">
                <a16:creationId xmlns:a16="http://schemas.microsoft.com/office/drawing/2014/main" id="{441D7E49-ACE1-4590-9859-BF8D6816D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12466-1043-43F8-BF25-AB8FFC8064F8}"/>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16766174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A8CB-D5E8-45C9-B015-850A9B6788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7ACF1B-6211-4F93-852B-651581915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6C7B7E-5CE3-4F34-8A82-EF72063E75FB}"/>
              </a:ext>
            </a:extLst>
          </p:cNvPr>
          <p:cNvSpPr>
            <a:spLocks noGrp="1"/>
          </p:cNvSpPr>
          <p:nvPr>
            <p:ph type="dt" sz="half" idx="10"/>
          </p:nvPr>
        </p:nvSpPr>
        <p:spPr/>
        <p:txBody>
          <a:bodyPr/>
          <a:lstStyle/>
          <a:p>
            <a:fld id="{91EC87AD-9192-4F59-B52F-54BFFDABA2F8}" type="datetime1">
              <a:rPr lang="en-US" smtClean="0"/>
              <a:t>4/15/2021</a:t>
            </a:fld>
            <a:endParaRPr lang="en-US"/>
          </a:p>
        </p:txBody>
      </p:sp>
      <p:sp>
        <p:nvSpPr>
          <p:cNvPr id="5" name="Footer Placeholder 4">
            <a:extLst>
              <a:ext uri="{FF2B5EF4-FFF2-40B4-BE49-F238E27FC236}">
                <a16:creationId xmlns:a16="http://schemas.microsoft.com/office/drawing/2014/main" id="{6F0B6AFE-96F5-4A46-B3B9-267D9048A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3F97D-E868-4450-A0BB-658716B22B9E}"/>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10872762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68BB1-1343-4FCD-8C9F-3C27FD04C8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D94AB-E30F-4D9B-996C-1DABAEED7B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8CE93-FC2F-4DB5-B276-4D558648E2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1DEB04-726F-42D8-B786-B66D75E447D7}"/>
              </a:ext>
            </a:extLst>
          </p:cNvPr>
          <p:cNvSpPr>
            <a:spLocks noGrp="1"/>
          </p:cNvSpPr>
          <p:nvPr>
            <p:ph type="dt" sz="half" idx="10"/>
          </p:nvPr>
        </p:nvSpPr>
        <p:spPr/>
        <p:txBody>
          <a:bodyPr/>
          <a:lstStyle/>
          <a:p>
            <a:fld id="{70A57FE3-6235-44EC-96F1-97968BE978B3}" type="datetime1">
              <a:rPr lang="en-US" smtClean="0"/>
              <a:t>4/15/2021</a:t>
            </a:fld>
            <a:endParaRPr lang="en-US"/>
          </a:p>
        </p:txBody>
      </p:sp>
      <p:sp>
        <p:nvSpPr>
          <p:cNvPr id="6" name="Footer Placeholder 5">
            <a:extLst>
              <a:ext uri="{FF2B5EF4-FFF2-40B4-BE49-F238E27FC236}">
                <a16:creationId xmlns:a16="http://schemas.microsoft.com/office/drawing/2014/main" id="{B7BF95BF-7FC6-4E3F-9BDE-3138349DA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2B094-45CB-4B0A-A082-3035853FA991}"/>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42342481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FABC3-ECE4-4F2B-8FED-C94F792283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6711B0-FB18-4535-BE05-2186EB93A6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45C38A-0B9F-43F0-932A-C1A318250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FE4CB-2148-4C35-AD07-E3BA15CA10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877817-AF6B-4B2D-B324-DA8DEC79C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FE00BB-AEF1-469D-B3D7-CDC8C8B56516}"/>
              </a:ext>
            </a:extLst>
          </p:cNvPr>
          <p:cNvSpPr>
            <a:spLocks noGrp="1"/>
          </p:cNvSpPr>
          <p:nvPr>
            <p:ph type="dt" sz="half" idx="10"/>
          </p:nvPr>
        </p:nvSpPr>
        <p:spPr/>
        <p:txBody>
          <a:bodyPr/>
          <a:lstStyle/>
          <a:p>
            <a:fld id="{9606A9CC-7E87-4FBC-8ECE-6AB1B26262E9}" type="datetime1">
              <a:rPr lang="en-US" smtClean="0"/>
              <a:t>4/15/2021</a:t>
            </a:fld>
            <a:endParaRPr lang="en-US"/>
          </a:p>
        </p:txBody>
      </p:sp>
      <p:sp>
        <p:nvSpPr>
          <p:cNvPr id="8" name="Footer Placeholder 7">
            <a:extLst>
              <a:ext uri="{FF2B5EF4-FFF2-40B4-BE49-F238E27FC236}">
                <a16:creationId xmlns:a16="http://schemas.microsoft.com/office/drawing/2014/main" id="{93E85E9D-A93B-4002-9FC6-1A2BD61C2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9687A7-18E6-4EFE-8473-F6D57E576DA9}"/>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3547023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ЗАГОЛОВОК, 44pt">
            <a:extLst>
              <a:ext uri="{FF2B5EF4-FFF2-40B4-BE49-F238E27FC236}">
                <a16:creationId xmlns:a16="http://schemas.microsoft.com/office/drawing/2014/main" id="{8813B224-FCD7-4C0C-B88C-C897276BEE62}"/>
              </a:ext>
            </a:extLst>
          </p:cNvPr>
          <p:cNvSpPr txBox="1">
            <a:spLocks noGrp="1"/>
          </p:cNvSpPr>
          <p:nvPr>
            <p:ph type="title" idx="4294967295"/>
          </p:nvPr>
        </p:nvSpPr>
        <p:spPr>
          <a:xfrm>
            <a:off x="838200" y="273846"/>
            <a:ext cx="10972800" cy="1227202"/>
          </a:xfrm>
          <a:prstGeom prst="rect">
            <a:avLst/>
          </a:prstGeom>
        </p:spPr>
        <p:txBody>
          <a:bodyPr/>
          <a:lstStyle/>
          <a:p>
            <a:r>
              <a:rPr dirty="0"/>
              <a:t>ЗАГОЛОВОК, 44pt</a:t>
            </a:r>
          </a:p>
        </p:txBody>
      </p:sp>
      <p:sp>
        <p:nvSpPr>
          <p:cNvPr id="8" name="Rectangle 5">
            <a:extLst>
              <a:ext uri="{FF2B5EF4-FFF2-40B4-BE49-F238E27FC236}">
                <a16:creationId xmlns:a16="http://schemas.microsoft.com/office/drawing/2014/main" id="{2ACE69B1-BD19-4C1A-8F7D-6AA9D2E2F6B1}"/>
              </a:ext>
            </a:extLst>
          </p:cNvPr>
          <p:cNvSpPr/>
          <p:nvPr userDrawn="1"/>
        </p:nvSpPr>
        <p:spPr>
          <a:xfrm>
            <a:off x="838200" y="3084414"/>
            <a:ext cx="1147499" cy="635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9" name="Rectangle 5">
            <a:extLst>
              <a:ext uri="{FF2B5EF4-FFF2-40B4-BE49-F238E27FC236}">
                <a16:creationId xmlns:a16="http://schemas.microsoft.com/office/drawing/2014/main" id="{6D7A48DE-F992-456D-9E22-4350831D76CF}"/>
              </a:ext>
            </a:extLst>
          </p:cNvPr>
          <p:cNvSpPr/>
          <p:nvPr userDrawn="1"/>
        </p:nvSpPr>
        <p:spPr>
          <a:xfrm>
            <a:off x="4737100" y="3084414"/>
            <a:ext cx="1143001" cy="635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10" name="Rectangle 5">
            <a:extLst>
              <a:ext uri="{FF2B5EF4-FFF2-40B4-BE49-F238E27FC236}">
                <a16:creationId xmlns:a16="http://schemas.microsoft.com/office/drawing/2014/main" id="{9D1C2B04-1A37-43DE-9F16-73DB7468A03E}"/>
              </a:ext>
            </a:extLst>
          </p:cNvPr>
          <p:cNvSpPr/>
          <p:nvPr userDrawn="1"/>
        </p:nvSpPr>
        <p:spPr>
          <a:xfrm>
            <a:off x="8636000" y="3084414"/>
            <a:ext cx="1143001" cy="63501"/>
          </a:xfrm>
          <a:prstGeom prst="rect">
            <a:avLst/>
          </a:prstGeom>
          <a:solidFill>
            <a:srgbClr val="1C88AE"/>
          </a:solidFill>
          <a:ln w="12700">
            <a:miter lim="400000"/>
          </a:ln>
        </p:spPr>
        <p:txBody>
          <a:bodyPr lIns="45718" tIns="45718" rIns="45718" bIns="45718" anchor="ctr"/>
          <a:lstStyle/>
          <a:p>
            <a:pPr algn="ctr">
              <a:defRPr>
                <a:solidFill>
                  <a:schemeClr val="accent6">
                    <a:lumOff val="5098"/>
                  </a:schemeClr>
                </a:solidFill>
                <a:latin typeface="Roboto Condensed Light"/>
                <a:ea typeface="Roboto Condensed Light"/>
                <a:cs typeface="Roboto Condensed Light"/>
                <a:sym typeface="Roboto Condensed Light"/>
              </a:defRPr>
            </a:pPr>
            <a:endParaRPr/>
          </a:p>
        </p:txBody>
      </p:sp>
      <p:sp>
        <p:nvSpPr>
          <p:cNvPr id="14" name="1">
            <a:extLst>
              <a:ext uri="{FF2B5EF4-FFF2-40B4-BE49-F238E27FC236}">
                <a16:creationId xmlns:a16="http://schemas.microsoft.com/office/drawing/2014/main" id="{683890A0-6B79-4B62-AA22-B43E66677F03}"/>
              </a:ext>
            </a:extLst>
          </p:cNvPr>
          <p:cNvSpPr txBox="1"/>
          <p:nvPr userDrawn="1"/>
        </p:nvSpPr>
        <p:spPr>
          <a:xfrm>
            <a:off x="838200" y="1747898"/>
            <a:ext cx="534549"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rPr dirty="0"/>
              <a:t>1</a:t>
            </a:r>
          </a:p>
        </p:txBody>
      </p:sp>
      <p:sp>
        <p:nvSpPr>
          <p:cNvPr id="15" name="1">
            <a:extLst>
              <a:ext uri="{FF2B5EF4-FFF2-40B4-BE49-F238E27FC236}">
                <a16:creationId xmlns:a16="http://schemas.microsoft.com/office/drawing/2014/main" id="{A2825837-294C-4FAA-9993-4C00897DDAFF}"/>
              </a:ext>
            </a:extLst>
          </p:cNvPr>
          <p:cNvSpPr txBox="1"/>
          <p:nvPr userDrawn="1"/>
        </p:nvSpPr>
        <p:spPr>
          <a:xfrm>
            <a:off x="4741598" y="1747898"/>
            <a:ext cx="534550"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rPr dirty="0"/>
              <a:t>2</a:t>
            </a:r>
          </a:p>
        </p:txBody>
      </p:sp>
      <p:sp>
        <p:nvSpPr>
          <p:cNvPr id="16" name="1">
            <a:extLst>
              <a:ext uri="{FF2B5EF4-FFF2-40B4-BE49-F238E27FC236}">
                <a16:creationId xmlns:a16="http://schemas.microsoft.com/office/drawing/2014/main" id="{A075E9CE-A83A-4F16-BFA7-0D1DB09B2F5F}"/>
              </a:ext>
            </a:extLst>
          </p:cNvPr>
          <p:cNvSpPr txBox="1"/>
          <p:nvPr userDrawn="1"/>
        </p:nvSpPr>
        <p:spPr>
          <a:xfrm>
            <a:off x="8644996" y="1747898"/>
            <a:ext cx="534550"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r>
              <a:t>3</a:t>
            </a:r>
          </a:p>
        </p:txBody>
      </p:sp>
      <p:sp>
        <p:nvSpPr>
          <p:cNvPr id="18" name="Text Placeholder 17">
            <a:extLst>
              <a:ext uri="{FF2B5EF4-FFF2-40B4-BE49-F238E27FC236}">
                <a16:creationId xmlns:a16="http://schemas.microsoft.com/office/drawing/2014/main" id="{0856EFC7-2BA4-4031-BAE6-D76D7B213C55}"/>
              </a:ext>
            </a:extLst>
          </p:cNvPr>
          <p:cNvSpPr>
            <a:spLocks noGrp="1"/>
          </p:cNvSpPr>
          <p:nvPr>
            <p:ph type="body" sz="quarter" idx="11" hasCustomPrompt="1"/>
          </p:nvPr>
        </p:nvSpPr>
        <p:spPr>
          <a:xfrm>
            <a:off x="838200" y="3403434"/>
            <a:ext cx="3386138" cy="2238375"/>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stStyle>
          <a:p>
            <a:pPr defTabSz="914377">
              <a:spcBef>
                <a:spcPts val="1000"/>
              </a:spcBef>
              <a:defRPr sz="1600">
                <a:solidFill>
                  <a:srgbClr val="00526B"/>
                </a:solidFill>
                <a:latin typeface="Roboto Regular"/>
                <a:ea typeface="Roboto Regular"/>
                <a:cs typeface="Roboto Regular"/>
                <a:sym typeface="Roboto Regular"/>
              </a:defRPr>
            </a:pPr>
            <a:r>
              <a:rPr lang="ru-RU" dirty="0"/>
              <a:t>Левая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 с начала XVI века.</a:t>
            </a:r>
          </a:p>
          <a:p>
            <a:pPr lvl="0"/>
            <a:endParaRPr lang="en-US" dirty="0"/>
          </a:p>
        </p:txBody>
      </p:sp>
      <p:sp>
        <p:nvSpPr>
          <p:cNvPr id="19" name="Text Placeholder 17">
            <a:extLst>
              <a:ext uri="{FF2B5EF4-FFF2-40B4-BE49-F238E27FC236}">
                <a16:creationId xmlns:a16="http://schemas.microsoft.com/office/drawing/2014/main" id="{D889CB65-12CF-43FF-832A-FA8B1CC8638F}"/>
              </a:ext>
            </a:extLst>
          </p:cNvPr>
          <p:cNvSpPr>
            <a:spLocks noGrp="1"/>
          </p:cNvSpPr>
          <p:nvPr>
            <p:ph type="body" sz="quarter" idx="12" hasCustomPrompt="1"/>
          </p:nvPr>
        </p:nvSpPr>
        <p:spPr>
          <a:xfrm>
            <a:off x="4741598" y="3403433"/>
            <a:ext cx="3386138" cy="2238375"/>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stStyle>
          <a:p>
            <a:pPr defTabSz="914377">
              <a:spcBef>
                <a:spcPts val="1000"/>
              </a:spcBef>
              <a:defRPr sz="1600">
                <a:solidFill>
                  <a:srgbClr val="00526B"/>
                </a:solidFill>
                <a:latin typeface="Roboto Regular"/>
                <a:ea typeface="Roboto Regular"/>
                <a:cs typeface="Roboto Regular"/>
                <a:sym typeface="Roboto Regular"/>
              </a:defRPr>
            </a:pPr>
            <a:r>
              <a:rPr lang="ru-RU" dirty="0"/>
              <a:t>Средняя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 с начала XVI века.</a:t>
            </a:r>
          </a:p>
          <a:p>
            <a:pPr lvl="0"/>
            <a:endParaRPr lang="en-US" dirty="0"/>
          </a:p>
        </p:txBody>
      </p:sp>
      <p:sp>
        <p:nvSpPr>
          <p:cNvPr id="20" name="Text Placeholder 17">
            <a:extLst>
              <a:ext uri="{FF2B5EF4-FFF2-40B4-BE49-F238E27FC236}">
                <a16:creationId xmlns:a16="http://schemas.microsoft.com/office/drawing/2014/main" id="{177775DC-4FEC-4CA2-A590-FA248C10FA72}"/>
              </a:ext>
            </a:extLst>
          </p:cNvPr>
          <p:cNvSpPr>
            <a:spLocks noGrp="1"/>
          </p:cNvSpPr>
          <p:nvPr>
            <p:ph type="body" sz="quarter" idx="13" hasCustomPrompt="1"/>
          </p:nvPr>
        </p:nvSpPr>
        <p:spPr>
          <a:xfrm>
            <a:off x="8636000" y="3403432"/>
            <a:ext cx="3386138" cy="2238375"/>
          </a:xfrm>
          <a:prstGeom prst="rect">
            <a:avLst/>
          </a:prstGeom>
        </p:spPr>
        <p:txBody>
          <a:bodyPr/>
          <a:lstStyle>
            <a:lvl1pPr marL="0" indent="0" defTabSz="914377">
              <a:spcBef>
                <a:spcPts val="1000"/>
              </a:spcBef>
              <a:buNone/>
              <a:defRPr sz="1600">
                <a:solidFill>
                  <a:schemeClr val="tx2"/>
                </a:solidFill>
                <a:latin typeface="Roboto Regular"/>
                <a:ea typeface="Roboto Regular"/>
                <a:sym typeface="Roboto Regular"/>
              </a:defRPr>
            </a:lvl1pPr>
          </a:lstStyle>
          <a:p>
            <a:pPr defTabSz="914377">
              <a:spcBef>
                <a:spcPts val="1000"/>
              </a:spcBef>
              <a:defRPr sz="1600">
                <a:solidFill>
                  <a:srgbClr val="00526B"/>
                </a:solidFill>
                <a:latin typeface="Roboto Regular"/>
                <a:ea typeface="Roboto Regular"/>
                <a:cs typeface="Roboto Regular"/>
                <a:sym typeface="Roboto Regular"/>
              </a:defRPr>
            </a:pPr>
            <a:r>
              <a:rPr lang="ru-RU" dirty="0"/>
              <a:t>Правая колонка текста</a:t>
            </a:r>
          </a:p>
          <a:p>
            <a:pPr defTabSz="914377">
              <a:spcBef>
                <a:spcPts val="1000"/>
              </a:spcBef>
              <a:defRPr sz="1600">
                <a:solidFill>
                  <a:srgbClr val="00526B"/>
                </a:solidFill>
                <a:latin typeface="Roboto Regular"/>
                <a:ea typeface="Roboto Regular"/>
                <a:cs typeface="Roboto Regular"/>
                <a:sym typeface="Roboto Regular"/>
              </a:defRPr>
            </a:pPr>
            <a:r>
              <a:rPr lang="ru-RU" dirty="0" err="1"/>
              <a:t>Lorem</a:t>
            </a:r>
            <a:r>
              <a:rPr lang="ru-RU" dirty="0"/>
              <a:t> </a:t>
            </a:r>
            <a:r>
              <a:rPr lang="ru-RU" dirty="0" err="1"/>
              <a:t>Ipsum</a:t>
            </a:r>
            <a:r>
              <a:rPr lang="ru-RU" dirty="0"/>
              <a:t> - это текст-"рыба", часто используемый в печати и вэб-дизайне. </a:t>
            </a:r>
            <a:r>
              <a:rPr lang="ru-RU" dirty="0" err="1"/>
              <a:t>Lorem</a:t>
            </a:r>
            <a:r>
              <a:rPr lang="ru-RU" dirty="0"/>
              <a:t> </a:t>
            </a:r>
            <a:r>
              <a:rPr lang="ru-RU" dirty="0" err="1"/>
              <a:t>Ipsum</a:t>
            </a:r>
            <a:r>
              <a:rPr lang="ru-RU" dirty="0"/>
              <a:t> является стандартной "рыбой" для текстов на латинице с начала XVI века.</a:t>
            </a:r>
          </a:p>
          <a:p>
            <a:pPr lvl="0"/>
            <a:endParaRPr lang="en-US" dirty="0"/>
          </a:p>
        </p:txBody>
      </p:sp>
    </p:spTree>
    <p:extLst>
      <p:ext uri="{BB962C8B-B14F-4D97-AF65-F5344CB8AC3E}">
        <p14:creationId xmlns:p14="http://schemas.microsoft.com/office/powerpoint/2010/main" val="1850247713"/>
      </p:ext>
    </p:extLst>
  </p:cSld>
  <p:clrMapOvr>
    <a:masterClrMapping/>
  </p:clrMapOvr>
  <p:transition spd="med"/>
  <p:extLst>
    <p:ext uri="{DCECCB84-F9BA-43D5-87BE-67443E8EF086}">
      <p15:sldGuideLst xmlns:p15="http://schemas.microsoft.com/office/powerpoint/2012/main">
        <p15:guide id="1" pos="519">
          <p15:clr>
            <a:srgbClr val="FBAE40"/>
          </p15:clr>
        </p15:guide>
        <p15:guide id="2" pos="2661">
          <p15:clr>
            <a:srgbClr val="FBAE40"/>
          </p15:clr>
        </p15:guide>
        <p15:guide id="3" pos="2978">
          <p15:clr>
            <a:srgbClr val="FBAE40"/>
          </p15:clr>
        </p15:guide>
        <p15:guide id="4" pos="5121">
          <p15:clr>
            <a:srgbClr val="FBAE40"/>
          </p15:clr>
        </p15:guide>
        <p15:guide id="5" pos="5428">
          <p15:clr>
            <a:srgbClr val="FBAE40"/>
          </p15:clr>
        </p15:guide>
        <p15:guide id="6" pos="7582">
          <p15:clr>
            <a:srgbClr val="FBAE40"/>
          </p15:clr>
        </p15:guide>
        <p15:guide id="7" orient="horz" pos="490">
          <p15:clr>
            <a:srgbClr val="FBAE40"/>
          </p15:clr>
        </p15:guide>
        <p15:guide id="8" orient="horz" pos="747">
          <p15:clr>
            <a:srgbClr val="FBAE40"/>
          </p15:clr>
        </p15:guide>
        <p15:guide id="9" orient="horz" pos="1260">
          <p15:clr>
            <a:srgbClr val="FBAE40"/>
          </p15:clr>
        </p15:guide>
        <p15:guide id="10" orient="horz" pos="1677">
          <p15:clr>
            <a:srgbClr val="FBAE40"/>
          </p15:clr>
        </p15:guide>
        <p15:guide id="11" orient="horz" pos="2184">
          <p15:clr>
            <a:srgbClr val="FBAE40"/>
          </p15:clr>
        </p15:guide>
        <p15:guide id="12" orient="horz" pos="3559">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61D00-5DF7-4696-901F-444D1A4A11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A32DA0-C2A3-40EA-96F4-6C88475C9412}"/>
              </a:ext>
            </a:extLst>
          </p:cNvPr>
          <p:cNvSpPr>
            <a:spLocks noGrp="1"/>
          </p:cNvSpPr>
          <p:nvPr>
            <p:ph type="dt" sz="half" idx="10"/>
          </p:nvPr>
        </p:nvSpPr>
        <p:spPr/>
        <p:txBody>
          <a:bodyPr/>
          <a:lstStyle/>
          <a:p>
            <a:fld id="{900A28B9-BC23-461C-A5E3-2DD76CA54BEC}" type="datetime1">
              <a:rPr lang="en-US" smtClean="0"/>
              <a:t>4/15/2021</a:t>
            </a:fld>
            <a:endParaRPr lang="en-US"/>
          </a:p>
        </p:txBody>
      </p:sp>
      <p:sp>
        <p:nvSpPr>
          <p:cNvPr id="4" name="Footer Placeholder 3">
            <a:extLst>
              <a:ext uri="{FF2B5EF4-FFF2-40B4-BE49-F238E27FC236}">
                <a16:creationId xmlns:a16="http://schemas.microsoft.com/office/drawing/2014/main" id="{7D5758E1-ED0E-4494-83D3-2B5B8BEB7E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7E4148-9926-41B8-9607-798AD4E05FC4}"/>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39314729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4FDC40-A21D-4887-997B-FB3260E6F9F2}"/>
              </a:ext>
            </a:extLst>
          </p:cNvPr>
          <p:cNvSpPr>
            <a:spLocks noGrp="1"/>
          </p:cNvSpPr>
          <p:nvPr>
            <p:ph type="dt" sz="half" idx="10"/>
          </p:nvPr>
        </p:nvSpPr>
        <p:spPr/>
        <p:txBody>
          <a:bodyPr/>
          <a:lstStyle/>
          <a:p>
            <a:fld id="{6582AA1F-51C9-4D22-88C1-465E7D856AC0}" type="datetime1">
              <a:rPr lang="en-US" smtClean="0"/>
              <a:t>4/15/2021</a:t>
            </a:fld>
            <a:endParaRPr lang="en-US"/>
          </a:p>
        </p:txBody>
      </p:sp>
      <p:sp>
        <p:nvSpPr>
          <p:cNvPr id="3" name="Footer Placeholder 2">
            <a:extLst>
              <a:ext uri="{FF2B5EF4-FFF2-40B4-BE49-F238E27FC236}">
                <a16:creationId xmlns:a16="http://schemas.microsoft.com/office/drawing/2014/main" id="{B162BDFB-4835-4B90-B498-97B2858843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4ACB4B-93A3-40C3-A4EB-8F139C64CCA0}"/>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924292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97C85-00A3-416F-B56F-D1203DE9E6E9}"/>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sp>
        <p:nvSpPr>
          <p:cNvPr id="3" name="Date Placeholder 2">
            <a:extLst>
              <a:ext uri="{FF2B5EF4-FFF2-40B4-BE49-F238E27FC236}">
                <a16:creationId xmlns:a16="http://schemas.microsoft.com/office/drawing/2014/main" id="{A8C255DE-9179-40D6-9D34-86D3A631B2F2}"/>
              </a:ext>
            </a:extLst>
          </p:cNvPr>
          <p:cNvSpPr>
            <a:spLocks noGrp="1"/>
          </p:cNvSpPr>
          <p:nvPr>
            <p:ph type="dt" sz="half" idx="10"/>
          </p:nvPr>
        </p:nvSpPr>
        <p:spPr/>
        <p:txBody>
          <a:bodyPr/>
          <a:lstStyle/>
          <a:p>
            <a:fld id="{D180D812-BD65-4AA2-8EA3-044386CAF29A}" type="datetime1">
              <a:rPr lang="en-US" smtClean="0"/>
              <a:t>4/15/2021</a:t>
            </a:fld>
            <a:endParaRPr lang="en-US"/>
          </a:p>
        </p:txBody>
      </p:sp>
      <p:sp>
        <p:nvSpPr>
          <p:cNvPr id="4" name="Footer Placeholder 3">
            <a:extLst>
              <a:ext uri="{FF2B5EF4-FFF2-40B4-BE49-F238E27FC236}">
                <a16:creationId xmlns:a16="http://schemas.microsoft.com/office/drawing/2014/main" id="{24D02D70-40E0-45E2-804B-1E258C6978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5A566B-A1CE-40AD-8F69-CCFDC79BF14E}"/>
              </a:ext>
            </a:extLst>
          </p:cNvPr>
          <p:cNvSpPr>
            <a:spLocks noGrp="1"/>
          </p:cNvSpPr>
          <p:nvPr>
            <p:ph type="sldNum" sz="quarter" idx="12"/>
          </p:nvPr>
        </p:nvSpPr>
        <p:spPr/>
        <p:txBody>
          <a:bodyPr/>
          <a:lstStyle/>
          <a:p>
            <a:fld id="{5E408EA9-F6A1-49D7-8B0A-1508A780F596}" type="slidenum">
              <a:rPr lang="en-US" smtClean="0"/>
              <a:t>‹#›</a:t>
            </a:fld>
            <a:endParaRPr lang="en-US"/>
          </a:p>
        </p:txBody>
      </p:sp>
      <p:cxnSp>
        <p:nvCxnSpPr>
          <p:cNvPr id="7" name="Straight Connector 6">
            <a:extLst>
              <a:ext uri="{FF2B5EF4-FFF2-40B4-BE49-F238E27FC236}">
                <a16:creationId xmlns:a16="http://schemas.microsoft.com/office/drawing/2014/main" id="{17658CB6-3485-4CF7-80A5-CFEB0CC35236}"/>
              </a:ext>
            </a:extLst>
          </p:cNvPr>
          <p:cNvCxnSpPr>
            <a:cxnSpLocks/>
          </p:cNvCxnSpPr>
          <p:nvPr/>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17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2012-0246-4EFA-9250-CBEB64F323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1D4ABD-9000-4072-93A5-00C3341963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9A8AD-A524-4235-8A28-83CA07701B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6B151F-A9EB-4AB8-B42D-6E5CFEDA7F5D}"/>
              </a:ext>
            </a:extLst>
          </p:cNvPr>
          <p:cNvSpPr>
            <a:spLocks noGrp="1"/>
          </p:cNvSpPr>
          <p:nvPr>
            <p:ph type="dt" sz="half" idx="10"/>
          </p:nvPr>
        </p:nvSpPr>
        <p:spPr/>
        <p:txBody>
          <a:bodyPr/>
          <a:lstStyle/>
          <a:p>
            <a:fld id="{DA59AECC-A1AC-49CB-9567-5E4DC0AC97EF}" type="datetime1">
              <a:rPr lang="en-US" smtClean="0"/>
              <a:t>4/15/2021</a:t>
            </a:fld>
            <a:endParaRPr lang="en-US"/>
          </a:p>
        </p:txBody>
      </p:sp>
      <p:sp>
        <p:nvSpPr>
          <p:cNvPr id="6" name="Footer Placeholder 5">
            <a:extLst>
              <a:ext uri="{FF2B5EF4-FFF2-40B4-BE49-F238E27FC236}">
                <a16:creationId xmlns:a16="http://schemas.microsoft.com/office/drawing/2014/main" id="{3D289F77-8482-48BC-9BE8-3401A30620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87A4EE-17BA-433E-B704-5C36E4BED5C5}"/>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1984182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A4099-905C-4DF0-B1F2-D8116E6106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A6172C-3981-44F9-BFD0-97F6E2161D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9103CF-256B-4B6F-9956-D90B027133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C7D930-EEF0-44F2-B54F-196107C539BC}"/>
              </a:ext>
            </a:extLst>
          </p:cNvPr>
          <p:cNvSpPr>
            <a:spLocks noGrp="1"/>
          </p:cNvSpPr>
          <p:nvPr>
            <p:ph type="dt" sz="half" idx="10"/>
          </p:nvPr>
        </p:nvSpPr>
        <p:spPr/>
        <p:txBody>
          <a:bodyPr/>
          <a:lstStyle/>
          <a:p>
            <a:fld id="{B0CEE527-88E3-43D1-9A6E-BCEC5D7EFA0C}" type="datetime1">
              <a:rPr lang="en-US" smtClean="0"/>
              <a:t>4/15/2021</a:t>
            </a:fld>
            <a:endParaRPr lang="en-US"/>
          </a:p>
        </p:txBody>
      </p:sp>
      <p:sp>
        <p:nvSpPr>
          <p:cNvPr id="6" name="Footer Placeholder 5">
            <a:extLst>
              <a:ext uri="{FF2B5EF4-FFF2-40B4-BE49-F238E27FC236}">
                <a16:creationId xmlns:a16="http://schemas.microsoft.com/office/drawing/2014/main" id="{8A241FE1-6074-4168-8D86-3A4FF0FD80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34ED26-180E-43AC-B59A-BDB381C21CC2}"/>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1752817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5A29-0A09-496E-B0E8-12DD7505E4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77EDFA-17B9-4A17-A1D6-DE7203DBA3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744CC-D846-4C53-BF95-7E8E3F84C4DD}"/>
              </a:ext>
            </a:extLst>
          </p:cNvPr>
          <p:cNvSpPr>
            <a:spLocks noGrp="1"/>
          </p:cNvSpPr>
          <p:nvPr>
            <p:ph type="dt" sz="half" idx="10"/>
          </p:nvPr>
        </p:nvSpPr>
        <p:spPr/>
        <p:txBody>
          <a:bodyPr/>
          <a:lstStyle/>
          <a:p>
            <a:fld id="{A6B1B5CD-3260-4567-B703-79940F108171}" type="datetime1">
              <a:rPr lang="en-US" smtClean="0"/>
              <a:t>4/15/2021</a:t>
            </a:fld>
            <a:endParaRPr lang="en-US"/>
          </a:p>
        </p:txBody>
      </p:sp>
      <p:sp>
        <p:nvSpPr>
          <p:cNvPr id="5" name="Footer Placeholder 4">
            <a:extLst>
              <a:ext uri="{FF2B5EF4-FFF2-40B4-BE49-F238E27FC236}">
                <a16:creationId xmlns:a16="http://schemas.microsoft.com/office/drawing/2014/main" id="{B659AB5E-D075-4643-B70A-E4D034D19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6CA1B-142A-4017-9690-DB50E3853C6D}"/>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21894721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EACE92-DF7B-4F43-8BA9-39E6C339B1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BE06A5-B9D6-4910-9047-4D1B028C39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87809-45EA-4B4A-B774-655FF44E3B67}"/>
              </a:ext>
            </a:extLst>
          </p:cNvPr>
          <p:cNvSpPr>
            <a:spLocks noGrp="1"/>
          </p:cNvSpPr>
          <p:nvPr>
            <p:ph type="dt" sz="half" idx="10"/>
          </p:nvPr>
        </p:nvSpPr>
        <p:spPr/>
        <p:txBody>
          <a:bodyPr/>
          <a:lstStyle/>
          <a:p>
            <a:fld id="{9F57905A-911E-43C9-9FC5-C2CB0157A554}" type="datetime1">
              <a:rPr lang="en-US" smtClean="0"/>
              <a:t>4/15/2021</a:t>
            </a:fld>
            <a:endParaRPr lang="en-US"/>
          </a:p>
        </p:txBody>
      </p:sp>
      <p:sp>
        <p:nvSpPr>
          <p:cNvPr id="5" name="Footer Placeholder 4">
            <a:extLst>
              <a:ext uri="{FF2B5EF4-FFF2-40B4-BE49-F238E27FC236}">
                <a16:creationId xmlns:a16="http://schemas.microsoft.com/office/drawing/2014/main" id="{63E69D86-65B2-4A0A-B9FA-A7406211F9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D7EB47-5E88-4B9D-9D26-6A76362A38F6}"/>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1673689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70B173A-72FB-4A32-A457-F6EB4C5DDF8C}"/>
              </a:ext>
            </a:extLst>
          </p:cNvPr>
          <p:cNvSpPr>
            <a:spLocks noGrp="1"/>
          </p:cNvSpPr>
          <p:nvPr>
            <p:ph type="pic" sz="quarter" idx="13"/>
          </p:nvPr>
        </p:nvSpPr>
        <p:spPr>
          <a:xfrm>
            <a:off x="0" y="0"/>
            <a:ext cx="12192000" cy="6858000"/>
          </a:xfrm>
          <a:solidFill>
            <a:schemeClr val="bg1">
              <a:lumMod val="95000"/>
            </a:schemeClr>
          </a:solidFill>
        </p:spPr>
        <p:txBody>
          <a:bodyPr rtlCol="0">
            <a:normAutofit/>
          </a:bodyPr>
          <a:lstStyle>
            <a:lvl1pPr>
              <a:defRPr sz="1200"/>
            </a:lvl1pPr>
          </a:lstStyle>
          <a:p>
            <a:pPr lvl="0"/>
            <a:endParaRPr lang="en-US" noProof="0"/>
          </a:p>
        </p:txBody>
      </p:sp>
    </p:spTree>
    <p:extLst>
      <p:ext uri="{BB962C8B-B14F-4D97-AF65-F5344CB8AC3E}">
        <p14:creationId xmlns:p14="http://schemas.microsoft.com/office/powerpoint/2010/main" val="688016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50EF848-C254-473E-AD3E-4F02E846D3CF}"/>
              </a:ext>
            </a:extLst>
          </p:cNvPr>
          <p:cNvSpPr>
            <a:spLocks noGrp="1"/>
          </p:cNvSpPr>
          <p:nvPr>
            <p:ph type="pic" sz="quarter" idx="13"/>
          </p:nvPr>
        </p:nvSpPr>
        <p:spPr>
          <a:xfrm>
            <a:off x="5118799" y="1690647"/>
            <a:ext cx="1954402" cy="2227932"/>
          </a:xfrm>
          <a:custGeom>
            <a:avLst/>
            <a:gdLst>
              <a:gd name="connsiteX0" fmla="*/ 1669301 w 1954402"/>
              <a:gd name="connsiteY0" fmla="*/ 1594412 h 2227932"/>
              <a:gd name="connsiteX1" fmla="*/ 1702302 w 1954402"/>
              <a:gd name="connsiteY1" fmla="*/ 1608081 h 2227932"/>
              <a:gd name="connsiteX2" fmla="*/ 1702302 w 1954402"/>
              <a:gd name="connsiteY2" fmla="*/ 1674083 h 2227932"/>
              <a:gd name="connsiteX3" fmla="*/ 1375085 w 1954402"/>
              <a:gd name="connsiteY3" fmla="*/ 2001300 h 2227932"/>
              <a:gd name="connsiteX4" fmla="*/ 1309084 w 1954402"/>
              <a:gd name="connsiteY4" fmla="*/ 2001300 h 2227932"/>
              <a:gd name="connsiteX5" fmla="*/ 1309084 w 1954402"/>
              <a:gd name="connsiteY5" fmla="*/ 1935297 h 2227932"/>
              <a:gd name="connsiteX6" fmla="*/ 1636301 w 1954402"/>
              <a:gd name="connsiteY6" fmla="*/ 1608081 h 2227932"/>
              <a:gd name="connsiteX7" fmla="*/ 1669301 w 1954402"/>
              <a:gd name="connsiteY7" fmla="*/ 1594412 h 2227932"/>
              <a:gd name="connsiteX8" fmla="*/ 1698958 w 1954402"/>
              <a:gd name="connsiteY8" fmla="*/ 1327806 h 2227932"/>
              <a:gd name="connsiteX9" fmla="*/ 1759240 w 1954402"/>
              <a:gd name="connsiteY9" fmla="*/ 1352776 h 2227932"/>
              <a:gd name="connsiteX10" fmla="*/ 1759240 w 1954402"/>
              <a:gd name="connsiteY10" fmla="*/ 1473341 h 2227932"/>
              <a:gd name="connsiteX11" fmla="*/ 1161525 w 1954402"/>
              <a:gd name="connsiteY11" fmla="*/ 2071055 h 2227932"/>
              <a:gd name="connsiteX12" fmla="*/ 1069163 w 1954402"/>
              <a:gd name="connsiteY12" fmla="*/ 2089782 h 2227932"/>
              <a:gd name="connsiteX13" fmla="*/ 1040962 w 1954402"/>
              <a:gd name="connsiteY13" fmla="*/ 2071055 h 2227932"/>
              <a:gd name="connsiteX14" fmla="*/ 1022234 w 1954402"/>
              <a:gd name="connsiteY14" fmla="*/ 2042854 h 2227932"/>
              <a:gd name="connsiteX15" fmla="*/ 1040962 w 1954402"/>
              <a:gd name="connsiteY15" fmla="*/ 1950491 h 2227932"/>
              <a:gd name="connsiteX16" fmla="*/ 1638676 w 1954402"/>
              <a:gd name="connsiteY16" fmla="*/ 1352776 h 2227932"/>
              <a:gd name="connsiteX17" fmla="*/ 1698958 w 1954402"/>
              <a:gd name="connsiteY17" fmla="*/ 1327806 h 2227932"/>
              <a:gd name="connsiteX18" fmla="*/ 573195 w 1954402"/>
              <a:gd name="connsiteY18" fmla="*/ 336576 h 2227932"/>
              <a:gd name="connsiteX19" fmla="*/ 595750 w 1954402"/>
              <a:gd name="connsiteY19" fmla="*/ 345917 h 2227932"/>
              <a:gd name="connsiteX20" fmla="*/ 595750 w 1954402"/>
              <a:gd name="connsiteY20" fmla="*/ 345918 h 2227932"/>
              <a:gd name="connsiteX21" fmla="*/ 595749 w 1954402"/>
              <a:gd name="connsiteY21" fmla="*/ 391025 h 2227932"/>
              <a:gd name="connsiteX22" fmla="*/ 372124 w 1954402"/>
              <a:gd name="connsiteY22" fmla="*/ 614649 h 2227932"/>
              <a:gd name="connsiteX23" fmla="*/ 337569 w 1954402"/>
              <a:gd name="connsiteY23" fmla="*/ 621656 h 2227932"/>
              <a:gd name="connsiteX24" fmla="*/ 327018 w 1954402"/>
              <a:gd name="connsiteY24" fmla="*/ 614649 h 2227932"/>
              <a:gd name="connsiteX25" fmla="*/ 320011 w 1954402"/>
              <a:gd name="connsiteY25" fmla="*/ 604099 h 2227932"/>
              <a:gd name="connsiteX26" fmla="*/ 327018 w 1954402"/>
              <a:gd name="connsiteY26" fmla="*/ 569543 h 2227932"/>
              <a:gd name="connsiteX27" fmla="*/ 550642 w 1954402"/>
              <a:gd name="connsiteY27" fmla="*/ 345917 h 2227932"/>
              <a:gd name="connsiteX28" fmla="*/ 573195 w 1954402"/>
              <a:gd name="connsiteY28" fmla="*/ 336576 h 2227932"/>
              <a:gd name="connsiteX29" fmla="*/ 817375 w 1954402"/>
              <a:gd name="connsiteY29" fmla="*/ 226630 h 2227932"/>
              <a:gd name="connsiteX30" fmla="*/ 875526 w 1954402"/>
              <a:gd name="connsiteY30" fmla="*/ 250717 h 2227932"/>
              <a:gd name="connsiteX31" fmla="*/ 875526 w 1954402"/>
              <a:gd name="connsiteY31" fmla="*/ 367018 h 2227932"/>
              <a:gd name="connsiteX32" fmla="*/ 298943 w 1954402"/>
              <a:gd name="connsiteY32" fmla="*/ 943602 h 2227932"/>
              <a:gd name="connsiteX33" fmla="*/ 182640 w 1954402"/>
              <a:gd name="connsiteY33" fmla="*/ 943602 h 2227932"/>
              <a:gd name="connsiteX34" fmla="*/ 182640 w 1954402"/>
              <a:gd name="connsiteY34" fmla="*/ 827299 h 2227932"/>
              <a:gd name="connsiteX35" fmla="*/ 759225 w 1954402"/>
              <a:gd name="connsiteY35" fmla="*/ 250717 h 2227932"/>
              <a:gd name="connsiteX36" fmla="*/ 817375 w 1954402"/>
              <a:gd name="connsiteY36" fmla="*/ 226630 h 2227932"/>
              <a:gd name="connsiteX37" fmla="*/ 1322210 w 1954402"/>
              <a:gd name="connsiteY37" fmla="*/ 0 h 2227932"/>
              <a:gd name="connsiteX38" fmla="*/ 1434219 w 1954402"/>
              <a:gd name="connsiteY38" fmla="*/ 46395 h 2227932"/>
              <a:gd name="connsiteX39" fmla="*/ 1434219 w 1954402"/>
              <a:gd name="connsiteY39" fmla="*/ 270412 h 2227932"/>
              <a:gd name="connsiteX40" fmla="*/ 1260208 w 1954402"/>
              <a:gd name="connsiteY40" fmla="*/ 444423 h 2227932"/>
              <a:gd name="connsiteX41" fmla="*/ 1268504 w 1954402"/>
              <a:gd name="connsiteY41" fmla="*/ 437647 h 2227932"/>
              <a:gd name="connsiteX42" fmla="*/ 1467672 w 1954402"/>
              <a:gd name="connsiteY42" fmla="*/ 457946 h 2227932"/>
              <a:gd name="connsiteX43" fmla="*/ 1511167 w 1954402"/>
              <a:gd name="connsiteY43" fmla="*/ 600208 h 2227932"/>
              <a:gd name="connsiteX44" fmla="*/ 1504876 w 1954402"/>
              <a:gd name="connsiteY44" fmla="*/ 621438 h 2227932"/>
              <a:gd name="connsiteX45" fmla="*/ 1554901 w 1954402"/>
              <a:gd name="connsiteY45" fmla="*/ 571413 h 2227932"/>
              <a:gd name="connsiteX46" fmla="*/ 1778918 w 1954402"/>
              <a:gd name="connsiteY46" fmla="*/ 571413 h 2227932"/>
              <a:gd name="connsiteX47" fmla="*/ 1778918 w 1954402"/>
              <a:gd name="connsiteY47" fmla="*/ 795430 h 2227932"/>
              <a:gd name="connsiteX48" fmla="*/ 1771470 w 1954402"/>
              <a:gd name="connsiteY48" fmla="*/ 802878 h 2227932"/>
              <a:gd name="connsiteX49" fmla="*/ 1795998 w 1954402"/>
              <a:gd name="connsiteY49" fmla="*/ 800527 h 2227932"/>
              <a:gd name="connsiteX50" fmla="*/ 1908007 w 1954402"/>
              <a:gd name="connsiteY50" fmla="*/ 846923 h 2227932"/>
              <a:gd name="connsiteX51" fmla="*/ 1908007 w 1954402"/>
              <a:gd name="connsiteY51" fmla="*/ 1070939 h 2227932"/>
              <a:gd name="connsiteX52" fmla="*/ 797408 w 1954402"/>
              <a:gd name="connsiteY52" fmla="*/ 2181537 h 2227932"/>
              <a:gd name="connsiteX53" fmla="*/ 573393 w 1954402"/>
              <a:gd name="connsiteY53" fmla="*/ 2181537 h 2227932"/>
              <a:gd name="connsiteX54" fmla="*/ 573393 w 1954402"/>
              <a:gd name="connsiteY54" fmla="*/ 1957520 h 2227932"/>
              <a:gd name="connsiteX55" fmla="*/ 635038 w 1954402"/>
              <a:gd name="connsiteY55" fmla="*/ 1895875 h 2227932"/>
              <a:gd name="connsiteX56" fmla="*/ 610509 w 1954402"/>
              <a:gd name="connsiteY56" fmla="*/ 1898226 h 2227932"/>
              <a:gd name="connsiteX57" fmla="*/ 498500 w 1954402"/>
              <a:gd name="connsiteY57" fmla="*/ 1851830 h 2227932"/>
              <a:gd name="connsiteX58" fmla="*/ 455005 w 1954402"/>
              <a:gd name="connsiteY58" fmla="*/ 1709568 h 2227932"/>
              <a:gd name="connsiteX59" fmla="*/ 461297 w 1954402"/>
              <a:gd name="connsiteY59" fmla="*/ 1688337 h 2227932"/>
              <a:gd name="connsiteX60" fmla="*/ 303865 w 1954402"/>
              <a:gd name="connsiteY60" fmla="*/ 1845768 h 2227932"/>
              <a:gd name="connsiteX61" fmla="*/ 79849 w 1954402"/>
              <a:gd name="connsiteY61" fmla="*/ 1845768 h 2227932"/>
              <a:gd name="connsiteX62" fmla="*/ 79849 w 1954402"/>
              <a:gd name="connsiteY62" fmla="*/ 1621751 h 2227932"/>
              <a:gd name="connsiteX63" fmla="*/ 253860 w 1954402"/>
              <a:gd name="connsiteY63" fmla="*/ 1447741 h 2227932"/>
              <a:gd name="connsiteX64" fmla="*/ 245562 w 1954402"/>
              <a:gd name="connsiteY64" fmla="*/ 1454517 h 2227932"/>
              <a:gd name="connsiteX65" fmla="*/ 46395 w 1954402"/>
              <a:gd name="connsiteY65" fmla="*/ 1434219 h 2227932"/>
              <a:gd name="connsiteX66" fmla="*/ 46395 w 1954402"/>
              <a:gd name="connsiteY66" fmla="*/ 1210202 h 2227932"/>
              <a:gd name="connsiteX67" fmla="*/ 1210202 w 1954402"/>
              <a:gd name="connsiteY67" fmla="*/ 46395 h 2227932"/>
              <a:gd name="connsiteX68" fmla="*/ 1322210 w 1954402"/>
              <a:gd name="connsiteY68" fmla="*/ 0 h 222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954402" h="2227932">
                <a:moveTo>
                  <a:pt x="1669301" y="1594412"/>
                </a:moveTo>
                <a:cubicBezTo>
                  <a:pt x="1681245" y="1594412"/>
                  <a:pt x="1693189" y="1598968"/>
                  <a:pt x="1702302" y="1608081"/>
                </a:cubicBezTo>
                <a:cubicBezTo>
                  <a:pt x="1720528" y="1626307"/>
                  <a:pt x="1720528" y="1655857"/>
                  <a:pt x="1702302" y="1674083"/>
                </a:cubicBezTo>
                <a:lnTo>
                  <a:pt x="1375085" y="2001300"/>
                </a:lnTo>
                <a:cubicBezTo>
                  <a:pt x="1356859" y="2019526"/>
                  <a:pt x="1327310" y="2019526"/>
                  <a:pt x="1309084" y="2001300"/>
                </a:cubicBezTo>
                <a:cubicBezTo>
                  <a:pt x="1290858" y="1983074"/>
                  <a:pt x="1290857" y="1953524"/>
                  <a:pt x="1309084" y="1935297"/>
                </a:cubicBezTo>
                <a:lnTo>
                  <a:pt x="1636301" y="1608081"/>
                </a:lnTo>
                <a:cubicBezTo>
                  <a:pt x="1645413" y="1598968"/>
                  <a:pt x="1657357" y="1594412"/>
                  <a:pt x="1669301" y="1594412"/>
                </a:cubicBezTo>
                <a:close/>
                <a:moveTo>
                  <a:pt x="1698958" y="1327806"/>
                </a:moveTo>
                <a:cubicBezTo>
                  <a:pt x="1720776" y="1327807"/>
                  <a:pt x="1742594" y="1336130"/>
                  <a:pt x="1759240" y="1352776"/>
                </a:cubicBezTo>
                <a:cubicBezTo>
                  <a:pt x="1792533" y="1386070"/>
                  <a:pt x="1792533" y="1440048"/>
                  <a:pt x="1759240" y="1473341"/>
                </a:cubicBezTo>
                <a:lnTo>
                  <a:pt x="1161525" y="2071055"/>
                </a:lnTo>
                <a:cubicBezTo>
                  <a:pt x="1136555" y="2096025"/>
                  <a:pt x="1099950" y="2102267"/>
                  <a:pt x="1069163" y="2089782"/>
                </a:cubicBezTo>
                <a:lnTo>
                  <a:pt x="1040962" y="2071055"/>
                </a:lnTo>
                <a:lnTo>
                  <a:pt x="1022234" y="2042854"/>
                </a:lnTo>
                <a:cubicBezTo>
                  <a:pt x="1009749" y="2012066"/>
                  <a:pt x="1015992" y="1975461"/>
                  <a:pt x="1040962" y="1950491"/>
                </a:cubicBezTo>
                <a:lnTo>
                  <a:pt x="1638676" y="1352776"/>
                </a:lnTo>
                <a:cubicBezTo>
                  <a:pt x="1655322" y="1336130"/>
                  <a:pt x="1677140" y="1327806"/>
                  <a:pt x="1698958" y="1327806"/>
                </a:cubicBezTo>
                <a:close/>
                <a:moveTo>
                  <a:pt x="573195" y="336576"/>
                </a:moveTo>
                <a:cubicBezTo>
                  <a:pt x="581359" y="336576"/>
                  <a:pt x="589522" y="339690"/>
                  <a:pt x="595750" y="345917"/>
                </a:cubicBezTo>
                <a:lnTo>
                  <a:pt x="595750" y="345918"/>
                </a:lnTo>
                <a:cubicBezTo>
                  <a:pt x="608205" y="358375"/>
                  <a:pt x="608205" y="378569"/>
                  <a:pt x="595749" y="391025"/>
                </a:cubicBezTo>
                <a:lnTo>
                  <a:pt x="372124" y="614649"/>
                </a:lnTo>
                <a:cubicBezTo>
                  <a:pt x="362783" y="623992"/>
                  <a:pt x="349088" y="626327"/>
                  <a:pt x="337569" y="621656"/>
                </a:cubicBezTo>
                <a:lnTo>
                  <a:pt x="327018" y="614649"/>
                </a:lnTo>
                <a:lnTo>
                  <a:pt x="320011" y="604099"/>
                </a:lnTo>
                <a:cubicBezTo>
                  <a:pt x="315341" y="592580"/>
                  <a:pt x="317677" y="578885"/>
                  <a:pt x="327018" y="569543"/>
                </a:cubicBezTo>
                <a:lnTo>
                  <a:pt x="550642" y="345917"/>
                </a:lnTo>
                <a:cubicBezTo>
                  <a:pt x="556871" y="339690"/>
                  <a:pt x="565033" y="336576"/>
                  <a:pt x="573195" y="336576"/>
                </a:cubicBezTo>
                <a:close/>
                <a:moveTo>
                  <a:pt x="817375" y="226630"/>
                </a:moveTo>
                <a:cubicBezTo>
                  <a:pt x="838421" y="226629"/>
                  <a:pt x="859468" y="234658"/>
                  <a:pt x="875526" y="250717"/>
                </a:cubicBezTo>
                <a:cubicBezTo>
                  <a:pt x="907642" y="282833"/>
                  <a:pt x="907642" y="334903"/>
                  <a:pt x="875526" y="367018"/>
                </a:cubicBezTo>
                <a:lnTo>
                  <a:pt x="298943" y="943602"/>
                </a:lnTo>
                <a:cubicBezTo>
                  <a:pt x="266827" y="975718"/>
                  <a:pt x="214756" y="975718"/>
                  <a:pt x="182640" y="943602"/>
                </a:cubicBezTo>
                <a:cubicBezTo>
                  <a:pt x="150525" y="911486"/>
                  <a:pt x="150525" y="859416"/>
                  <a:pt x="182640" y="827299"/>
                </a:cubicBezTo>
                <a:lnTo>
                  <a:pt x="759225" y="250717"/>
                </a:lnTo>
                <a:cubicBezTo>
                  <a:pt x="775282" y="234658"/>
                  <a:pt x="796328" y="226629"/>
                  <a:pt x="817375" y="226630"/>
                </a:cubicBezTo>
                <a:close/>
                <a:moveTo>
                  <a:pt x="1322210" y="0"/>
                </a:moveTo>
                <a:cubicBezTo>
                  <a:pt x="1362750" y="0"/>
                  <a:pt x="1403288" y="15465"/>
                  <a:pt x="1434219" y="46395"/>
                </a:cubicBezTo>
                <a:cubicBezTo>
                  <a:pt x="1496079" y="108256"/>
                  <a:pt x="1496079" y="208552"/>
                  <a:pt x="1434219" y="270412"/>
                </a:cubicBezTo>
                <a:lnTo>
                  <a:pt x="1260208" y="444423"/>
                </a:lnTo>
                <a:lnTo>
                  <a:pt x="1268504" y="437647"/>
                </a:lnTo>
                <a:cubicBezTo>
                  <a:pt x="1329989" y="397051"/>
                  <a:pt x="1413544" y="403817"/>
                  <a:pt x="1467672" y="457946"/>
                </a:cubicBezTo>
                <a:cubicBezTo>
                  <a:pt x="1506334" y="496608"/>
                  <a:pt x="1520833" y="550285"/>
                  <a:pt x="1511167" y="600208"/>
                </a:cubicBezTo>
                <a:lnTo>
                  <a:pt x="1504876" y="621438"/>
                </a:lnTo>
                <a:lnTo>
                  <a:pt x="1554901" y="571413"/>
                </a:lnTo>
                <a:cubicBezTo>
                  <a:pt x="1616761" y="509552"/>
                  <a:pt x="1717058" y="509552"/>
                  <a:pt x="1778918" y="571413"/>
                </a:cubicBezTo>
                <a:cubicBezTo>
                  <a:pt x="1840779" y="633274"/>
                  <a:pt x="1840779" y="733569"/>
                  <a:pt x="1778918" y="795430"/>
                </a:cubicBezTo>
                <a:lnTo>
                  <a:pt x="1771470" y="802878"/>
                </a:lnTo>
                <a:lnTo>
                  <a:pt x="1795998" y="800527"/>
                </a:lnTo>
                <a:cubicBezTo>
                  <a:pt x="1836538" y="800527"/>
                  <a:pt x="1877077" y="815993"/>
                  <a:pt x="1908007" y="846923"/>
                </a:cubicBezTo>
                <a:cubicBezTo>
                  <a:pt x="1969868" y="908783"/>
                  <a:pt x="1969868" y="1009079"/>
                  <a:pt x="1908007" y="1070939"/>
                </a:cubicBezTo>
                <a:lnTo>
                  <a:pt x="797408" y="2181537"/>
                </a:lnTo>
                <a:cubicBezTo>
                  <a:pt x="735548" y="2243398"/>
                  <a:pt x="635253" y="2243398"/>
                  <a:pt x="573393" y="2181537"/>
                </a:cubicBezTo>
                <a:cubicBezTo>
                  <a:pt x="511531" y="2119676"/>
                  <a:pt x="511531" y="2019381"/>
                  <a:pt x="573393" y="1957520"/>
                </a:cubicBezTo>
                <a:lnTo>
                  <a:pt x="635038" y="1895875"/>
                </a:lnTo>
                <a:lnTo>
                  <a:pt x="610509" y="1898226"/>
                </a:lnTo>
                <a:cubicBezTo>
                  <a:pt x="569969" y="1898225"/>
                  <a:pt x="529431" y="1882760"/>
                  <a:pt x="498500" y="1851830"/>
                </a:cubicBezTo>
                <a:cubicBezTo>
                  <a:pt x="459838" y="1813167"/>
                  <a:pt x="445339" y="1759491"/>
                  <a:pt x="455005" y="1709568"/>
                </a:cubicBezTo>
                <a:lnTo>
                  <a:pt x="461297" y="1688337"/>
                </a:lnTo>
                <a:lnTo>
                  <a:pt x="303865" y="1845768"/>
                </a:lnTo>
                <a:cubicBezTo>
                  <a:pt x="242004" y="1907629"/>
                  <a:pt x="141709" y="1907629"/>
                  <a:pt x="79849" y="1845768"/>
                </a:cubicBezTo>
                <a:cubicBezTo>
                  <a:pt x="17987" y="1783907"/>
                  <a:pt x="17987" y="1683612"/>
                  <a:pt x="79849" y="1621751"/>
                </a:cubicBezTo>
                <a:lnTo>
                  <a:pt x="253860" y="1447741"/>
                </a:lnTo>
                <a:lnTo>
                  <a:pt x="245562" y="1454517"/>
                </a:lnTo>
                <a:cubicBezTo>
                  <a:pt x="184079" y="1495113"/>
                  <a:pt x="100523" y="1488347"/>
                  <a:pt x="46395" y="1434219"/>
                </a:cubicBezTo>
                <a:cubicBezTo>
                  <a:pt x="-15465" y="1372358"/>
                  <a:pt x="-15465" y="1272063"/>
                  <a:pt x="46395" y="1210202"/>
                </a:cubicBezTo>
                <a:lnTo>
                  <a:pt x="1210202" y="46395"/>
                </a:lnTo>
                <a:cubicBezTo>
                  <a:pt x="1241132" y="15465"/>
                  <a:pt x="1281671" y="0"/>
                  <a:pt x="1322210" y="0"/>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Tree>
    <p:extLst>
      <p:ext uri="{BB962C8B-B14F-4D97-AF65-F5344CB8AC3E}">
        <p14:creationId xmlns:p14="http://schemas.microsoft.com/office/powerpoint/2010/main" val="36492093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63F5B1EC-FE9F-403E-B031-8D9D3D584494}"/>
              </a:ext>
            </a:extLst>
          </p:cNvPr>
          <p:cNvSpPr>
            <a:spLocks noGrp="1"/>
          </p:cNvSpPr>
          <p:nvPr>
            <p:ph type="pic" sz="quarter" idx="13"/>
          </p:nvPr>
        </p:nvSpPr>
        <p:spPr>
          <a:xfrm>
            <a:off x="5421108" y="1131296"/>
            <a:ext cx="3202771" cy="2131462"/>
          </a:xfrm>
          <a:custGeom>
            <a:avLst/>
            <a:gdLst>
              <a:gd name="connsiteX0" fmla="*/ 94871 w 3202771"/>
              <a:gd name="connsiteY0" fmla="*/ 0 h 2131462"/>
              <a:gd name="connsiteX1" fmla="*/ 3107900 w 3202771"/>
              <a:gd name="connsiteY1" fmla="*/ 0 h 2131462"/>
              <a:gd name="connsiteX2" fmla="*/ 3202771 w 3202771"/>
              <a:gd name="connsiteY2" fmla="*/ 94871 h 2131462"/>
              <a:gd name="connsiteX3" fmla="*/ 3202771 w 3202771"/>
              <a:gd name="connsiteY3" fmla="*/ 2036591 h 2131462"/>
              <a:gd name="connsiteX4" fmla="*/ 3107900 w 3202771"/>
              <a:gd name="connsiteY4" fmla="*/ 2131462 h 2131462"/>
              <a:gd name="connsiteX5" fmla="*/ 94871 w 3202771"/>
              <a:gd name="connsiteY5" fmla="*/ 2131462 h 2131462"/>
              <a:gd name="connsiteX6" fmla="*/ 0 w 3202771"/>
              <a:gd name="connsiteY6" fmla="*/ 2036591 h 2131462"/>
              <a:gd name="connsiteX7" fmla="*/ 0 w 3202771"/>
              <a:gd name="connsiteY7" fmla="*/ 94871 h 2131462"/>
              <a:gd name="connsiteX8" fmla="*/ 94871 w 3202771"/>
              <a:gd name="connsiteY8" fmla="*/ 0 h 213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2771" h="2131462">
                <a:moveTo>
                  <a:pt x="94871" y="0"/>
                </a:moveTo>
                <a:lnTo>
                  <a:pt x="3107900" y="0"/>
                </a:lnTo>
                <a:cubicBezTo>
                  <a:pt x="3160296" y="0"/>
                  <a:pt x="3202771" y="42475"/>
                  <a:pt x="3202771" y="94871"/>
                </a:cubicBezTo>
                <a:lnTo>
                  <a:pt x="3202771" y="2036591"/>
                </a:lnTo>
                <a:cubicBezTo>
                  <a:pt x="3202771" y="2088987"/>
                  <a:pt x="3160296" y="2131462"/>
                  <a:pt x="3107900" y="2131462"/>
                </a:cubicBezTo>
                <a:lnTo>
                  <a:pt x="94871" y="2131462"/>
                </a:lnTo>
                <a:cubicBezTo>
                  <a:pt x="42475" y="2131462"/>
                  <a:pt x="0" y="2088987"/>
                  <a:pt x="0" y="2036591"/>
                </a:cubicBezTo>
                <a:lnTo>
                  <a:pt x="0" y="94871"/>
                </a:lnTo>
                <a:cubicBezTo>
                  <a:pt x="0" y="42475"/>
                  <a:pt x="42475" y="0"/>
                  <a:pt x="94871"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C6A89FF0-5EF1-48C7-A87F-55EF2C1083F1}"/>
              </a:ext>
            </a:extLst>
          </p:cNvPr>
          <p:cNvSpPr>
            <a:spLocks noGrp="1"/>
          </p:cNvSpPr>
          <p:nvPr>
            <p:ph type="pic" sz="quarter" idx="14"/>
          </p:nvPr>
        </p:nvSpPr>
        <p:spPr>
          <a:xfrm>
            <a:off x="8807779" y="1361574"/>
            <a:ext cx="2753956" cy="1901183"/>
          </a:xfrm>
          <a:custGeom>
            <a:avLst/>
            <a:gdLst>
              <a:gd name="connsiteX0" fmla="*/ 84622 w 2753956"/>
              <a:gd name="connsiteY0" fmla="*/ 0 h 1901183"/>
              <a:gd name="connsiteX1" fmla="*/ 2669334 w 2753956"/>
              <a:gd name="connsiteY1" fmla="*/ 0 h 1901183"/>
              <a:gd name="connsiteX2" fmla="*/ 2753956 w 2753956"/>
              <a:gd name="connsiteY2" fmla="*/ 84622 h 1901183"/>
              <a:gd name="connsiteX3" fmla="*/ 2753956 w 2753956"/>
              <a:gd name="connsiteY3" fmla="*/ 1816561 h 1901183"/>
              <a:gd name="connsiteX4" fmla="*/ 2669334 w 2753956"/>
              <a:gd name="connsiteY4" fmla="*/ 1901183 h 1901183"/>
              <a:gd name="connsiteX5" fmla="*/ 84622 w 2753956"/>
              <a:gd name="connsiteY5" fmla="*/ 1901183 h 1901183"/>
              <a:gd name="connsiteX6" fmla="*/ 0 w 2753956"/>
              <a:gd name="connsiteY6" fmla="*/ 1816561 h 1901183"/>
              <a:gd name="connsiteX7" fmla="*/ 0 w 2753956"/>
              <a:gd name="connsiteY7" fmla="*/ 84622 h 1901183"/>
              <a:gd name="connsiteX8" fmla="*/ 84622 w 2753956"/>
              <a:gd name="connsiteY8" fmla="*/ 0 h 19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956" h="1901183">
                <a:moveTo>
                  <a:pt x="84622" y="0"/>
                </a:moveTo>
                <a:lnTo>
                  <a:pt x="2669334" y="0"/>
                </a:lnTo>
                <a:cubicBezTo>
                  <a:pt x="2716069" y="0"/>
                  <a:pt x="2753956" y="37887"/>
                  <a:pt x="2753956" y="84622"/>
                </a:cubicBezTo>
                <a:lnTo>
                  <a:pt x="2753956" y="1816561"/>
                </a:lnTo>
                <a:cubicBezTo>
                  <a:pt x="2753956" y="1863296"/>
                  <a:pt x="2716069" y="1901183"/>
                  <a:pt x="2669334" y="1901183"/>
                </a:cubicBezTo>
                <a:lnTo>
                  <a:pt x="84622" y="1901183"/>
                </a:lnTo>
                <a:cubicBezTo>
                  <a:pt x="37887" y="1901183"/>
                  <a:pt x="0" y="1863296"/>
                  <a:pt x="0" y="1816561"/>
                </a:cubicBezTo>
                <a:lnTo>
                  <a:pt x="0" y="84622"/>
                </a:lnTo>
                <a:cubicBezTo>
                  <a:pt x="0" y="37887"/>
                  <a:pt x="37887" y="0"/>
                  <a:pt x="84622"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0" name="Picture Placeholder 19">
            <a:extLst>
              <a:ext uri="{FF2B5EF4-FFF2-40B4-BE49-F238E27FC236}">
                <a16:creationId xmlns:a16="http://schemas.microsoft.com/office/drawing/2014/main" id="{D532B56D-2876-48D9-AE7F-6C9002B69295}"/>
              </a:ext>
            </a:extLst>
          </p:cNvPr>
          <p:cNvSpPr>
            <a:spLocks noGrp="1"/>
          </p:cNvSpPr>
          <p:nvPr>
            <p:ph type="pic" sz="quarter" idx="15"/>
          </p:nvPr>
        </p:nvSpPr>
        <p:spPr>
          <a:xfrm>
            <a:off x="8807778" y="3461837"/>
            <a:ext cx="2925733" cy="2081775"/>
          </a:xfrm>
          <a:custGeom>
            <a:avLst/>
            <a:gdLst>
              <a:gd name="connsiteX0" fmla="*/ 92660 w 2925733"/>
              <a:gd name="connsiteY0" fmla="*/ 0 h 2081775"/>
              <a:gd name="connsiteX1" fmla="*/ 2833073 w 2925733"/>
              <a:gd name="connsiteY1" fmla="*/ 0 h 2081775"/>
              <a:gd name="connsiteX2" fmla="*/ 2925733 w 2925733"/>
              <a:gd name="connsiteY2" fmla="*/ 92660 h 2081775"/>
              <a:gd name="connsiteX3" fmla="*/ 2925733 w 2925733"/>
              <a:gd name="connsiteY3" fmla="*/ 1989115 h 2081775"/>
              <a:gd name="connsiteX4" fmla="*/ 2833073 w 2925733"/>
              <a:gd name="connsiteY4" fmla="*/ 2081775 h 2081775"/>
              <a:gd name="connsiteX5" fmla="*/ 92660 w 2925733"/>
              <a:gd name="connsiteY5" fmla="*/ 2081775 h 2081775"/>
              <a:gd name="connsiteX6" fmla="*/ 0 w 2925733"/>
              <a:gd name="connsiteY6" fmla="*/ 1989115 h 2081775"/>
              <a:gd name="connsiteX7" fmla="*/ 0 w 2925733"/>
              <a:gd name="connsiteY7" fmla="*/ 92660 h 2081775"/>
              <a:gd name="connsiteX8" fmla="*/ 92660 w 2925733"/>
              <a:gd name="connsiteY8" fmla="*/ 0 h 20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5733" h="2081775">
                <a:moveTo>
                  <a:pt x="92660" y="0"/>
                </a:moveTo>
                <a:lnTo>
                  <a:pt x="2833073" y="0"/>
                </a:lnTo>
                <a:cubicBezTo>
                  <a:pt x="2884248" y="0"/>
                  <a:pt x="2925733" y="41485"/>
                  <a:pt x="2925733" y="92660"/>
                </a:cubicBezTo>
                <a:lnTo>
                  <a:pt x="2925733" y="1989115"/>
                </a:lnTo>
                <a:cubicBezTo>
                  <a:pt x="2925733" y="2040290"/>
                  <a:pt x="2884248" y="2081775"/>
                  <a:pt x="2833073" y="2081775"/>
                </a:cubicBezTo>
                <a:lnTo>
                  <a:pt x="92660" y="2081775"/>
                </a:lnTo>
                <a:cubicBezTo>
                  <a:pt x="41485" y="2081775"/>
                  <a:pt x="0" y="2040290"/>
                  <a:pt x="0" y="1989115"/>
                </a:cubicBezTo>
                <a:lnTo>
                  <a:pt x="0" y="92660"/>
                </a:lnTo>
                <a:cubicBezTo>
                  <a:pt x="0" y="41485"/>
                  <a:pt x="41485" y="0"/>
                  <a:pt x="9266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1" name="Picture Placeholder 20">
            <a:extLst>
              <a:ext uri="{FF2B5EF4-FFF2-40B4-BE49-F238E27FC236}">
                <a16:creationId xmlns:a16="http://schemas.microsoft.com/office/drawing/2014/main" id="{FAD80903-9696-4266-B176-244920183D96}"/>
              </a:ext>
            </a:extLst>
          </p:cNvPr>
          <p:cNvSpPr>
            <a:spLocks noGrp="1"/>
          </p:cNvSpPr>
          <p:nvPr>
            <p:ph type="pic" sz="quarter" idx="16"/>
          </p:nvPr>
        </p:nvSpPr>
        <p:spPr>
          <a:xfrm>
            <a:off x="5219428" y="3461837"/>
            <a:ext cx="3404451" cy="2401282"/>
          </a:xfrm>
          <a:custGeom>
            <a:avLst/>
            <a:gdLst>
              <a:gd name="connsiteX0" fmla="*/ 106881 w 3404451"/>
              <a:gd name="connsiteY0" fmla="*/ 0 h 2401282"/>
              <a:gd name="connsiteX1" fmla="*/ 3297570 w 3404451"/>
              <a:gd name="connsiteY1" fmla="*/ 0 h 2401282"/>
              <a:gd name="connsiteX2" fmla="*/ 3404451 w 3404451"/>
              <a:gd name="connsiteY2" fmla="*/ 106881 h 2401282"/>
              <a:gd name="connsiteX3" fmla="*/ 3404451 w 3404451"/>
              <a:gd name="connsiteY3" fmla="*/ 2294401 h 2401282"/>
              <a:gd name="connsiteX4" fmla="*/ 3297570 w 3404451"/>
              <a:gd name="connsiteY4" fmla="*/ 2401282 h 2401282"/>
              <a:gd name="connsiteX5" fmla="*/ 106881 w 3404451"/>
              <a:gd name="connsiteY5" fmla="*/ 2401282 h 2401282"/>
              <a:gd name="connsiteX6" fmla="*/ 0 w 3404451"/>
              <a:gd name="connsiteY6" fmla="*/ 2294401 h 2401282"/>
              <a:gd name="connsiteX7" fmla="*/ 0 w 3404451"/>
              <a:gd name="connsiteY7" fmla="*/ 106881 h 2401282"/>
              <a:gd name="connsiteX8" fmla="*/ 106881 w 3404451"/>
              <a:gd name="connsiteY8" fmla="*/ 0 h 240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4451" h="2401282">
                <a:moveTo>
                  <a:pt x="106881" y="0"/>
                </a:moveTo>
                <a:lnTo>
                  <a:pt x="3297570" y="0"/>
                </a:lnTo>
                <a:cubicBezTo>
                  <a:pt x="3356599" y="0"/>
                  <a:pt x="3404451" y="47852"/>
                  <a:pt x="3404451" y="106881"/>
                </a:cubicBezTo>
                <a:lnTo>
                  <a:pt x="3404451" y="2294401"/>
                </a:lnTo>
                <a:cubicBezTo>
                  <a:pt x="3404451" y="2353430"/>
                  <a:pt x="3356599" y="2401282"/>
                  <a:pt x="3297570" y="2401282"/>
                </a:cubicBezTo>
                <a:lnTo>
                  <a:pt x="106881" y="2401282"/>
                </a:lnTo>
                <a:cubicBezTo>
                  <a:pt x="47852" y="2401282"/>
                  <a:pt x="0" y="2353430"/>
                  <a:pt x="0" y="2294401"/>
                </a:cubicBezTo>
                <a:lnTo>
                  <a:pt x="0" y="106881"/>
                </a:lnTo>
                <a:cubicBezTo>
                  <a:pt x="0" y="47852"/>
                  <a:pt x="47852" y="0"/>
                  <a:pt x="106881"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1" name="Date Placeholder 1">
            <a:extLst>
              <a:ext uri="{FF2B5EF4-FFF2-40B4-BE49-F238E27FC236}">
                <a16:creationId xmlns:a16="http://schemas.microsoft.com/office/drawing/2014/main" id="{EAEECE86-CE00-4AAF-BBB2-E76B07703D7E}"/>
              </a:ext>
            </a:extLst>
          </p:cNvPr>
          <p:cNvSpPr>
            <a:spLocks noGrp="1"/>
          </p:cNvSpPr>
          <p:nvPr>
            <p:ph type="dt" sz="half" idx="10"/>
          </p:nvPr>
        </p:nvSpPr>
        <p:spPr>
          <a:xfrm>
            <a:off x="838200" y="6356350"/>
            <a:ext cx="2743200" cy="365125"/>
          </a:xfrm>
        </p:spPr>
        <p:txBody>
          <a:bodyPr/>
          <a:lstStyle/>
          <a:p>
            <a:fld id="{4DEC436C-E1E4-4CF8-945B-3626305AEBB1}" type="datetime1">
              <a:rPr lang="en-US" smtClean="0"/>
              <a:t>4/15/2021</a:t>
            </a:fld>
            <a:endParaRPr lang="en-US"/>
          </a:p>
        </p:txBody>
      </p:sp>
      <p:sp>
        <p:nvSpPr>
          <p:cNvPr id="12" name="Footer Placeholder 2">
            <a:extLst>
              <a:ext uri="{FF2B5EF4-FFF2-40B4-BE49-F238E27FC236}">
                <a16:creationId xmlns:a16="http://schemas.microsoft.com/office/drawing/2014/main" id="{A99F1CCB-AD26-4FCE-84E5-A0EFC2014501}"/>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3">
            <a:extLst>
              <a:ext uri="{FF2B5EF4-FFF2-40B4-BE49-F238E27FC236}">
                <a16:creationId xmlns:a16="http://schemas.microsoft.com/office/drawing/2014/main" id="{75F41A83-0D94-4479-B8D0-1771E855F688}"/>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64505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89" name="Title Text"/>
          <p:cNvSpPr txBox="1">
            <a:spLocks noGrp="1"/>
          </p:cNvSpPr>
          <p:nvPr>
            <p:ph type="title" hasCustomPrompt="1"/>
          </p:nvPr>
        </p:nvSpPr>
        <p:spPr>
          <a:prstGeom prst="rect">
            <a:avLst/>
          </a:prstGeom>
        </p:spPr>
        <p:txBody>
          <a:bodyPr/>
          <a:lstStyle>
            <a:lvl1pPr>
              <a:defRPr>
                <a:solidFill>
                  <a:schemeClr val="tx1"/>
                </a:solidFill>
              </a:defRPr>
            </a:lvl1pPr>
          </a:lstStyle>
          <a:p>
            <a:r>
              <a:rPr lang="ru-RU" dirty="0"/>
              <a:t>ЗАГОЛОВОК, 44</a:t>
            </a:r>
            <a:r>
              <a:rPr lang="en-US" dirty="0" err="1"/>
              <a:t>pt</a:t>
            </a:r>
            <a:endParaRPr dirty="0"/>
          </a:p>
        </p:txBody>
      </p:sp>
      <p:sp>
        <p:nvSpPr>
          <p:cNvPr id="90" name="Body Level One…"/>
          <p:cNvSpPr txBox="1">
            <a:spLocks noGrp="1"/>
          </p:cNvSpPr>
          <p:nvPr>
            <p:ph type="body" sz="half" idx="1"/>
          </p:nvPr>
        </p:nvSpPr>
        <p:spPr>
          <a:xfrm>
            <a:off x="838200" y="1825625"/>
            <a:ext cx="5181600" cy="435133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1580301105"/>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779FEE-DBBB-4A4C-B527-1CC556BDDA0A}"/>
              </a:ext>
            </a:extLst>
          </p:cNvPr>
          <p:cNvSpPr>
            <a:spLocks noGrp="1"/>
          </p:cNvSpPr>
          <p:nvPr>
            <p:ph type="pic" sz="quarter" idx="13"/>
          </p:nvPr>
        </p:nvSpPr>
        <p:spPr>
          <a:xfrm>
            <a:off x="0" y="0"/>
            <a:ext cx="6555446" cy="6179127"/>
          </a:xfrm>
          <a:custGeom>
            <a:avLst/>
            <a:gdLst>
              <a:gd name="connsiteX0" fmla="*/ 0 w 6555446"/>
              <a:gd name="connsiteY0" fmla="*/ 0 h 6179127"/>
              <a:gd name="connsiteX1" fmla="*/ 5915695 w 6555446"/>
              <a:gd name="connsiteY1" fmla="*/ 0 h 6179127"/>
              <a:gd name="connsiteX2" fmla="*/ 5918566 w 6555446"/>
              <a:gd name="connsiteY2" fmla="*/ 25025 h 6179127"/>
              <a:gd name="connsiteX3" fmla="*/ 6102112 w 6555446"/>
              <a:gd name="connsiteY3" fmla="*/ 714607 h 6179127"/>
              <a:gd name="connsiteX4" fmla="*/ 6254175 w 6555446"/>
              <a:gd name="connsiteY4" fmla="*/ 2850570 h 6179127"/>
              <a:gd name="connsiteX5" fmla="*/ 5797984 w 6555446"/>
              <a:gd name="connsiteY5" fmla="*/ 5422750 h 6179127"/>
              <a:gd name="connsiteX6" fmla="*/ 3334558 w 6555446"/>
              <a:gd name="connsiteY6" fmla="*/ 5949220 h 6179127"/>
              <a:gd name="connsiteX7" fmla="*/ 2416564 w 6555446"/>
              <a:gd name="connsiteY7" fmla="*/ 6172692 h 6179127"/>
              <a:gd name="connsiteX8" fmla="*/ 2351670 w 6555446"/>
              <a:gd name="connsiteY8" fmla="*/ 6179127 h 6179127"/>
              <a:gd name="connsiteX9" fmla="*/ 1190626 w 6555446"/>
              <a:gd name="connsiteY9" fmla="*/ 6179127 h 6179127"/>
              <a:gd name="connsiteX10" fmla="*/ 1167624 w 6555446"/>
              <a:gd name="connsiteY10" fmla="*/ 6176980 h 6179127"/>
              <a:gd name="connsiteX11" fmla="*/ 871129 w 6555446"/>
              <a:gd name="connsiteY11" fmla="*/ 6129725 h 6179127"/>
              <a:gd name="connsiteX12" fmla="*/ 4368 w 6555446"/>
              <a:gd name="connsiteY12" fmla="*/ 5334380 h 6179127"/>
              <a:gd name="connsiteX13" fmla="*/ 0 w 6555446"/>
              <a:gd name="connsiteY13" fmla="*/ 5326250 h 617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55446" h="6179127">
                <a:moveTo>
                  <a:pt x="0" y="0"/>
                </a:moveTo>
                <a:lnTo>
                  <a:pt x="5915695" y="0"/>
                </a:lnTo>
                <a:lnTo>
                  <a:pt x="5918566" y="25025"/>
                </a:lnTo>
                <a:cubicBezTo>
                  <a:pt x="5936981" y="182966"/>
                  <a:pt x="5967155" y="387444"/>
                  <a:pt x="6102112" y="714607"/>
                </a:cubicBezTo>
                <a:cubicBezTo>
                  <a:pt x="6806672" y="1817685"/>
                  <a:pt x="6553234" y="2003205"/>
                  <a:pt x="6254175" y="2850570"/>
                </a:cubicBezTo>
                <a:cubicBezTo>
                  <a:pt x="6147731" y="3434701"/>
                  <a:pt x="6649539" y="4590427"/>
                  <a:pt x="5797984" y="5422750"/>
                </a:cubicBezTo>
                <a:cubicBezTo>
                  <a:pt x="5311381" y="5939192"/>
                  <a:pt x="4115149" y="5660915"/>
                  <a:pt x="3334558" y="5949220"/>
                </a:cubicBezTo>
                <a:cubicBezTo>
                  <a:pt x="3041836" y="6057335"/>
                  <a:pt x="2731294" y="6130900"/>
                  <a:pt x="2416564" y="6172692"/>
                </a:cubicBezTo>
                <a:lnTo>
                  <a:pt x="2351670" y="6179127"/>
                </a:lnTo>
                <a:lnTo>
                  <a:pt x="1190626" y="6179127"/>
                </a:lnTo>
                <a:lnTo>
                  <a:pt x="1167624" y="6176980"/>
                </a:lnTo>
                <a:cubicBezTo>
                  <a:pt x="1067069" y="6164314"/>
                  <a:pt x="968070" y="6148527"/>
                  <a:pt x="871129" y="6129725"/>
                </a:cubicBezTo>
                <a:cubicBezTo>
                  <a:pt x="483367" y="6054515"/>
                  <a:pt x="227395" y="5726098"/>
                  <a:pt x="4368" y="5334380"/>
                </a:cubicBezTo>
                <a:lnTo>
                  <a:pt x="0" y="5326250"/>
                </a:lnTo>
                <a:close/>
              </a:path>
            </a:pathLst>
          </a:custGeom>
          <a:solidFill>
            <a:schemeClr val="bg1">
              <a:lumMod val="95000"/>
            </a:schemeClr>
          </a:solidFill>
        </p:spPr>
        <p:txBody>
          <a:bodyPr wrap="square">
            <a:noAutofit/>
          </a:bodyPr>
          <a:lstStyle>
            <a:lvl1pPr>
              <a:defRPr sz="1400"/>
            </a:lvl1pPr>
          </a:lstStyle>
          <a:p>
            <a:endParaRPr lang="en-US"/>
          </a:p>
        </p:txBody>
      </p:sp>
      <p:sp>
        <p:nvSpPr>
          <p:cNvPr id="11" name="Date Placeholder 1">
            <a:extLst>
              <a:ext uri="{FF2B5EF4-FFF2-40B4-BE49-F238E27FC236}">
                <a16:creationId xmlns:a16="http://schemas.microsoft.com/office/drawing/2014/main" id="{EAEECE86-CE00-4AAF-BBB2-E76B07703D7E}"/>
              </a:ext>
            </a:extLst>
          </p:cNvPr>
          <p:cNvSpPr>
            <a:spLocks noGrp="1"/>
          </p:cNvSpPr>
          <p:nvPr>
            <p:ph type="dt" sz="half" idx="10"/>
          </p:nvPr>
        </p:nvSpPr>
        <p:spPr>
          <a:xfrm>
            <a:off x="838200" y="6356350"/>
            <a:ext cx="2743200" cy="365125"/>
          </a:xfrm>
        </p:spPr>
        <p:txBody>
          <a:bodyPr/>
          <a:lstStyle/>
          <a:p>
            <a:fld id="{4DEC436C-E1E4-4CF8-945B-3626305AEBB1}" type="datetime1">
              <a:rPr lang="en-US" smtClean="0"/>
              <a:t>4/15/2021</a:t>
            </a:fld>
            <a:endParaRPr lang="en-US"/>
          </a:p>
        </p:txBody>
      </p:sp>
      <p:sp>
        <p:nvSpPr>
          <p:cNvPr id="12" name="Footer Placeholder 2">
            <a:extLst>
              <a:ext uri="{FF2B5EF4-FFF2-40B4-BE49-F238E27FC236}">
                <a16:creationId xmlns:a16="http://schemas.microsoft.com/office/drawing/2014/main" id="{A99F1CCB-AD26-4FCE-84E5-A0EFC2014501}"/>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3">
            <a:extLst>
              <a:ext uri="{FF2B5EF4-FFF2-40B4-BE49-F238E27FC236}">
                <a16:creationId xmlns:a16="http://schemas.microsoft.com/office/drawing/2014/main" id="{75F41A83-0D94-4479-B8D0-1771E855F688}"/>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30712746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71302E3-A62D-463C-9B11-400147DE9C81}"/>
              </a:ext>
            </a:extLst>
          </p:cNvPr>
          <p:cNvSpPr>
            <a:spLocks noGrp="1"/>
          </p:cNvSpPr>
          <p:nvPr>
            <p:ph type="pic" sz="quarter" idx="13"/>
          </p:nvPr>
        </p:nvSpPr>
        <p:spPr>
          <a:xfrm>
            <a:off x="4076700" y="0"/>
            <a:ext cx="8115300" cy="6858000"/>
          </a:xfrm>
          <a:custGeom>
            <a:avLst/>
            <a:gdLst>
              <a:gd name="connsiteX0" fmla="*/ 0 w 8115300"/>
              <a:gd name="connsiteY0" fmla="*/ 0 h 6858000"/>
              <a:gd name="connsiteX1" fmla="*/ 8115300 w 8115300"/>
              <a:gd name="connsiteY1" fmla="*/ 0 h 6858000"/>
              <a:gd name="connsiteX2" fmla="*/ 8115300 w 8115300"/>
              <a:gd name="connsiteY2" fmla="*/ 6858000 h 6858000"/>
              <a:gd name="connsiteX3" fmla="*/ 3531189 w 81153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15300" h="6858000">
                <a:moveTo>
                  <a:pt x="0" y="0"/>
                </a:moveTo>
                <a:lnTo>
                  <a:pt x="8115300" y="0"/>
                </a:lnTo>
                <a:lnTo>
                  <a:pt x="8115300" y="6858000"/>
                </a:lnTo>
                <a:lnTo>
                  <a:pt x="3531189"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11" name="Date Placeholder 1">
            <a:extLst>
              <a:ext uri="{FF2B5EF4-FFF2-40B4-BE49-F238E27FC236}">
                <a16:creationId xmlns:a16="http://schemas.microsoft.com/office/drawing/2014/main" id="{EAEECE86-CE00-4AAF-BBB2-E76B07703D7E}"/>
              </a:ext>
            </a:extLst>
          </p:cNvPr>
          <p:cNvSpPr>
            <a:spLocks noGrp="1"/>
          </p:cNvSpPr>
          <p:nvPr>
            <p:ph type="dt" sz="half" idx="10"/>
          </p:nvPr>
        </p:nvSpPr>
        <p:spPr>
          <a:xfrm>
            <a:off x="838200" y="6356350"/>
            <a:ext cx="2743200" cy="365125"/>
          </a:xfrm>
        </p:spPr>
        <p:txBody>
          <a:bodyPr/>
          <a:lstStyle/>
          <a:p>
            <a:fld id="{4DEC436C-E1E4-4CF8-945B-3626305AEBB1}" type="datetime1">
              <a:rPr lang="en-US" smtClean="0"/>
              <a:t>4/15/2021</a:t>
            </a:fld>
            <a:endParaRPr lang="en-US"/>
          </a:p>
        </p:txBody>
      </p:sp>
      <p:sp>
        <p:nvSpPr>
          <p:cNvPr id="12" name="Footer Placeholder 2">
            <a:extLst>
              <a:ext uri="{FF2B5EF4-FFF2-40B4-BE49-F238E27FC236}">
                <a16:creationId xmlns:a16="http://schemas.microsoft.com/office/drawing/2014/main" id="{A99F1CCB-AD26-4FCE-84E5-A0EFC2014501}"/>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3">
            <a:extLst>
              <a:ext uri="{FF2B5EF4-FFF2-40B4-BE49-F238E27FC236}">
                <a16:creationId xmlns:a16="http://schemas.microsoft.com/office/drawing/2014/main" id="{75F41A83-0D94-4479-B8D0-1771E855F688}"/>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2778752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1A05BF47-8B2D-444B-9BC8-A919E86DEE25}"/>
              </a:ext>
            </a:extLst>
          </p:cNvPr>
          <p:cNvSpPr>
            <a:spLocks noGrp="1"/>
          </p:cNvSpPr>
          <p:nvPr>
            <p:ph type="pic" sz="quarter" idx="16"/>
          </p:nvPr>
        </p:nvSpPr>
        <p:spPr>
          <a:xfrm>
            <a:off x="1241612" y="3475138"/>
            <a:ext cx="2980460" cy="2980460"/>
          </a:xfrm>
          <a:custGeom>
            <a:avLst/>
            <a:gdLst>
              <a:gd name="connsiteX0" fmla="*/ 1490230 w 2980460"/>
              <a:gd name="connsiteY0" fmla="*/ 0 h 2980460"/>
              <a:gd name="connsiteX1" fmla="*/ 1570791 w 2980460"/>
              <a:gd name="connsiteY1" fmla="*/ 33370 h 2980460"/>
              <a:gd name="connsiteX2" fmla="*/ 2947091 w 2980460"/>
              <a:gd name="connsiteY2" fmla="*/ 1409670 h 2980460"/>
              <a:gd name="connsiteX3" fmla="*/ 2947091 w 2980460"/>
              <a:gd name="connsiteY3" fmla="*/ 1570791 h 2980460"/>
              <a:gd name="connsiteX4" fmla="*/ 1570791 w 2980460"/>
              <a:gd name="connsiteY4" fmla="*/ 2947091 h 2980460"/>
              <a:gd name="connsiteX5" fmla="*/ 1409669 w 2980460"/>
              <a:gd name="connsiteY5" fmla="*/ 2947091 h 2980460"/>
              <a:gd name="connsiteX6" fmla="*/ 33369 w 2980460"/>
              <a:gd name="connsiteY6" fmla="*/ 1570791 h 2980460"/>
              <a:gd name="connsiteX7" fmla="*/ 33369 w 2980460"/>
              <a:gd name="connsiteY7" fmla="*/ 1409670 h 2980460"/>
              <a:gd name="connsiteX8" fmla="*/ 1409669 w 2980460"/>
              <a:gd name="connsiteY8" fmla="*/ 33370 h 2980460"/>
              <a:gd name="connsiteX9" fmla="*/ 1490230 w 2980460"/>
              <a:gd name="connsiteY9" fmla="*/ 0 h 29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0460" h="2980460">
                <a:moveTo>
                  <a:pt x="1490230" y="0"/>
                </a:moveTo>
                <a:cubicBezTo>
                  <a:pt x="1519387" y="0"/>
                  <a:pt x="1548545" y="11124"/>
                  <a:pt x="1570791" y="33370"/>
                </a:cubicBezTo>
                <a:lnTo>
                  <a:pt x="2947091" y="1409670"/>
                </a:lnTo>
                <a:cubicBezTo>
                  <a:pt x="2991583" y="1454162"/>
                  <a:pt x="2991583" y="1526298"/>
                  <a:pt x="2947091" y="1570791"/>
                </a:cubicBezTo>
                <a:lnTo>
                  <a:pt x="1570791" y="2947091"/>
                </a:lnTo>
                <a:cubicBezTo>
                  <a:pt x="1526298" y="2991583"/>
                  <a:pt x="1454162" y="2991583"/>
                  <a:pt x="1409669" y="2947091"/>
                </a:cubicBezTo>
                <a:lnTo>
                  <a:pt x="33369" y="1570791"/>
                </a:lnTo>
                <a:cubicBezTo>
                  <a:pt x="-11123" y="1526298"/>
                  <a:pt x="-11123" y="1454162"/>
                  <a:pt x="33369" y="1409670"/>
                </a:cubicBezTo>
                <a:lnTo>
                  <a:pt x="1409669" y="33370"/>
                </a:lnTo>
                <a:cubicBezTo>
                  <a:pt x="1431916" y="11124"/>
                  <a:pt x="1461073" y="0"/>
                  <a:pt x="149023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8" name="Picture Placeholder 17">
            <a:extLst>
              <a:ext uri="{FF2B5EF4-FFF2-40B4-BE49-F238E27FC236}">
                <a16:creationId xmlns:a16="http://schemas.microsoft.com/office/drawing/2014/main" id="{50EA1744-BC8E-4478-B169-9D01530B3602}"/>
              </a:ext>
            </a:extLst>
          </p:cNvPr>
          <p:cNvSpPr>
            <a:spLocks noGrp="1"/>
          </p:cNvSpPr>
          <p:nvPr>
            <p:ph type="pic" sz="quarter" idx="15"/>
          </p:nvPr>
        </p:nvSpPr>
        <p:spPr>
          <a:xfrm>
            <a:off x="0" y="882629"/>
            <a:ext cx="2456242" cy="4870397"/>
          </a:xfrm>
          <a:custGeom>
            <a:avLst/>
            <a:gdLst>
              <a:gd name="connsiteX0" fmla="*/ 21044 w 2456242"/>
              <a:gd name="connsiteY0" fmla="*/ 0 h 4870397"/>
              <a:gd name="connsiteX1" fmla="*/ 152689 w 2456242"/>
              <a:gd name="connsiteY1" fmla="*/ 54530 h 4870397"/>
              <a:gd name="connsiteX2" fmla="*/ 2401713 w 2456242"/>
              <a:gd name="connsiteY2" fmla="*/ 2303553 h 4870397"/>
              <a:gd name="connsiteX3" fmla="*/ 2401713 w 2456242"/>
              <a:gd name="connsiteY3" fmla="*/ 2566844 h 4870397"/>
              <a:gd name="connsiteX4" fmla="*/ 152689 w 2456242"/>
              <a:gd name="connsiteY4" fmla="*/ 4815867 h 4870397"/>
              <a:gd name="connsiteX5" fmla="*/ 21044 w 2456242"/>
              <a:gd name="connsiteY5" fmla="*/ 4870397 h 4870397"/>
              <a:gd name="connsiteX6" fmla="*/ 0 w 2456242"/>
              <a:gd name="connsiteY6" fmla="*/ 4866302 h 4870397"/>
              <a:gd name="connsiteX7" fmla="*/ 0 w 2456242"/>
              <a:gd name="connsiteY7" fmla="*/ 4095 h 487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242" h="4870397">
                <a:moveTo>
                  <a:pt x="21044" y="0"/>
                </a:moveTo>
                <a:cubicBezTo>
                  <a:pt x="68690" y="0"/>
                  <a:pt x="116336" y="18177"/>
                  <a:pt x="152689" y="54530"/>
                </a:cubicBezTo>
                <a:lnTo>
                  <a:pt x="2401713" y="2303553"/>
                </a:lnTo>
                <a:cubicBezTo>
                  <a:pt x="2474419" y="2376259"/>
                  <a:pt x="2474419" y="2494138"/>
                  <a:pt x="2401713" y="2566844"/>
                </a:cubicBezTo>
                <a:lnTo>
                  <a:pt x="152689" y="4815867"/>
                </a:lnTo>
                <a:cubicBezTo>
                  <a:pt x="116336" y="4852221"/>
                  <a:pt x="68690" y="4870397"/>
                  <a:pt x="21044" y="4870397"/>
                </a:cubicBezTo>
                <a:lnTo>
                  <a:pt x="0" y="4866302"/>
                </a:lnTo>
                <a:lnTo>
                  <a:pt x="0" y="4095"/>
                </a:lnTo>
                <a:close/>
              </a:path>
            </a:pathLst>
          </a:custGeom>
          <a:solidFill>
            <a:schemeClr val="bg1">
              <a:lumMod val="95000"/>
            </a:schemeClr>
          </a:solidFill>
        </p:spPr>
        <p:txBody>
          <a:bodyPr wrap="square">
            <a:noAutofit/>
          </a:bodyPr>
          <a:lstStyle>
            <a:lvl1pPr>
              <a:defRPr sz="1400"/>
            </a:lvl1pPr>
          </a:lstStyle>
          <a:p>
            <a:endParaRPr lang="en-US"/>
          </a:p>
        </p:txBody>
      </p:sp>
      <p:sp>
        <p:nvSpPr>
          <p:cNvPr id="16" name="Picture Placeholder 15">
            <a:extLst>
              <a:ext uri="{FF2B5EF4-FFF2-40B4-BE49-F238E27FC236}">
                <a16:creationId xmlns:a16="http://schemas.microsoft.com/office/drawing/2014/main" id="{CAC141A7-C40F-4F11-ACA3-4A590193651A}"/>
              </a:ext>
            </a:extLst>
          </p:cNvPr>
          <p:cNvSpPr>
            <a:spLocks noGrp="1"/>
          </p:cNvSpPr>
          <p:nvPr>
            <p:ph type="pic" sz="quarter" idx="13"/>
          </p:nvPr>
        </p:nvSpPr>
        <p:spPr>
          <a:xfrm>
            <a:off x="1241611" y="235590"/>
            <a:ext cx="2980460" cy="2980460"/>
          </a:xfrm>
          <a:custGeom>
            <a:avLst/>
            <a:gdLst>
              <a:gd name="connsiteX0" fmla="*/ 1490230 w 2980460"/>
              <a:gd name="connsiteY0" fmla="*/ 0 h 2980460"/>
              <a:gd name="connsiteX1" fmla="*/ 1570791 w 2980460"/>
              <a:gd name="connsiteY1" fmla="*/ 33369 h 2980460"/>
              <a:gd name="connsiteX2" fmla="*/ 2947091 w 2980460"/>
              <a:gd name="connsiteY2" fmla="*/ 1409669 h 2980460"/>
              <a:gd name="connsiteX3" fmla="*/ 2947091 w 2980460"/>
              <a:gd name="connsiteY3" fmla="*/ 1570791 h 2980460"/>
              <a:gd name="connsiteX4" fmla="*/ 1570791 w 2980460"/>
              <a:gd name="connsiteY4" fmla="*/ 2947091 h 2980460"/>
              <a:gd name="connsiteX5" fmla="*/ 1409669 w 2980460"/>
              <a:gd name="connsiteY5" fmla="*/ 2947091 h 2980460"/>
              <a:gd name="connsiteX6" fmla="*/ 33369 w 2980460"/>
              <a:gd name="connsiteY6" fmla="*/ 1570791 h 2980460"/>
              <a:gd name="connsiteX7" fmla="*/ 33369 w 2980460"/>
              <a:gd name="connsiteY7" fmla="*/ 1409669 h 2980460"/>
              <a:gd name="connsiteX8" fmla="*/ 1409669 w 2980460"/>
              <a:gd name="connsiteY8" fmla="*/ 33369 h 2980460"/>
              <a:gd name="connsiteX9" fmla="*/ 1490230 w 2980460"/>
              <a:gd name="connsiteY9" fmla="*/ 0 h 29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0460" h="2980460">
                <a:moveTo>
                  <a:pt x="1490230" y="0"/>
                </a:moveTo>
                <a:cubicBezTo>
                  <a:pt x="1519387" y="0"/>
                  <a:pt x="1548545" y="11123"/>
                  <a:pt x="1570791" y="33369"/>
                </a:cubicBezTo>
                <a:lnTo>
                  <a:pt x="2947091" y="1409669"/>
                </a:lnTo>
                <a:cubicBezTo>
                  <a:pt x="2991583" y="1454162"/>
                  <a:pt x="2991583" y="1526298"/>
                  <a:pt x="2947091" y="1570791"/>
                </a:cubicBezTo>
                <a:lnTo>
                  <a:pt x="1570791" y="2947091"/>
                </a:lnTo>
                <a:cubicBezTo>
                  <a:pt x="1526298" y="2991583"/>
                  <a:pt x="1454162" y="2991583"/>
                  <a:pt x="1409669" y="2947091"/>
                </a:cubicBezTo>
                <a:lnTo>
                  <a:pt x="33369" y="1570791"/>
                </a:lnTo>
                <a:cubicBezTo>
                  <a:pt x="-11123" y="1526298"/>
                  <a:pt x="-11123" y="1454162"/>
                  <a:pt x="33369" y="1409669"/>
                </a:cubicBezTo>
                <a:lnTo>
                  <a:pt x="1409669" y="33369"/>
                </a:lnTo>
                <a:cubicBezTo>
                  <a:pt x="1431916" y="11123"/>
                  <a:pt x="1461073" y="0"/>
                  <a:pt x="149023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79E33FAF-0029-41C4-9586-EFA8C94EA54B}"/>
              </a:ext>
            </a:extLst>
          </p:cNvPr>
          <p:cNvSpPr>
            <a:spLocks noGrp="1"/>
          </p:cNvSpPr>
          <p:nvPr>
            <p:ph type="pic" sz="quarter" idx="14"/>
          </p:nvPr>
        </p:nvSpPr>
        <p:spPr>
          <a:xfrm>
            <a:off x="2988777" y="1827595"/>
            <a:ext cx="2980460" cy="2980460"/>
          </a:xfrm>
          <a:custGeom>
            <a:avLst/>
            <a:gdLst>
              <a:gd name="connsiteX0" fmla="*/ 1490230 w 2980460"/>
              <a:gd name="connsiteY0" fmla="*/ 0 h 2980460"/>
              <a:gd name="connsiteX1" fmla="*/ 1570791 w 2980460"/>
              <a:gd name="connsiteY1" fmla="*/ 33369 h 2980460"/>
              <a:gd name="connsiteX2" fmla="*/ 2947091 w 2980460"/>
              <a:gd name="connsiteY2" fmla="*/ 1409669 h 2980460"/>
              <a:gd name="connsiteX3" fmla="*/ 2947091 w 2980460"/>
              <a:gd name="connsiteY3" fmla="*/ 1570791 h 2980460"/>
              <a:gd name="connsiteX4" fmla="*/ 1570791 w 2980460"/>
              <a:gd name="connsiteY4" fmla="*/ 2947091 h 2980460"/>
              <a:gd name="connsiteX5" fmla="*/ 1409670 w 2980460"/>
              <a:gd name="connsiteY5" fmla="*/ 2947091 h 2980460"/>
              <a:gd name="connsiteX6" fmla="*/ 33370 w 2980460"/>
              <a:gd name="connsiteY6" fmla="*/ 1570791 h 2980460"/>
              <a:gd name="connsiteX7" fmla="*/ 33370 w 2980460"/>
              <a:gd name="connsiteY7" fmla="*/ 1409669 h 2980460"/>
              <a:gd name="connsiteX8" fmla="*/ 1409670 w 2980460"/>
              <a:gd name="connsiteY8" fmla="*/ 33369 h 2980460"/>
              <a:gd name="connsiteX9" fmla="*/ 1490230 w 2980460"/>
              <a:gd name="connsiteY9" fmla="*/ 0 h 298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0460" h="2980460">
                <a:moveTo>
                  <a:pt x="1490230" y="0"/>
                </a:moveTo>
                <a:cubicBezTo>
                  <a:pt x="1519387" y="0"/>
                  <a:pt x="1548545" y="11123"/>
                  <a:pt x="1570791" y="33369"/>
                </a:cubicBezTo>
                <a:lnTo>
                  <a:pt x="2947091" y="1409669"/>
                </a:lnTo>
                <a:cubicBezTo>
                  <a:pt x="2991583" y="1454162"/>
                  <a:pt x="2991583" y="1526298"/>
                  <a:pt x="2947091" y="1570791"/>
                </a:cubicBezTo>
                <a:lnTo>
                  <a:pt x="1570791" y="2947091"/>
                </a:lnTo>
                <a:cubicBezTo>
                  <a:pt x="1526298" y="2991583"/>
                  <a:pt x="1454162" y="2991583"/>
                  <a:pt x="1409670" y="2947091"/>
                </a:cubicBezTo>
                <a:lnTo>
                  <a:pt x="33370" y="1570791"/>
                </a:lnTo>
                <a:cubicBezTo>
                  <a:pt x="-11123" y="1526298"/>
                  <a:pt x="-11123" y="1454162"/>
                  <a:pt x="33370" y="1409669"/>
                </a:cubicBezTo>
                <a:lnTo>
                  <a:pt x="1409670" y="33369"/>
                </a:lnTo>
                <a:cubicBezTo>
                  <a:pt x="1431916" y="11123"/>
                  <a:pt x="1461073" y="0"/>
                  <a:pt x="1490230"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1" name="Date Placeholder 1">
            <a:extLst>
              <a:ext uri="{FF2B5EF4-FFF2-40B4-BE49-F238E27FC236}">
                <a16:creationId xmlns:a16="http://schemas.microsoft.com/office/drawing/2014/main" id="{EAEECE86-CE00-4AAF-BBB2-E76B07703D7E}"/>
              </a:ext>
            </a:extLst>
          </p:cNvPr>
          <p:cNvSpPr>
            <a:spLocks noGrp="1"/>
          </p:cNvSpPr>
          <p:nvPr>
            <p:ph type="dt" sz="half" idx="10"/>
          </p:nvPr>
        </p:nvSpPr>
        <p:spPr>
          <a:xfrm>
            <a:off x="838200" y="6356350"/>
            <a:ext cx="2743200" cy="365125"/>
          </a:xfrm>
        </p:spPr>
        <p:txBody>
          <a:bodyPr/>
          <a:lstStyle/>
          <a:p>
            <a:fld id="{4DEC436C-E1E4-4CF8-945B-3626305AEBB1}" type="datetime1">
              <a:rPr lang="en-US" smtClean="0"/>
              <a:t>4/15/2021</a:t>
            </a:fld>
            <a:endParaRPr lang="en-US"/>
          </a:p>
        </p:txBody>
      </p:sp>
      <p:sp>
        <p:nvSpPr>
          <p:cNvPr id="12" name="Footer Placeholder 2">
            <a:extLst>
              <a:ext uri="{FF2B5EF4-FFF2-40B4-BE49-F238E27FC236}">
                <a16:creationId xmlns:a16="http://schemas.microsoft.com/office/drawing/2014/main" id="{A99F1CCB-AD26-4FCE-84E5-A0EFC2014501}"/>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3">
            <a:extLst>
              <a:ext uri="{FF2B5EF4-FFF2-40B4-BE49-F238E27FC236}">
                <a16:creationId xmlns:a16="http://schemas.microsoft.com/office/drawing/2014/main" id="{75F41A83-0D94-4479-B8D0-1771E855F688}"/>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2624422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22CF64B6-B203-460D-961A-B5CC8D5139C0}"/>
              </a:ext>
            </a:extLst>
          </p:cNvPr>
          <p:cNvSpPr>
            <a:spLocks noGrp="1"/>
          </p:cNvSpPr>
          <p:nvPr>
            <p:ph type="pic" sz="quarter" idx="16"/>
          </p:nvPr>
        </p:nvSpPr>
        <p:spPr>
          <a:xfrm>
            <a:off x="7232048" y="1706618"/>
            <a:ext cx="4934042" cy="4934042"/>
          </a:xfrm>
          <a:custGeom>
            <a:avLst/>
            <a:gdLst>
              <a:gd name="connsiteX0" fmla="*/ 2467021 w 4934042"/>
              <a:gd name="connsiteY0" fmla="*/ 0 h 4934042"/>
              <a:gd name="connsiteX1" fmla="*/ 2623776 w 4934042"/>
              <a:gd name="connsiteY1" fmla="*/ 64930 h 4934042"/>
              <a:gd name="connsiteX2" fmla="*/ 4869112 w 4934042"/>
              <a:gd name="connsiteY2" fmla="*/ 2310267 h 4934042"/>
              <a:gd name="connsiteX3" fmla="*/ 4869112 w 4934042"/>
              <a:gd name="connsiteY3" fmla="*/ 2623776 h 4934042"/>
              <a:gd name="connsiteX4" fmla="*/ 2623776 w 4934042"/>
              <a:gd name="connsiteY4" fmla="*/ 4869112 h 4934042"/>
              <a:gd name="connsiteX5" fmla="*/ 2310266 w 4934042"/>
              <a:gd name="connsiteY5" fmla="*/ 4869112 h 4934042"/>
              <a:gd name="connsiteX6" fmla="*/ 64931 w 4934042"/>
              <a:gd name="connsiteY6" fmla="*/ 2623776 h 4934042"/>
              <a:gd name="connsiteX7" fmla="*/ 64931 w 4934042"/>
              <a:gd name="connsiteY7" fmla="*/ 2310267 h 4934042"/>
              <a:gd name="connsiteX8" fmla="*/ 2310266 w 4934042"/>
              <a:gd name="connsiteY8" fmla="*/ 64930 h 4934042"/>
              <a:gd name="connsiteX9" fmla="*/ 2467021 w 4934042"/>
              <a:gd name="connsiteY9" fmla="*/ 0 h 49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34042" h="4934042">
                <a:moveTo>
                  <a:pt x="2467021" y="0"/>
                </a:moveTo>
                <a:cubicBezTo>
                  <a:pt x="2523755" y="0"/>
                  <a:pt x="2580488" y="21644"/>
                  <a:pt x="2623776" y="64930"/>
                </a:cubicBezTo>
                <a:lnTo>
                  <a:pt x="4869112" y="2310267"/>
                </a:lnTo>
                <a:cubicBezTo>
                  <a:pt x="4955686" y="2396841"/>
                  <a:pt x="4955686" y="2537203"/>
                  <a:pt x="4869112" y="2623776"/>
                </a:cubicBezTo>
                <a:lnTo>
                  <a:pt x="2623776" y="4869112"/>
                </a:lnTo>
                <a:cubicBezTo>
                  <a:pt x="2537203" y="4955686"/>
                  <a:pt x="2396839" y="4955686"/>
                  <a:pt x="2310266" y="4869112"/>
                </a:cubicBezTo>
                <a:lnTo>
                  <a:pt x="64931" y="2623776"/>
                </a:lnTo>
                <a:cubicBezTo>
                  <a:pt x="-21643" y="2537203"/>
                  <a:pt x="-21643" y="2396841"/>
                  <a:pt x="64931" y="2310267"/>
                </a:cubicBezTo>
                <a:lnTo>
                  <a:pt x="2310266" y="64930"/>
                </a:lnTo>
                <a:cubicBezTo>
                  <a:pt x="2353552" y="21644"/>
                  <a:pt x="2410287" y="0"/>
                  <a:pt x="2467021"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7" name="Picture Placeholder 16">
            <a:extLst>
              <a:ext uri="{FF2B5EF4-FFF2-40B4-BE49-F238E27FC236}">
                <a16:creationId xmlns:a16="http://schemas.microsoft.com/office/drawing/2014/main" id="{3040AE29-FD21-4520-8467-506B51EE6879}"/>
              </a:ext>
            </a:extLst>
          </p:cNvPr>
          <p:cNvSpPr>
            <a:spLocks noGrp="1"/>
          </p:cNvSpPr>
          <p:nvPr>
            <p:ph type="pic" sz="quarter" idx="13"/>
          </p:nvPr>
        </p:nvSpPr>
        <p:spPr>
          <a:xfrm>
            <a:off x="7195921" y="0"/>
            <a:ext cx="4996081" cy="3877026"/>
          </a:xfrm>
          <a:custGeom>
            <a:avLst/>
            <a:gdLst>
              <a:gd name="connsiteX0" fmla="*/ 4157261 w 4996081"/>
              <a:gd name="connsiteY0" fmla="*/ 0 h 3877026"/>
              <a:gd name="connsiteX1" fmla="*/ 4996081 w 4996081"/>
              <a:gd name="connsiteY1" fmla="*/ 0 h 3877026"/>
              <a:gd name="connsiteX2" fmla="*/ 4996081 w 4996081"/>
              <a:gd name="connsiteY2" fmla="*/ 3877026 h 3877026"/>
              <a:gd name="connsiteX3" fmla="*/ 2803804 w 4996081"/>
              <a:gd name="connsiteY3" fmla="*/ 1684750 h 3877026"/>
              <a:gd name="connsiteX4" fmla="*/ 2803804 w 4996081"/>
              <a:gd name="connsiteY4" fmla="*/ 1353458 h 3877026"/>
              <a:gd name="connsiteX5" fmla="*/ 2123394 w 4996081"/>
              <a:gd name="connsiteY5" fmla="*/ 0 h 3877026"/>
              <a:gd name="connsiteX6" fmla="*/ 3912180 w 4996081"/>
              <a:gd name="connsiteY6" fmla="*/ 0 h 3877026"/>
              <a:gd name="connsiteX7" fmla="*/ 3107282 w 4996081"/>
              <a:gd name="connsiteY7" fmla="*/ 804899 h 3877026"/>
              <a:gd name="connsiteX8" fmla="*/ 2928292 w 4996081"/>
              <a:gd name="connsiteY8" fmla="*/ 804899 h 3877026"/>
              <a:gd name="connsiteX9" fmla="*/ 943999 w 4996081"/>
              <a:gd name="connsiteY9" fmla="*/ 0 h 3877026"/>
              <a:gd name="connsiteX10" fmla="*/ 1872956 w 4996081"/>
              <a:gd name="connsiteY10" fmla="*/ 0 h 3877026"/>
              <a:gd name="connsiteX11" fmla="*/ 2779884 w 4996081"/>
              <a:gd name="connsiteY11" fmla="*/ 906929 h 3877026"/>
              <a:gd name="connsiteX12" fmla="*/ 2779884 w 4996081"/>
              <a:gd name="connsiteY12" fmla="*/ 1085918 h 3877026"/>
              <a:gd name="connsiteX13" fmla="*/ 1497972 w 4996081"/>
              <a:gd name="connsiteY13" fmla="*/ 2367830 h 3877026"/>
              <a:gd name="connsiteX14" fmla="*/ 1318982 w 4996081"/>
              <a:gd name="connsiteY14" fmla="*/ 2367830 h 3877026"/>
              <a:gd name="connsiteX15" fmla="*/ 37070 w 4996081"/>
              <a:gd name="connsiteY15" fmla="*/ 1085918 h 3877026"/>
              <a:gd name="connsiteX16" fmla="*/ 37070 w 4996081"/>
              <a:gd name="connsiteY16" fmla="*/ 906929 h 387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96081" h="3877026">
                <a:moveTo>
                  <a:pt x="4157261" y="0"/>
                </a:moveTo>
                <a:lnTo>
                  <a:pt x="4996081" y="0"/>
                </a:lnTo>
                <a:lnTo>
                  <a:pt x="4996081" y="3877026"/>
                </a:lnTo>
                <a:lnTo>
                  <a:pt x="2803804" y="1684750"/>
                </a:lnTo>
                <a:cubicBezTo>
                  <a:pt x="2712320" y="1593267"/>
                  <a:pt x="2712322" y="1444942"/>
                  <a:pt x="2803804" y="1353458"/>
                </a:cubicBezTo>
                <a:close/>
                <a:moveTo>
                  <a:pt x="2123394" y="0"/>
                </a:moveTo>
                <a:lnTo>
                  <a:pt x="3912180" y="0"/>
                </a:lnTo>
                <a:lnTo>
                  <a:pt x="3107282" y="804899"/>
                </a:lnTo>
                <a:cubicBezTo>
                  <a:pt x="3057856" y="854325"/>
                  <a:pt x="2977719" y="854324"/>
                  <a:pt x="2928292" y="804899"/>
                </a:cubicBezTo>
                <a:close/>
                <a:moveTo>
                  <a:pt x="943999" y="0"/>
                </a:moveTo>
                <a:lnTo>
                  <a:pt x="1872956" y="0"/>
                </a:lnTo>
                <a:lnTo>
                  <a:pt x="2779884" y="906929"/>
                </a:lnTo>
                <a:cubicBezTo>
                  <a:pt x="2829311" y="956356"/>
                  <a:pt x="2829311" y="1036491"/>
                  <a:pt x="2779884" y="1085918"/>
                </a:cubicBezTo>
                <a:lnTo>
                  <a:pt x="1497972" y="2367830"/>
                </a:lnTo>
                <a:cubicBezTo>
                  <a:pt x="1448545" y="2417257"/>
                  <a:pt x="1368409" y="2417257"/>
                  <a:pt x="1318982" y="2367830"/>
                </a:cubicBezTo>
                <a:lnTo>
                  <a:pt x="37070" y="1085918"/>
                </a:lnTo>
                <a:cubicBezTo>
                  <a:pt x="-12356" y="1036491"/>
                  <a:pt x="-12357" y="956356"/>
                  <a:pt x="37070" y="906929"/>
                </a:cubicBezTo>
                <a:close/>
              </a:path>
            </a:pathLst>
          </a:custGeom>
          <a:solidFill>
            <a:schemeClr val="bg1">
              <a:lumMod val="95000"/>
            </a:schemeClr>
          </a:solidFill>
        </p:spPr>
        <p:txBody>
          <a:bodyPr wrap="square">
            <a:noAutofit/>
          </a:bodyPr>
          <a:lstStyle>
            <a:lvl1pPr>
              <a:defRPr sz="1400"/>
            </a:lvl1pPr>
          </a:lstStyle>
          <a:p>
            <a:endParaRPr lang="en-US"/>
          </a:p>
        </p:txBody>
      </p:sp>
      <p:sp>
        <p:nvSpPr>
          <p:cNvPr id="20" name="Picture Placeholder 19">
            <a:extLst>
              <a:ext uri="{FF2B5EF4-FFF2-40B4-BE49-F238E27FC236}">
                <a16:creationId xmlns:a16="http://schemas.microsoft.com/office/drawing/2014/main" id="{9ECB5EC8-8774-400B-A42A-88FBF840FDBF}"/>
              </a:ext>
            </a:extLst>
          </p:cNvPr>
          <p:cNvSpPr>
            <a:spLocks noGrp="1"/>
          </p:cNvSpPr>
          <p:nvPr>
            <p:ph type="pic" sz="quarter" idx="14"/>
          </p:nvPr>
        </p:nvSpPr>
        <p:spPr>
          <a:xfrm>
            <a:off x="5586609" y="1150880"/>
            <a:ext cx="2816954" cy="2816952"/>
          </a:xfrm>
          <a:custGeom>
            <a:avLst/>
            <a:gdLst>
              <a:gd name="connsiteX0" fmla="*/ 1408478 w 2816954"/>
              <a:gd name="connsiteY0" fmla="*/ 0 h 2816952"/>
              <a:gd name="connsiteX1" fmla="*/ 1497972 w 2816954"/>
              <a:gd name="connsiteY1" fmla="*/ 37070 h 2816952"/>
              <a:gd name="connsiteX2" fmla="*/ 2779885 w 2816954"/>
              <a:gd name="connsiteY2" fmla="*/ 1318982 h 2816952"/>
              <a:gd name="connsiteX3" fmla="*/ 2779885 w 2816954"/>
              <a:gd name="connsiteY3" fmla="*/ 1497971 h 2816952"/>
              <a:gd name="connsiteX4" fmla="*/ 1497972 w 2816954"/>
              <a:gd name="connsiteY4" fmla="*/ 2779883 h 2816952"/>
              <a:gd name="connsiteX5" fmla="*/ 1318983 w 2816954"/>
              <a:gd name="connsiteY5" fmla="*/ 2779883 h 2816952"/>
              <a:gd name="connsiteX6" fmla="*/ 37071 w 2816954"/>
              <a:gd name="connsiteY6" fmla="*/ 1497971 h 2816952"/>
              <a:gd name="connsiteX7" fmla="*/ 37071 w 2816954"/>
              <a:gd name="connsiteY7" fmla="*/ 1318982 h 2816952"/>
              <a:gd name="connsiteX8" fmla="*/ 1318983 w 2816954"/>
              <a:gd name="connsiteY8" fmla="*/ 37070 h 2816952"/>
              <a:gd name="connsiteX9" fmla="*/ 1408478 w 2816954"/>
              <a:gd name="connsiteY9" fmla="*/ 0 h 2816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6954" h="2816952">
                <a:moveTo>
                  <a:pt x="1408478" y="0"/>
                </a:moveTo>
                <a:cubicBezTo>
                  <a:pt x="1440869" y="0"/>
                  <a:pt x="1473260" y="12356"/>
                  <a:pt x="1497972" y="37070"/>
                </a:cubicBezTo>
                <a:lnTo>
                  <a:pt x="2779885" y="1318982"/>
                </a:lnTo>
                <a:cubicBezTo>
                  <a:pt x="2829311" y="1368408"/>
                  <a:pt x="2829311" y="1448545"/>
                  <a:pt x="2779885" y="1497971"/>
                </a:cubicBezTo>
                <a:lnTo>
                  <a:pt x="1497972" y="2779883"/>
                </a:lnTo>
                <a:cubicBezTo>
                  <a:pt x="1448546" y="2829309"/>
                  <a:pt x="1368410" y="2829309"/>
                  <a:pt x="1318983" y="2779883"/>
                </a:cubicBezTo>
                <a:lnTo>
                  <a:pt x="37071" y="1497971"/>
                </a:lnTo>
                <a:cubicBezTo>
                  <a:pt x="-12356" y="1448545"/>
                  <a:pt x="-12356" y="1368408"/>
                  <a:pt x="37071" y="1318982"/>
                </a:cubicBezTo>
                <a:lnTo>
                  <a:pt x="1318983" y="37070"/>
                </a:lnTo>
                <a:cubicBezTo>
                  <a:pt x="1343697" y="12356"/>
                  <a:pt x="1376087" y="0"/>
                  <a:pt x="1408478"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1" name="Date Placeholder 1">
            <a:extLst>
              <a:ext uri="{FF2B5EF4-FFF2-40B4-BE49-F238E27FC236}">
                <a16:creationId xmlns:a16="http://schemas.microsoft.com/office/drawing/2014/main" id="{EAEECE86-CE00-4AAF-BBB2-E76B07703D7E}"/>
              </a:ext>
            </a:extLst>
          </p:cNvPr>
          <p:cNvSpPr>
            <a:spLocks noGrp="1"/>
          </p:cNvSpPr>
          <p:nvPr>
            <p:ph type="dt" sz="half" idx="10"/>
          </p:nvPr>
        </p:nvSpPr>
        <p:spPr>
          <a:xfrm>
            <a:off x="838200" y="6356350"/>
            <a:ext cx="2743200" cy="365125"/>
          </a:xfrm>
        </p:spPr>
        <p:txBody>
          <a:bodyPr/>
          <a:lstStyle/>
          <a:p>
            <a:fld id="{4DEC436C-E1E4-4CF8-945B-3626305AEBB1}" type="datetime1">
              <a:rPr lang="en-US" smtClean="0"/>
              <a:t>4/15/2021</a:t>
            </a:fld>
            <a:endParaRPr lang="en-US"/>
          </a:p>
        </p:txBody>
      </p:sp>
      <p:sp>
        <p:nvSpPr>
          <p:cNvPr id="12" name="Footer Placeholder 2">
            <a:extLst>
              <a:ext uri="{FF2B5EF4-FFF2-40B4-BE49-F238E27FC236}">
                <a16:creationId xmlns:a16="http://schemas.microsoft.com/office/drawing/2014/main" id="{A99F1CCB-AD26-4FCE-84E5-A0EFC2014501}"/>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3">
            <a:extLst>
              <a:ext uri="{FF2B5EF4-FFF2-40B4-BE49-F238E27FC236}">
                <a16:creationId xmlns:a16="http://schemas.microsoft.com/office/drawing/2014/main" id="{75F41A83-0D94-4479-B8D0-1771E855F688}"/>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8399484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84A7620-F121-451F-8A77-190DCC966B4F}"/>
              </a:ext>
            </a:extLst>
          </p:cNvPr>
          <p:cNvSpPr>
            <a:spLocks noGrp="1"/>
          </p:cNvSpPr>
          <p:nvPr>
            <p:ph type="pic" sz="quarter" idx="16"/>
          </p:nvPr>
        </p:nvSpPr>
        <p:spPr>
          <a:xfrm>
            <a:off x="5805891" y="818778"/>
            <a:ext cx="5677499" cy="5220444"/>
          </a:xfrm>
          <a:custGeom>
            <a:avLst/>
            <a:gdLst>
              <a:gd name="connsiteX0" fmla="*/ 1572416 w 5677499"/>
              <a:gd name="connsiteY0" fmla="*/ 1260011 h 5220444"/>
              <a:gd name="connsiteX1" fmla="*/ 2296850 w 5677499"/>
              <a:gd name="connsiteY1" fmla="*/ 1983171 h 5220444"/>
              <a:gd name="connsiteX2" fmla="*/ 1991229 w 5677499"/>
              <a:gd name="connsiteY2" fmla="*/ 2570739 h 5220444"/>
              <a:gd name="connsiteX3" fmla="*/ 1657311 w 5677499"/>
              <a:gd name="connsiteY3" fmla="*/ 3237402 h 5220444"/>
              <a:gd name="connsiteX4" fmla="*/ 1991229 w 5677499"/>
              <a:gd name="connsiteY4" fmla="*/ 3904066 h 5220444"/>
              <a:gd name="connsiteX5" fmla="*/ 2296850 w 5677499"/>
              <a:gd name="connsiteY5" fmla="*/ 4497284 h 5220444"/>
              <a:gd name="connsiteX6" fmla="*/ 1572415 w 5677499"/>
              <a:gd name="connsiteY6" fmla="*/ 5220444 h 5220444"/>
              <a:gd name="connsiteX7" fmla="*/ 847980 w 5677499"/>
              <a:gd name="connsiteY7" fmla="*/ 4497284 h 5220444"/>
              <a:gd name="connsiteX8" fmla="*/ 1142283 w 5677499"/>
              <a:gd name="connsiteY8" fmla="*/ 3915365 h 5220444"/>
              <a:gd name="connsiteX9" fmla="*/ 1493180 w 5677499"/>
              <a:gd name="connsiteY9" fmla="*/ 3237402 h 5220444"/>
              <a:gd name="connsiteX10" fmla="*/ 1136624 w 5677499"/>
              <a:gd name="connsiteY10" fmla="*/ 2559440 h 5220444"/>
              <a:gd name="connsiteX11" fmla="*/ 847980 w 5677499"/>
              <a:gd name="connsiteY11" fmla="*/ 1983171 h 5220444"/>
              <a:gd name="connsiteX12" fmla="*/ 1572416 w 5677499"/>
              <a:gd name="connsiteY12" fmla="*/ 1260011 h 5220444"/>
              <a:gd name="connsiteX13" fmla="*/ 4947416 w 5677499"/>
              <a:gd name="connsiteY13" fmla="*/ 1260010 h 5220444"/>
              <a:gd name="connsiteX14" fmla="*/ 5677499 w 5677499"/>
              <a:gd name="connsiteY14" fmla="*/ 1983171 h 5220444"/>
              <a:gd name="connsiteX15" fmla="*/ 5366224 w 5677499"/>
              <a:gd name="connsiteY15" fmla="*/ 2576389 h 5220444"/>
              <a:gd name="connsiteX16" fmla="*/ 5371883 w 5677499"/>
              <a:gd name="connsiteY16" fmla="*/ 2576389 h 5220444"/>
              <a:gd name="connsiteX17" fmla="*/ 5032309 w 5677499"/>
              <a:gd name="connsiteY17" fmla="*/ 3243052 h 5220444"/>
              <a:gd name="connsiteX18" fmla="*/ 5371883 w 5677499"/>
              <a:gd name="connsiteY18" fmla="*/ 3909716 h 5220444"/>
              <a:gd name="connsiteX19" fmla="*/ 5366224 w 5677499"/>
              <a:gd name="connsiteY19" fmla="*/ 3909716 h 5220444"/>
              <a:gd name="connsiteX20" fmla="*/ 5677499 w 5677499"/>
              <a:gd name="connsiteY20" fmla="*/ 4497284 h 5220444"/>
              <a:gd name="connsiteX21" fmla="*/ 4947416 w 5677499"/>
              <a:gd name="connsiteY21" fmla="*/ 5220444 h 5220444"/>
              <a:gd name="connsiteX22" fmla="*/ 4222992 w 5677499"/>
              <a:gd name="connsiteY22" fmla="*/ 4497284 h 5220444"/>
              <a:gd name="connsiteX23" fmla="*/ 4517290 w 5677499"/>
              <a:gd name="connsiteY23" fmla="*/ 3921015 h 5220444"/>
              <a:gd name="connsiteX24" fmla="*/ 4868182 w 5677499"/>
              <a:gd name="connsiteY24" fmla="*/ 3243052 h 5220444"/>
              <a:gd name="connsiteX25" fmla="*/ 4511630 w 5677499"/>
              <a:gd name="connsiteY25" fmla="*/ 2559440 h 5220444"/>
              <a:gd name="connsiteX26" fmla="*/ 4222992 w 5677499"/>
              <a:gd name="connsiteY26" fmla="*/ 1983171 h 5220444"/>
              <a:gd name="connsiteX27" fmla="*/ 4947416 w 5677499"/>
              <a:gd name="connsiteY27" fmla="*/ 1260010 h 5220444"/>
              <a:gd name="connsiteX28" fmla="*/ 3257103 w 5677499"/>
              <a:gd name="connsiteY28" fmla="*/ 1260010 h 5220444"/>
              <a:gd name="connsiteX29" fmla="*/ 3981538 w 5677499"/>
              <a:gd name="connsiteY29" fmla="*/ 1983171 h 5220444"/>
              <a:gd name="connsiteX30" fmla="*/ 3675917 w 5677499"/>
              <a:gd name="connsiteY30" fmla="*/ 2570739 h 5220444"/>
              <a:gd name="connsiteX31" fmla="*/ 3341998 w 5677499"/>
              <a:gd name="connsiteY31" fmla="*/ 3237402 h 5220444"/>
              <a:gd name="connsiteX32" fmla="*/ 3675917 w 5677499"/>
              <a:gd name="connsiteY32" fmla="*/ 3904066 h 5220444"/>
              <a:gd name="connsiteX33" fmla="*/ 3981538 w 5677499"/>
              <a:gd name="connsiteY33" fmla="*/ 4497284 h 5220444"/>
              <a:gd name="connsiteX34" fmla="*/ 3257102 w 5677499"/>
              <a:gd name="connsiteY34" fmla="*/ 5220444 h 5220444"/>
              <a:gd name="connsiteX35" fmla="*/ 2532669 w 5677499"/>
              <a:gd name="connsiteY35" fmla="*/ 4497284 h 5220444"/>
              <a:gd name="connsiteX36" fmla="*/ 2826969 w 5677499"/>
              <a:gd name="connsiteY36" fmla="*/ 3915366 h 5220444"/>
              <a:gd name="connsiteX37" fmla="*/ 3177868 w 5677499"/>
              <a:gd name="connsiteY37" fmla="*/ 3237402 h 5220444"/>
              <a:gd name="connsiteX38" fmla="*/ 2821310 w 5677499"/>
              <a:gd name="connsiteY38" fmla="*/ 2559440 h 5220444"/>
              <a:gd name="connsiteX39" fmla="*/ 2532669 w 5677499"/>
              <a:gd name="connsiteY39" fmla="*/ 1983171 h 5220444"/>
              <a:gd name="connsiteX40" fmla="*/ 3257103 w 5677499"/>
              <a:gd name="connsiteY40" fmla="*/ 1260010 h 5220444"/>
              <a:gd name="connsiteX41" fmla="*/ 4099436 w 5677499"/>
              <a:gd name="connsiteY41" fmla="*/ 1 h 5220444"/>
              <a:gd name="connsiteX42" fmla="*/ 4829519 w 5677499"/>
              <a:gd name="connsiteY42" fmla="*/ 723162 h 5220444"/>
              <a:gd name="connsiteX43" fmla="*/ 4518244 w 5677499"/>
              <a:gd name="connsiteY43" fmla="*/ 1316380 h 5220444"/>
              <a:gd name="connsiteX44" fmla="*/ 4523903 w 5677499"/>
              <a:gd name="connsiteY44" fmla="*/ 1316380 h 5220444"/>
              <a:gd name="connsiteX45" fmla="*/ 4184329 w 5677499"/>
              <a:gd name="connsiteY45" fmla="*/ 1983043 h 5220444"/>
              <a:gd name="connsiteX46" fmla="*/ 4523903 w 5677499"/>
              <a:gd name="connsiteY46" fmla="*/ 2649707 h 5220444"/>
              <a:gd name="connsiteX47" fmla="*/ 4518244 w 5677499"/>
              <a:gd name="connsiteY47" fmla="*/ 2649707 h 5220444"/>
              <a:gd name="connsiteX48" fmla="*/ 4829519 w 5677499"/>
              <a:gd name="connsiteY48" fmla="*/ 3237275 h 5220444"/>
              <a:gd name="connsiteX49" fmla="*/ 4099436 w 5677499"/>
              <a:gd name="connsiteY49" fmla="*/ 3960435 h 5220444"/>
              <a:gd name="connsiteX50" fmla="*/ 3375012 w 5677499"/>
              <a:gd name="connsiteY50" fmla="*/ 3237275 h 5220444"/>
              <a:gd name="connsiteX51" fmla="*/ 3669308 w 5677499"/>
              <a:gd name="connsiteY51" fmla="*/ 2661006 h 5220444"/>
              <a:gd name="connsiteX52" fmla="*/ 4020202 w 5677499"/>
              <a:gd name="connsiteY52" fmla="*/ 1983043 h 5220444"/>
              <a:gd name="connsiteX53" fmla="*/ 3663650 w 5677499"/>
              <a:gd name="connsiteY53" fmla="*/ 1299431 h 5220444"/>
              <a:gd name="connsiteX54" fmla="*/ 3375012 w 5677499"/>
              <a:gd name="connsiteY54" fmla="*/ 723162 h 5220444"/>
              <a:gd name="connsiteX55" fmla="*/ 4099436 w 5677499"/>
              <a:gd name="connsiteY55" fmla="*/ 1 h 5220444"/>
              <a:gd name="connsiteX56" fmla="*/ 2414760 w 5677499"/>
              <a:gd name="connsiteY56" fmla="*/ 1 h 5220444"/>
              <a:gd name="connsiteX57" fmla="*/ 3139194 w 5677499"/>
              <a:gd name="connsiteY57" fmla="*/ 723163 h 5220444"/>
              <a:gd name="connsiteX58" fmla="*/ 2833573 w 5677499"/>
              <a:gd name="connsiteY58" fmla="*/ 1316380 h 5220444"/>
              <a:gd name="connsiteX59" fmla="*/ 2493995 w 5677499"/>
              <a:gd name="connsiteY59" fmla="*/ 1983043 h 5220444"/>
              <a:gd name="connsiteX60" fmla="*/ 2833573 w 5677499"/>
              <a:gd name="connsiteY60" fmla="*/ 2649707 h 5220444"/>
              <a:gd name="connsiteX61" fmla="*/ 2827913 w 5677499"/>
              <a:gd name="connsiteY61" fmla="*/ 2649707 h 5220444"/>
              <a:gd name="connsiteX62" fmla="*/ 3139194 w 5677499"/>
              <a:gd name="connsiteY62" fmla="*/ 3237275 h 5220444"/>
              <a:gd name="connsiteX63" fmla="*/ 2414759 w 5677499"/>
              <a:gd name="connsiteY63" fmla="*/ 3960435 h 5220444"/>
              <a:gd name="connsiteX64" fmla="*/ 1690325 w 5677499"/>
              <a:gd name="connsiteY64" fmla="*/ 3237275 h 5220444"/>
              <a:gd name="connsiteX65" fmla="*/ 1978967 w 5677499"/>
              <a:gd name="connsiteY65" fmla="*/ 2661006 h 5220444"/>
              <a:gd name="connsiteX66" fmla="*/ 2329864 w 5677499"/>
              <a:gd name="connsiteY66" fmla="*/ 1983043 h 5220444"/>
              <a:gd name="connsiteX67" fmla="*/ 1973307 w 5677499"/>
              <a:gd name="connsiteY67" fmla="*/ 1299431 h 5220444"/>
              <a:gd name="connsiteX68" fmla="*/ 1690325 w 5677499"/>
              <a:gd name="connsiteY68" fmla="*/ 723163 h 5220444"/>
              <a:gd name="connsiteX69" fmla="*/ 2414760 w 5677499"/>
              <a:gd name="connsiteY69" fmla="*/ 1 h 5220444"/>
              <a:gd name="connsiteX70" fmla="*/ 724423 w 5677499"/>
              <a:gd name="connsiteY70" fmla="*/ 0 h 5220444"/>
              <a:gd name="connsiteX71" fmla="*/ 1454506 w 5677499"/>
              <a:gd name="connsiteY71" fmla="*/ 723162 h 5220444"/>
              <a:gd name="connsiteX72" fmla="*/ 1143231 w 5677499"/>
              <a:gd name="connsiteY72" fmla="*/ 1316379 h 5220444"/>
              <a:gd name="connsiteX73" fmla="*/ 1148891 w 5677499"/>
              <a:gd name="connsiteY73" fmla="*/ 1316379 h 5220444"/>
              <a:gd name="connsiteX74" fmla="*/ 809317 w 5677499"/>
              <a:gd name="connsiteY74" fmla="*/ 1983042 h 5220444"/>
              <a:gd name="connsiteX75" fmla="*/ 1148891 w 5677499"/>
              <a:gd name="connsiteY75" fmla="*/ 2649706 h 5220444"/>
              <a:gd name="connsiteX76" fmla="*/ 1143231 w 5677499"/>
              <a:gd name="connsiteY76" fmla="*/ 2649706 h 5220444"/>
              <a:gd name="connsiteX77" fmla="*/ 1454506 w 5677499"/>
              <a:gd name="connsiteY77" fmla="*/ 3237274 h 5220444"/>
              <a:gd name="connsiteX78" fmla="*/ 724423 w 5677499"/>
              <a:gd name="connsiteY78" fmla="*/ 3960434 h 5220444"/>
              <a:gd name="connsiteX79" fmla="*/ 0 w 5677499"/>
              <a:gd name="connsiteY79" fmla="*/ 3237274 h 5220444"/>
              <a:gd name="connsiteX80" fmla="*/ 294297 w 5677499"/>
              <a:gd name="connsiteY80" fmla="*/ 2661005 h 5220444"/>
              <a:gd name="connsiteX81" fmla="*/ 645189 w 5677499"/>
              <a:gd name="connsiteY81" fmla="*/ 1983042 h 5220444"/>
              <a:gd name="connsiteX82" fmla="*/ 288637 w 5677499"/>
              <a:gd name="connsiteY82" fmla="*/ 1299430 h 5220444"/>
              <a:gd name="connsiteX83" fmla="*/ 0 w 5677499"/>
              <a:gd name="connsiteY83" fmla="*/ 723162 h 5220444"/>
              <a:gd name="connsiteX84" fmla="*/ 724423 w 5677499"/>
              <a:gd name="connsiteY84" fmla="*/ 0 h 522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677499" h="5220444">
                <a:moveTo>
                  <a:pt x="1572416" y="1260011"/>
                </a:moveTo>
                <a:cubicBezTo>
                  <a:pt x="1974251" y="1260011"/>
                  <a:pt x="2296850" y="1582043"/>
                  <a:pt x="2296850" y="1983171"/>
                </a:cubicBezTo>
                <a:cubicBezTo>
                  <a:pt x="2296850" y="2226108"/>
                  <a:pt x="2177998" y="2440796"/>
                  <a:pt x="1991229" y="2570739"/>
                </a:cubicBezTo>
                <a:cubicBezTo>
                  <a:pt x="1787482" y="2723281"/>
                  <a:pt x="1657311" y="2966218"/>
                  <a:pt x="1657311" y="3237402"/>
                </a:cubicBezTo>
                <a:cubicBezTo>
                  <a:pt x="1657311" y="3514237"/>
                  <a:pt x="1787482" y="3757174"/>
                  <a:pt x="1991229" y="3904066"/>
                </a:cubicBezTo>
                <a:cubicBezTo>
                  <a:pt x="2177998" y="4034009"/>
                  <a:pt x="2296850" y="4254347"/>
                  <a:pt x="2296850" y="4497284"/>
                </a:cubicBezTo>
                <a:cubicBezTo>
                  <a:pt x="2296850" y="4898412"/>
                  <a:pt x="1974251" y="5220444"/>
                  <a:pt x="1572415" y="5220444"/>
                </a:cubicBezTo>
                <a:cubicBezTo>
                  <a:pt x="1176240" y="5220444"/>
                  <a:pt x="847980" y="4898412"/>
                  <a:pt x="847980" y="4497284"/>
                </a:cubicBezTo>
                <a:cubicBezTo>
                  <a:pt x="847980" y="4259997"/>
                  <a:pt x="966834" y="4045308"/>
                  <a:pt x="1142283" y="3915365"/>
                </a:cubicBezTo>
                <a:cubicBezTo>
                  <a:pt x="1351690" y="3768473"/>
                  <a:pt x="1493180" y="3519887"/>
                  <a:pt x="1493180" y="3237402"/>
                </a:cubicBezTo>
                <a:cubicBezTo>
                  <a:pt x="1493180" y="2954918"/>
                  <a:pt x="1351690" y="2706332"/>
                  <a:pt x="1136624" y="2559440"/>
                </a:cubicBezTo>
                <a:cubicBezTo>
                  <a:pt x="961173" y="2423848"/>
                  <a:pt x="847980" y="2214809"/>
                  <a:pt x="847980" y="1983171"/>
                </a:cubicBezTo>
                <a:cubicBezTo>
                  <a:pt x="847980" y="1582043"/>
                  <a:pt x="1176240" y="1260011"/>
                  <a:pt x="1572416" y="1260011"/>
                </a:cubicBezTo>
                <a:close/>
                <a:moveTo>
                  <a:pt x="4947416" y="1260010"/>
                </a:moveTo>
                <a:cubicBezTo>
                  <a:pt x="5349244" y="1260010"/>
                  <a:pt x="5677499" y="1582043"/>
                  <a:pt x="5677499" y="1983171"/>
                </a:cubicBezTo>
                <a:cubicBezTo>
                  <a:pt x="5677499" y="2226108"/>
                  <a:pt x="5552988" y="2440796"/>
                  <a:pt x="5366224" y="2576389"/>
                </a:cubicBezTo>
                <a:cubicBezTo>
                  <a:pt x="5366224" y="2576389"/>
                  <a:pt x="5366224" y="2576389"/>
                  <a:pt x="5371883" y="2576389"/>
                </a:cubicBezTo>
                <a:cubicBezTo>
                  <a:pt x="5162480" y="2723281"/>
                  <a:pt x="5032309" y="2966218"/>
                  <a:pt x="5032309" y="3243052"/>
                </a:cubicBezTo>
                <a:cubicBezTo>
                  <a:pt x="5032309" y="3514238"/>
                  <a:pt x="5162480" y="3757175"/>
                  <a:pt x="5371883" y="3909716"/>
                </a:cubicBezTo>
                <a:cubicBezTo>
                  <a:pt x="5371883" y="3909716"/>
                  <a:pt x="5371883" y="3909716"/>
                  <a:pt x="5366224" y="3909716"/>
                </a:cubicBezTo>
                <a:cubicBezTo>
                  <a:pt x="5552988" y="4039659"/>
                  <a:pt x="5677499" y="4254347"/>
                  <a:pt x="5677499" y="4497284"/>
                </a:cubicBezTo>
                <a:cubicBezTo>
                  <a:pt x="5677499" y="4898412"/>
                  <a:pt x="5349244" y="5220444"/>
                  <a:pt x="4947416" y="5220444"/>
                </a:cubicBezTo>
                <a:cubicBezTo>
                  <a:pt x="4551246" y="5220444"/>
                  <a:pt x="4222992" y="4898412"/>
                  <a:pt x="4222992" y="4497284"/>
                </a:cubicBezTo>
                <a:cubicBezTo>
                  <a:pt x="4222992" y="4259997"/>
                  <a:pt x="4341842" y="4050958"/>
                  <a:pt x="4517290" y="3921015"/>
                </a:cubicBezTo>
                <a:cubicBezTo>
                  <a:pt x="4732353" y="3768473"/>
                  <a:pt x="4868182" y="3519887"/>
                  <a:pt x="4868182" y="3243052"/>
                </a:cubicBezTo>
                <a:cubicBezTo>
                  <a:pt x="4868182" y="2960568"/>
                  <a:pt x="4726694" y="2711981"/>
                  <a:pt x="4511630" y="2559440"/>
                </a:cubicBezTo>
                <a:cubicBezTo>
                  <a:pt x="4336183" y="2429497"/>
                  <a:pt x="4222992" y="2220459"/>
                  <a:pt x="4222992" y="1983171"/>
                </a:cubicBezTo>
                <a:cubicBezTo>
                  <a:pt x="4222992" y="1582043"/>
                  <a:pt x="4551246" y="1260010"/>
                  <a:pt x="4947416" y="1260010"/>
                </a:cubicBezTo>
                <a:close/>
                <a:moveTo>
                  <a:pt x="3257103" y="1260010"/>
                </a:moveTo>
                <a:cubicBezTo>
                  <a:pt x="3658938" y="1260010"/>
                  <a:pt x="3981538" y="1582043"/>
                  <a:pt x="3981538" y="1983171"/>
                </a:cubicBezTo>
                <a:cubicBezTo>
                  <a:pt x="3981538" y="2226108"/>
                  <a:pt x="3862685" y="2440796"/>
                  <a:pt x="3675917" y="2570739"/>
                </a:cubicBezTo>
                <a:cubicBezTo>
                  <a:pt x="3472169" y="2723281"/>
                  <a:pt x="3341998" y="2966218"/>
                  <a:pt x="3341998" y="3237402"/>
                </a:cubicBezTo>
                <a:cubicBezTo>
                  <a:pt x="3341998" y="3514238"/>
                  <a:pt x="3472169" y="3757175"/>
                  <a:pt x="3675917" y="3904066"/>
                </a:cubicBezTo>
                <a:cubicBezTo>
                  <a:pt x="3862685" y="4034009"/>
                  <a:pt x="3981538" y="4254347"/>
                  <a:pt x="3981538" y="4497284"/>
                </a:cubicBezTo>
                <a:cubicBezTo>
                  <a:pt x="3981538" y="4898412"/>
                  <a:pt x="3658938" y="5220444"/>
                  <a:pt x="3257102" y="5220444"/>
                </a:cubicBezTo>
                <a:cubicBezTo>
                  <a:pt x="2860928" y="5220444"/>
                  <a:pt x="2532669" y="4898412"/>
                  <a:pt x="2532669" y="4497284"/>
                </a:cubicBezTo>
                <a:cubicBezTo>
                  <a:pt x="2532669" y="4259997"/>
                  <a:pt x="2651520" y="4045308"/>
                  <a:pt x="2826969" y="3915366"/>
                </a:cubicBezTo>
                <a:cubicBezTo>
                  <a:pt x="3036376" y="3768473"/>
                  <a:pt x="3177868" y="3519887"/>
                  <a:pt x="3177868" y="3237402"/>
                </a:cubicBezTo>
                <a:cubicBezTo>
                  <a:pt x="3177868" y="2954918"/>
                  <a:pt x="3036377" y="2706332"/>
                  <a:pt x="2821310" y="2559440"/>
                </a:cubicBezTo>
                <a:cubicBezTo>
                  <a:pt x="2645861" y="2423848"/>
                  <a:pt x="2532669" y="2214809"/>
                  <a:pt x="2532669" y="1983171"/>
                </a:cubicBezTo>
                <a:cubicBezTo>
                  <a:pt x="2532669" y="1582043"/>
                  <a:pt x="2860928" y="1260010"/>
                  <a:pt x="3257103" y="1260010"/>
                </a:cubicBezTo>
                <a:close/>
                <a:moveTo>
                  <a:pt x="4099436" y="1"/>
                </a:moveTo>
                <a:cubicBezTo>
                  <a:pt x="4501264" y="1"/>
                  <a:pt x="4829519" y="322034"/>
                  <a:pt x="4829519" y="723162"/>
                </a:cubicBezTo>
                <a:cubicBezTo>
                  <a:pt x="4829519" y="966098"/>
                  <a:pt x="4705008" y="1180787"/>
                  <a:pt x="4518244" y="1316380"/>
                </a:cubicBezTo>
                <a:cubicBezTo>
                  <a:pt x="4518244" y="1316380"/>
                  <a:pt x="4518244" y="1316380"/>
                  <a:pt x="4523903" y="1316380"/>
                </a:cubicBezTo>
                <a:cubicBezTo>
                  <a:pt x="4314499" y="1463272"/>
                  <a:pt x="4184329" y="1706209"/>
                  <a:pt x="4184329" y="1983043"/>
                </a:cubicBezTo>
                <a:cubicBezTo>
                  <a:pt x="4184329" y="2254229"/>
                  <a:pt x="4314499" y="2497166"/>
                  <a:pt x="4523903" y="2649707"/>
                </a:cubicBezTo>
                <a:cubicBezTo>
                  <a:pt x="4523903" y="2649707"/>
                  <a:pt x="4523903" y="2649707"/>
                  <a:pt x="4518244" y="2649707"/>
                </a:cubicBezTo>
                <a:cubicBezTo>
                  <a:pt x="4705008" y="2779650"/>
                  <a:pt x="4829519" y="2994338"/>
                  <a:pt x="4829519" y="3237275"/>
                </a:cubicBezTo>
                <a:cubicBezTo>
                  <a:pt x="4829519" y="3638403"/>
                  <a:pt x="4501264" y="3960435"/>
                  <a:pt x="4099436" y="3960435"/>
                </a:cubicBezTo>
                <a:cubicBezTo>
                  <a:pt x="3703266" y="3960435"/>
                  <a:pt x="3375012" y="3638403"/>
                  <a:pt x="3375012" y="3237275"/>
                </a:cubicBezTo>
                <a:cubicBezTo>
                  <a:pt x="3375012" y="2999988"/>
                  <a:pt x="3493862" y="2790949"/>
                  <a:pt x="3669308" y="2661006"/>
                </a:cubicBezTo>
                <a:cubicBezTo>
                  <a:pt x="3884372" y="2508465"/>
                  <a:pt x="4020202" y="2259878"/>
                  <a:pt x="4020202" y="1983043"/>
                </a:cubicBezTo>
                <a:cubicBezTo>
                  <a:pt x="4020202" y="1700559"/>
                  <a:pt x="3878713" y="1451972"/>
                  <a:pt x="3663650" y="1299431"/>
                </a:cubicBezTo>
                <a:cubicBezTo>
                  <a:pt x="3488203" y="1169487"/>
                  <a:pt x="3375012" y="960449"/>
                  <a:pt x="3375012" y="723162"/>
                </a:cubicBezTo>
                <a:cubicBezTo>
                  <a:pt x="3375012" y="322034"/>
                  <a:pt x="3703266" y="1"/>
                  <a:pt x="4099436" y="1"/>
                </a:cubicBezTo>
                <a:close/>
                <a:moveTo>
                  <a:pt x="2414760" y="1"/>
                </a:moveTo>
                <a:cubicBezTo>
                  <a:pt x="2810934" y="1"/>
                  <a:pt x="3139194" y="322034"/>
                  <a:pt x="3139194" y="723163"/>
                </a:cubicBezTo>
                <a:cubicBezTo>
                  <a:pt x="3139194" y="966099"/>
                  <a:pt x="3014681" y="1180787"/>
                  <a:pt x="2833573" y="1316380"/>
                </a:cubicBezTo>
                <a:cubicBezTo>
                  <a:pt x="2629826" y="1463272"/>
                  <a:pt x="2493995" y="1706209"/>
                  <a:pt x="2493995" y="1983043"/>
                </a:cubicBezTo>
                <a:cubicBezTo>
                  <a:pt x="2493995" y="2254229"/>
                  <a:pt x="2629826" y="2497166"/>
                  <a:pt x="2833573" y="2649707"/>
                </a:cubicBezTo>
                <a:cubicBezTo>
                  <a:pt x="2833573" y="2649707"/>
                  <a:pt x="2833573" y="2649707"/>
                  <a:pt x="2827913" y="2649707"/>
                </a:cubicBezTo>
                <a:cubicBezTo>
                  <a:pt x="3014681" y="2779650"/>
                  <a:pt x="3139194" y="2994338"/>
                  <a:pt x="3139194" y="3237275"/>
                </a:cubicBezTo>
                <a:cubicBezTo>
                  <a:pt x="3139194" y="3638403"/>
                  <a:pt x="2810934" y="3960435"/>
                  <a:pt x="2414759" y="3960435"/>
                </a:cubicBezTo>
                <a:cubicBezTo>
                  <a:pt x="2012924" y="3960435"/>
                  <a:pt x="1690325" y="3638403"/>
                  <a:pt x="1690325" y="3237275"/>
                </a:cubicBezTo>
                <a:cubicBezTo>
                  <a:pt x="1690325" y="2999988"/>
                  <a:pt x="1803518" y="2790949"/>
                  <a:pt x="1978967" y="2661006"/>
                </a:cubicBezTo>
                <a:cubicBezTo>
                  <a:pt x="2194034" y="2508465"/>
                  <a:pt x="2329864" y="2259878"/>
                  <a:pt x="2329864" y="1983043"/>
                </a:cubicBezTo>
                <a:cubicBezTo>
                  <a:pt x="2329864" y="1700559"/>
                  <a:pt x="2188374" y="1451972"/>
                  <a:pt x="1973307" y="1299431"/>
                </a:cubicBezTo>
                <a:cubicBezTo>
                  <a:pt x="1803518" y="1169487"/>
                  <a:pt x="1690325" y="960449"/>
                  <a:pt x="1690325" y="723163"/>
                </a:cubicBezTo>
                <a:cubicBezTo>
                  <a:pt x="1690325" y="322034"/>
                  <a:pt x="2012924" y="1"/>
                  <a:pt x="2414760" y="1"/>
                </a:cubicBezTo>
                <a:close/>
                <a:moveTo>
                  <a:pt x="724423" y="0"/>
                </a:moveTo>
                <a:cubicBezTo>
                  <a:pt x="1126253" y="0"/>
                  <a:pt x="1454506" y="322033"/>
                  <a:pt x="1454506" y="723162"/>
                </a:cubicBezTo>
                <a:cubicBezTo>
                  <a:pt x="1454506" y="966098"/>
                  <a:pt x="1329997" y="1180786"/>
                  <a:pt x="1143231" y="1316379"/>
                </a:cubicBezTo>
                <a:cubicBezTo>
                  <a:pt x="1143231" y="1316379"/>
                  <a:pt x="1143231" y="1316379"/>
                  <a:pt x="1148891" y="1316379"/>
                </a:cubicBezTo>
                <a:cubicBezTo>
                  <a:pt x="939487" y="1463271"/>
                  <a:pt x="809317" y="1706208"/>
                  <a:pt x="809317" y="1983042"/>
                </a:cubicBezTo>
                <a:cubicBezTo>
                  <a:pt x="809317" y="2254228"/>
                  <a:pt x="939487" y="2497165"/>
                  <a:pt x="1148891" y="2649706"/>
                </a:cubicBezTo>
                <a:cubicBezTo>
                  <a:pt x="1148891" y="2649706"/>
                  <a:pt x="1148891" y="2649706"/>
                  <a:pt x="1143231" y="2649706"/>
                </a:cubicBezTo>
                <a:cubicBezTo>
                  <a:pt x="1329997" y="2779649"/>
                  <a:pt x="1454506" y="2994337"/>
                  <a:pt x="1454506" y="3237274"/>
                </a:cubicBezTo>
                <a:cubicBezTo>
                  <a:pt x="1454506" y="3638402"/>
                  <a:pt x="1126252" y="3960434"/>
                  <a:pt x="724423" y="3960434"/>
                </a:cubicBezTo>
                <a:cubicBezTo>
                  <a:pt x="328254" y="3960434"/>
                  <a:pt x="0" y="3638402"/>
                  <a:pt x="0" y="3237274"/>
                </a:cubicBezTo>
                <a:cubicBezTo>
                  <a:pt x="0" y="2999986"/>
                  <a:pt x="118850" y="2790948"/>
                  <a:pt x="294297" y="2661005"/>
                </a:cubicBezTo>
                <a:cubicBezTo>
                  <a:pt x="509361" y="2508464"/>
                  <a:pt x="645189" y="2259877"/>
                  <a:pt x="645189" y="1983042"/>
                </a:cubicBezTo>
                <a:cubicBezTo>
                  <a:pt x="645189" y="1700558"/>
                  <a:pt x="503701" y="1451971"/>
                  <a:pt x="288637" y="1299430"/>
                </a:cubicBezTo>
                <a:cubicBezTo>
                  <a:pt x="113192" y="1169487"/>
                  <a:pt x="0" y="960449"/>
                  <a:pt x="0" y="723162"/>
                </a:cubicBezTo>
                <a:cubicBezTo>
                  <a:pt x="0" y="322033"/>
                  <a:pt x="328254" y="0"/>
                  <a:pt x="724423"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1" name="Date Placeholder 1">
            <a:extLst>
              <a:ext uri="{FF2B5EF4-FFF2-40B4-BE49-F238E27FC236}">
                <a16:creationId xmlns:a16="http://schemas.microsoft.com/office/drawing/2014/main" id="{EAEECE86-CE00-4AAF-BBB2-E76B07703D7E}"/>
              </a:ext>
            </a:extLst>
          </p:cNvPr>
          <p:cNvSpPr>
            <a:spLocks noGrp="1"/>
          </p:cNvSpPr>
          <p:nvPr>
            <p:ph type="dt" sz="half" idx="10"/>
          </p:nvPr>
        </p:nvSpPr>
        <p:spPr>
          <a:xfrm>
            <a:off x="838200" y="6356350"/>
            <a:ext cx="2743200" cy="365125"/>
          </a:xfrm>
        </p:spPr>
        <p:txBody>
          <a:bodyPr/>
          <a:lstStyle/>
          <a:p>
            <a:fld id="{4DEC436C-E1E4-4CF8-945B-3626305AEBB1}" type="datetime1">
              <a:rPr lang="en-US" smtClean="0"/>
              <a:t>4/15/2021</a:t>
            </a:fld>
            <a:endParaRPr lang="en-US"/>
          </a:p>
        </p:txBody>
      </p:sp>
      <p:sp>
        <p:nvSpPr>
          <p:cNvPr id="12" name="Footer Placeholder 2">
            <a:extLst>
              <a:ext uri="{FF2B5EF4-FFF2-40B4-BE49-F238E27FC236}">
                <a16:creationId xmlns:a16="http://schemas.microsoft.com/office/drawing/2014/main" id="{A99F1CCB-AD26-4FCE-84E5-A0EFC2014501}"/>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3">
            <a:extLst>
              <a:ext uri="{FF2B5EF4-FFF2-40B4-BE49-F238E27FC236}">
                <a16:creationId xmlns:a16="http://schemas.microsoft.com/office/drawing/2014/main" id="{75F41A83-0D94-4479-B8D0-1771E855F688}"/>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2589066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82B60BB6-D308-4D31-BE2C-7491F4BCFEB0}"/>
              </a:ext>
            </a:extLst>
          </p:cNvPr>
          <p:cNvSpPr>
            <a:spLocks noGrp="1"/>
          </p:cNvSpPr>
          <p:nvPr>
            <p:ph type="pic" sz="quarter" idx="13"/>
          </p:nvPr>
        </p:nvSpPr>
        <p:spPr>
          <a:xfrm>
            <a:off x="685801" y="1274500"/>
            <a:ext cx="2288142" cy="2288141"/>
          </a:xfrm>
          <a:custGeom>
            <a:avLst/>
            <a:gdLst>
              <a:gd name="connsiteX0" fmla="*/ 1144071 w 2288142"/>
              <a:gd name="connsiteY0" fmla="*/ 0 h 2288141"/>
              <a:gd name="connsiteX1" fmla="*/ 1144071 w 2288142"/>
              <a:gd name="connsiteY1" fmla="*/ 1 h 2288141"/>
              <a:gd name="connsiteX2" fmla="*/ 2288142 w 2288142"/>
              <a:gd name="connsiteY2" fmla="*/ 1144072 h 2288141"/>
              <a:gd name="connsiteX3" fmla="*/ 2288142 w 2288142"/>
              <a:gd name="connsiteY3" fmla="*/ 2288141 h 2288141"/>
              <a:gd name="connsiteX4" fmla="*/ 1144071 w 2288142"/>
              <a:gd name="connsiteY4" fmla="*/ 2288141 h 2288141"/>
              <a:gd name="connsiteX5" fmla="*/ 0 w 2288142"/>
              <a:gd name="connsiteY5" fmla="*/ 1144071 h 2288141"/>
              <a:gd name="connsiteX6" fmla="*/ 1144071 w 2288142"/>
              <a:gd name="connsiteY6" fmla="*/ 0 h 228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142" h="2288141">
                <a:moveTo>
                  <a:pt x="1144071" y="0"/>
                </a:moveTo>
                <a:lnTo>
                  <a:pt x="1144071" y="1"/>
                </a:lnTo>
                <a:cubicBezTo>
                  <a:pt x="1775924" y="1"/>
                  <a:pt x="2288142" y="512219"/>
                  <a:pt x="2288142" y="1144072"/>
                </a:cubicBezTo>
                <a:lnTo>
                  <a:pt x="2288142" y="2288141"/>
                </a:lnTo>
                <a:lnTo>
                  <a:pt x="1144071" y="2288141"/>
                </a:lnTo>
                <a:cubicBezTo>
                  <a:pt x="512218" y="2288141"/>
                  <a:pt x="0" y="1775924"/>
                  <a:pt x="0" y="1144071"/>
                </a:cubicBezTo>
                <a:cubicBezTo>
                  <a:pt x="0" y="512218"/>
                  <a:pt x="512218" y="0"/>
                  <a:pt x="1144071"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7" name="Picture Placeholder 16">
            <a:extLst>
              <a:ext uri="{FF2B5EF4-FFF2-40B4-BE49-F238E27FC236}">
                <a16:creationId xmlns:a16="http://schemas.microsoft.com/office/drawing/2014/main" id="{FDE041B0-09F2-499E-B2F5-F7B9C610FA85}"/>
              </a:ext>
            </a:extLst>
          </p:cNvPr>
          <p:cNvSpPr>
            <a:spLocks noGrp="1"/>
          </p:cNvSpPr>
          <p:nvPr>
            <p:ph type="pic" sz="quarter" idx="14"/>
          </p:nvPr>
        </p:nvSpPr>
        <p:spPr>
          <a:xfrm>
            <a:off x="3086738" y="553378"/>
            <a:ext cx="3009263" cy="3009262"/>
          </a:xfrm>
          <a:custGeom>
            <a:avLst/>
            <a:gdLst>
              <a:gd name="connsiteX0" fmla="*/ 1504632 w 3009263"/>
              <a:gd name="connsiteY0" fmla="*/ 0 h 3009262"/>
              <a:gd name="connsiteX1" fmla="*/ 3009263 w 3009263"/>
              <a:gd name="connsiteY1" fmla="*/ 1504631 h 3009262"/>
              <a:gd name="connsiteX2" fmla="*/ 3009262 w 3009263"/>
              <a:gd name="connsiteY2" fmla="*/ 1504631 h 3009262"/>
              <a:gd name="connsiteX3" fmla="*/ 1504631 w 3009263"/>
              <a:gd name="connsiteY3" fmla="*/ 3009262 h 3009262"/>
              <a:gd name="connsiteX4" fmla="*/ 0 w 3009263"/>
              <a:gd name="connsiteY4" fmla="*/ 3009262 h 3009262"/>
              <a:gd name="connsiteX5" fmla="*/ 0 w 3009263"/>
              <a:gd name="connsiteY5" fmla="*/ 1504631 h 3009262"/>
              <a:gd name="connsiteX6" fmla="*/ 1504632 w 3009263"/>
              <a:gd name="connsiteY6" fmla="*/ 0 h 300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9263" h="3009262">
                <a:moveTo>
                  <a:pt x="1504632" y="0"/>
                </a:moveTo>
                <a:cubicBezTo>
                  <a:pt x="2335616" y="0"/>
                  <a:pt x="3009263" y="673647"/>
                  <a:pt x="3009263" y="1504631"/>
                </a:cubicBezTo>
                <a:lnTo>
                  <a:pt x="3009262" y="1504631"/>
                </a:lnTo>
                <a:cubicBezTo>
                  <a:pt x="3009262" y="2335615"/>
                  <a:pt x="2335615" y="3009262"/>
                  <a:pt x="1504631" y="3009262"/>
                </a:cubicBezTo>
                <a:lnTo>
                  <a:pt x="0" y="3009262"/>
                </a:lnTo>
                <a:lnTo>
                  <a:pt x="0" y="1504631"/>
                </a:lnTo>
                <a:cubicBezTo>
                  <a:pt x="0" y="673647"/>
                  <a:pt x="673647" y="0"/>
                  <a:pt x="1504632"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9" name="Picture Placeholder 18">
            <a:extLst>
              <a:ext uri="{FF2B5EF4-FFF2-40B4-BE49-F238E27FC236}">
                <a16:creationId xmlns:a16="http://schemas.microsoft.com/office/drawing/2014/main" id="{56E33E04-6649-4F6C-9177-0B43DBAA7398}"/>
              </a:ext>
            </a:extLst>
          </p:cNvPr>
          <p:cNvSpPr>
            <a:spLocks noGrp="1"/>
          </p:cNvSpPr>
          <p:nvPr>
            <p:ph type="pic" sz="quarter" idx="15"/>
          </p:nvPr>
        </p:nvSpPr>
        <p:spPr>
          <a:xfrm>
            <a:off x="685800" y="3675436"/>
            <a:ext cx="2288142" cy="2288141"/>
          </a:xfrm>
          <a:custGeom>
            <a:avLst/>
            <a:gdLst>
              <a:gd name="connsiteX0" fmla="*/ 1144072 w 2288142"/>
              <a:gd name="connsiteY0" fmla="*/ 0 h 2288141"/>
              <a:gd name="connsiteX1" fmla="*/ 2288142 w 2288142"/>
              <a:gd name="connsiteY1" fmla="*/ 0 h 2288141"/>
              <a:gd name="connsiteX2" fmla="*/ 2288142 w 2288142"/>
              <a:gd name="connsiteY2" fmla="*/ 1144071 h 2288141"/>
              <a:gd name="connsiteX3" fmla="*/ 1144071 w 2288142"/>
              <a:gd name="connsiteY3" fmla="*/ 2288141 h 2288141"/>
              <a:gd name="connsiteX4" fmla="*/ 0 w 2288142"/>
              <a:gd name="connsiteY4" fmla="*/ 1144071 h 2288141"/>
              <a:gd name="connsiteX5" fmla="*/ 1 w 2288142"/>
              <a:gd name="connsiteY5" fmla="*/ 1144071 h 2288141"/>
              <a:gd name="connsiteX6" fmla="*/ 1144072 w 2288142"/>
              <a:gd name="connsiteY6" fmla="*/ 0 h 228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8142" h="2288141">
                <a:moveTo>
                  <a:pt x="1144072" y="0"/>
                </a:moveTo>
                <a:lnTo>
                  <a:pt x="2288142" y="0"/>
                </a:lnTo>
                <a:lnTo>
                  <a:pt x="2288142" y="1144071"/>
                </a:lnTo>
                <a:cubicBezTo>
                  <a:pt x="2288142" y="1775924"/>
                  <a:pt x="1775924" y="2288141"/>
                  <a:pt x="1144071" y="2288141"/>
                </a:cubicBezTo>
                <a:cubicBezTo>
                  <a:pt x="512218" y="2288141"/>
                  <a:pt x="0" y="1775924"/>
                  <a:pt x="0" y="1144071"/>
                </a:cubicBezTo>
                <a:lnTo>
                  <a:pt x="1" y="1144071"/>
                </a:lnTo>
                <a:cubicBezTo>
                  <a:pt x="1" y="512218"/>
                  <a:pt x="512219" y="0"/>
                  <a:pt x="1144072"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1" name="Date Placeholder 1">
            <a:extLst>
              <a:ext uri="{FF2B5EF4-FFF2-40B4-BE49-F238E27FC236}">
                <a16:creationId xmlns:a16="http://schemas.microsoft.com/office/drawing/2014/main" id="{EAEECE86-CE00-4AAF-BBB2-E76B07703D7E}"/>
              </a:ext>
            </a:extLst>
          </p:cNvPr>
          <p:cNvSpPr>
            <a:spLocks noGrp="1"/>
          </p:cNvSpPr>
          <p:nvPr>
            <p:ph type="dt" sz="half" idx="10"/>
          </p:nvPr>
        </p:nvSpPr>
        <p:spPr>
          <a:xfrm>
            <a:off x="838200" y="6356350"/>
            <a:ext cx="2743200" cy="365125"/>
          </a:xfrm>
        </p:spPr>
        <p:txBody>
          <a:bodyPr/>
          <a:lstStyle/>
          <a:p>
            <a:fld id="{4DEC436C-E1E4-4CF8-945B-3626305AEBB1}" type="datetime1">
              <a:rPr lang="en-US" smtClean="0"/>
              <a:t>4/15/2021</a:t>
            </a:fld>
            <a:endParaRPr lang="en-US"/>
          </a:p>
        </p:txBody>
      </p:sp>
      <p:sp>
        <p:nvSpPr>
          <p:cNvPr id="12" name="Footer Placeholder 2">
            <a:extLst>
              <a:ext uri="{FF2B5EF4-FFF2-40B4-BE49-F238E27FC236}">
                <a16:creationId xmlns:a16="http://schemas.microsoft.com/office/drawing/2014/main" id="{A99F1CCB-AD26-4FCE-84E5-A0EFC2014501}"/>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3">
            <a:extLst>
              <a:ext uri="{FF2B5EF4-FFF2-40B4-BE49-F238E27FC236}">
                <a16:creationId xmlns:a16="http://schemas.microsoft.com/office/drawing/2014/main" id="{75F41A83-0D94-4479-B8D0-1771E855F688}"/>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8610137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6D904C9-10BB-4C78-989F-57D302DB6D29}"/>
              </a:ext>
            </a:extLst>
          </p:cNvPr>
          <p:cNvSpPr>
            <a:spLocks noGrp="1"/>
          </p:cNvSpPr>
          <p:nvPr>
            <p:ph type="pic" sz="quarter" idx="13"/>
          </p:nvPr>
        </p:nvSpPr>
        <p:spPr>
          <a:xfrm>
            <a:off x="1" y="0"/>
            <a:ext cx="6087291" cy="6858000"/>
          </a:xfrm>
          <a:custGeom>
            <a:avLst/>
            <a:gdLst>
              <a:gd name="connsiteX0" fmla="*/ 0 w 6087291"/>
              <a:gd name="connsiteY0" fmla="*/ 0 h 6858000"/>
              <a:gd name="connsiteX1" fmla="*/ 6087291 w 6087291"/>
              <a:gd name="connsiteY1" fmla="*/ 0 h 6858000"/>
              <a:gd name="connsiteX2" fmla="*/ 6087291 w 6087291"/>
              <a:gd name="connsiteY2" fmla="*/ 6858000 h 6858000"/>
              <a:gd name="connsiteX3" fmla="*/ 0 w 60872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87291" h="6858000">
                <a:moveTo>
                  <a:pt x="0" y="0"/>
                </a:moveTo>
                <a:lnTo>
                  <a:pt x="6087291" y="0"/>
                </a:lnTo>
                <a:lnTo>
                  <a:pt x="6087291"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11" name="Date Placeholder 1">
            <a:extLst>
              <a:ext uri="{FF2B5EF4-FFF2-40B4-BE49-F238E27FC236}">
                <a16:creationId xmlns:a16="http://schemas.microsoft.com/office/drawing/2014/main" id="{EAEECE86-CE00-4AAF-BBB2-E76B07703D7E}"/>
              </a:ext>
            </a:extLst>
          </p:cNvPr>
          <p:cNvSpPr>
            <a:spLocks noGrp="1"/>
          </p:cNvSpPr>
          <p:nvPr>
            <p:ph type="dt" sz="half" idx="10"/>
          </p:nvPr>
        </p:nvSpPr>
        <p:spPr>
          <a:xfrm>
            <a:off x="838200" y="6356350"/>
            <a:ext cx="2743200" cy="365125"/>
          </a:xfrm>
        </p:spPr>
        <p:txBody>
          <a:bodyPr/>
          <a:lstStyle/>
          <a:p>
            <a:fld id="{4DEC436C-E1E4-4CF8-945B-3626305AEBB1}" type="datetime1">
              <a:rPr lang="en-US" smtClean="0"/>
              <a:t>4/15/2021</a:t>
            </a:fld>
            <a:endParaRPr lang="en-US"/>
          </a:p>
        </p:txBody>
      </p:sp>
      <p:sp>
        <p:nvSpPr>
          <p:cNvPr id="12" name="Footer Placeholder 2">
            <a:extLst>
              <a:ext uri="{FF2B5EF4-FFF2-40B4-BE49-F238E27FC236}">
                <a16:creationId xmlns:a16="http://schemas.microsoft.com/office/drawing/2014/main" id="{A99F1CCB-AD26-4FCE-84E5-A0EFC2014501}"/>
              </a:ext>
            </a:extLst>
          </p:cNvPr>
          <p:cNvSpPr>
            <a:spLocks noGrp="1"/>
          </p:cNvSpPr>
          <p:nvPr>
            <p:ph type="ftr" sz="quarter" idx="11"/>
          </p:nvPr>
        </p:nvSpPr>
        <p:spPr>
          <a:xfrm>
            <a:off x="4038600" y="6356350"/>
            <a:ext cx="4114800" cy="365125"/>
          </a:xfrm>
        </p:spPr>
        <p:txBody>
          <a:bodyPr/>
          <a:lstStyle/>
          <a:p>
            <a:endParaRPr lang="en-US"/>
          </a:p>
        </p:txBody>
      </p:sp>
      <p:sp>
        <p:nvSpPr>
          <p:cNvPr id="13" name="Slide Number Placeholder 3">
            <a:extLst>
              <a:ext uri="{FF2B5EF4-FFF2-40B4-BE49-F238E27FC236}">
                <a16:creationId xmlns:a16="http://schemas.microsoft.com/office/drawing/2014/main" id="{75F41A83-0D94-4479-B8D0-1771E855F688}"/>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3368938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3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50867D7-96D6-4CF8-AD84-CB0CC06133C4}"/>
              </a:ext>
            </a:extLst>
          </p:cNvPr>
          <p:cNvSpPr>
            <a:spLocks noGrp="1"/>
          </p:cNvSpPr>
          <p:nvPr>
            <p:ph type="pic" sz="quarter" idx="20"/>
          </p:nvPr>
        </p:nvSpPr>
        <p:spPr>
          <a:xfrm>
            <a:off x="4693185" y="0"/>
            <a:ext cx="7498814" cy="6858000"/>
          </a:xfrm>
          <a:custGeom>
            <a:avLst/>
            <a:gdLst>
              <a:gd name="connsiteX0" fmla="*/ 2584877 w 7498814"/>
              <a:gd name="connsiteY0" fmla="*/ 0 h 6858000"/>
              <a:gd name="connsiteX1" fmla="*/ 7498814 w 7498814"/>
              <a:gd name="connsiteY1" fmla="*/ 0 h 6858000"/>
              <a:gd name="connsiteX2" fmla="*/ 7498814 w 7498814"/>
              <a:gd name="connsiteY2" fmla="*/ 6857999 h 6858000"/>
              <a:gd name="connsiteX3" fmla="*/ 7496391 w 7498814"/>
              <a:gd name="connsiteY3" fmla="*/ 6858000 h 6858000"/>
              <a:gd name="connsiteX4" fmla="*/ 0 w 74988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8814" h="6858000">
                <a:moveTo>
                  <a:pt x="2584877" y="0"/>
                </a:moveTo>
                <a:lnTo>
                  <a:pt x="7498814" y="0"/>
                </a:lnTo>
                <a:lnTo>
                  <a:pt x="7498814" y="6857999"/>
                </a:lnTo>
                <a:lnTo>
                  <a:pt x="7496391" y="6858000"/>
                </a:lnTo>
                <a:lnTo>
                  <a:pt x="0" y="6858000"/>
                </a:lnTo>
                <a:close/>
              </a:path>
            </a:pathLst>
          </a:custGeom>
          <a:solidFill>
            <a:schemeClr val="bg1">
              <a:lumMod val="95000"/>
            </a:schemeClr>
          </a:solidFill>
          <a:ln>
            <a:noFill/>
          </a:ln>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31ABD980-767E-4D83-9D91-DD0F7152BDED}"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79097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DE0505-5B2E-4026-91E4-BAD7B111FDD3}"/>
              </a:ext>
            </a:extLst>
          </p:cNvPr>
          <p:cNvSpPr>
            <a:spLocks noGrp="1"/>
          </p:cNvSpPr>
          <p:nvPr>
            <p:ph type="dt" sz="half" idx="10"/>
          </p:nvPr>
        </p:nvSpPr>
        <p:spPr/>
        <p:txBody>
          <a:bodyPr/>
          <a:lstStyle/>
          <a:p>
            <a:fld id="{FCAE91A1-D471-4FC0-B953-405F90E9C68B}" type="datetime1">
              <a:rPr lang="en-US" smtClean="0"/>
              <a:t>4/15/2021</a:t>
            </a:fld>
            <a:endParaRPr lang="en-US"/>
          </a:p>
        </p:txBody>
      </p:sp>
      <p:sp>
        <p:nvSpPr>
          <p:cNvPr id="5" name="Footer Placeholder 4">
            <a:extLst>
              <a:ext uri="{FF2B5EF4-FFF2-40B4-BE49-F238E27FC236}">
                <a16:creationId xmlns:a16="http://schemas.microsoft.com/office/drawing/2014/main" id="{F6D39453-01AC-4661-A750-10A5DEC0CB71}"/>
              </a:ext>
            </a:extLst>
          </p:cNvPr>
          <p:cNvSpPr>
            <a:spLocks noGrp="1"/>
          </p:cNvSpPr>
          <p:nvPr>
            <p:ph type="ftr" sz="quarter" idx="11"/>
          </p:nvPr>
        </p:nvSpPr>
        <p:spPr/>
        <p:txBody>
          <a:bodyPr/>
          <a:lstStyle/>
          <a:p>
            <a:endParaRPr lang="en-US"/>
          </a:p>
        </p:txBody>
      </p:sp>
      <p:sp>
        <p:nvSpPr>
          <p:cNvPr id="7" name="Picture Placeholder 6">
            <a:extLst>
              <a:ext uri="{FF2B5EF4-FFF2-40B4-BE49-F238E27FC236}">
                <a16:creationId xmlns:a16="http://schemas.microsoft.com/office/drawing/2014/main" id="{06FC57A9-EF2D-453A-87AA-AA75C3E86045}"/>
              </a:ext>
            </a:extLst>
          </p:cNvPr>
          <p:cNvSpPr>
            <a:spLocks noGrp="1"/>
          </p:cNvSpPr>
          <p:nvPr>
            <p:ph type="pic" sz="quarter" idx="13"/>
          </p:nvPr>
        </p:nvSpPr>
        <p:spPr>
          <a:xfrm>
            <a:off x="0" y="0"/>
            <a:ext cx="12192000" cy="4025348"/>
          </a:xfrm>
          <a:custGeom>
            <a:avLst/>
            <a:gdLst>
              <a:gd name="connsiteX0" fmla="*/ 0 w 12192000"/>
              <a:gd name="connsiteY0" fmla="*/ 0 h 4025348"/>
              <a:gd name="connsiteX1" fmla="*/ 12192000 w 12192000"/>
              <a:gd name="connsiteY1" fmla="*/ 0 h 4025348"/>
              <a:gd name="connsiteX2" fmla="*/ 12192000 w 12192000"/>
              <a:gd name="connsiteY2" fmla="*/ 4025348 h 4025348"/>
              <a:gd name="connsiteX3" fmla="*/ 0 w 12192000"/>
              <a:gd name="connsiteY3" fmla="*/ 4025348 h 4025348"/>
            </a:gdLst>
            <a:ahLst/>
            <a:cxnLst>
              <a:cxn ang="0">
                <a:pos x="connsiteX0" y="connsiteY0"/>
              </a:cxn>
              <a:cxn ang="0">
                <a:pos x="connsiteX1" y="connsiteY1"/>
              </a:cxn>
              <a:cxn ang="0">
                <a:pos x="connsiteX2" y="connsiteY2"/>
              </a:cxn>
              <a:cxn ang="0">
                <a:pos x="connsiteX3" y="connsiteY3"/>
              </a:cxn>
            </a:cxnLst>
            <a:rect l="l" t="t" r="r" b="b"/>
            <a:pathLst>
              <a:path w="12192000" h="4025348">
                <a:moveTo>
                  <a:pt x="0" y="0"/>
                </a:moveTo>
                <a:lnTo>
                  <a:pt x="12192000" y="0"/>
                </a:lnTo>
                <a:lnTo>
                  <a:pt x="12192000" y="4025348"/>
                </a:lnTo>
                <a:lnTo>
                  <a:pt x="0" y="4025348"/>
                </a:lnTo>
                <a:close/>
              </a:path>
            </a:pathLst>
          </a:custGeom>
          <a:solidFill>
            <a:schemeClr val="bg1">
              <a:lumMod val="9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9267719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8CBDB11-B647-4ED5-9E0D-0C7A3E550058}"/>
              </a:ext>
            </a:extLst>
          </p:cNvPr>
          <p:cNvSpPr>
            <a:spLocks noGrp="1"/>
          </p:cNvSpPr>
          <p:nvPr>
            <p:ph type="pic" sz="quarter" idx="16"/>
          </p:nvPr>
        </p:nvSpPr>
        <p:spPr>
          <a:xfrm>
            <a:off x="6474919" y="0"/>
            <a:ext cx="5717083" cy="6858000"/>
          </a:xfrm>
          <a:custGeom>
            <a:avLst/>
            <a:gdLst>
              <a:gd name="connsiteX0" fmla="*/ 1685285 w 5717083"/>
              <a:gd name="connsiteY0" fmla="*/ 0 h 6858000"/>
              <a:gd name="connsiteX1" fmla="*/ 5717083 w 5717083"/>
              <a:gd name="connsiteY1" fmla="*/ 0 h 6858000"/>
              <a:gd name="connsiteX2" fmla="*/ 5717083 w 5717083"/>
              <a:gd name="connsiteY2" fmla="*/ 6858000 h 6858000"/>
              <a:gd name="connsiteX3" fmla="*/ 1685285 w 5717083"/>
              <a:gd name="connsiteY3" fmla="*/ 6858000 h 6858000"/>
              <a:gd name="connsiteX4" fmla="*/ 0 w 5717083"/>
              <a:gd name="connsiteY4" fmla="*/ 5172715 h 6858000"/>
              <a:gd name="connsiteX5" fmla="*/ 0 w 5717083"/>
              <a:gd name="connsiteY5" fmla="*/ 16852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7083" h="6858000">
                <a:moveTo>
                  <a:pt x="1685285" y="0"/>
                </a:moveTo>
                <a:lnTo>
                  <a:pt x="5717083" y="0"/>
                </a:lnTo>
                <a:lnTo>
                  <a:pt x="5717083" y="6858000"/>
                </a:lnTo>
                <a:lnTo>
                  <a:pt x="1685285" y="6858000"/>
                </a:lnTo>
                <a:lnTo>
                  <a:pt x="0" y="5172715"/>
                </a:lnTo>
                <a:lnTo>
                  <a:pt x="0" y="1685285"/>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36930944-A745-4BA8-8D23-ACA1CE04B3BF}"/>
              </a:ext>
            </a:extLst>
          </p:cNvPr>
          <p:cNvSpPr>
            <a:spLocks noGrp="1"/>
          </p:cNvSpPr>
          <p:nvPr>
            <p:ph type="dt" sz="half" idx="17"/>
          </p:nvPr>
        </p:nvSpPr>
        <p:spPr/>
        <p:txBody>
          <a:bodyPr/>
          <a:lstStyle>
            <a:lvl1pPr>
              <a:defRPr/>
            </a:lvl1pPr>
          </a:lstStyle>
          <a:p>
            <a:pPr>
              <a:defRPr/>
            </a:pPr>
            <a:fld id="{F927D769-5E77-4347-B81D-BDEE96D9ADE4}" type="datetime1">
              <a:rPr lang="en-US" smtClean="0"/>
              <a:t>4/15/2021</a:t>
            </a:fld>
            <a:endParaRPr lang="en-US"/>
          </a:p>
        </p:txBody>
      </p:sp>
      <p:sp>
        <p:nvSpPr>
          <p:cNvPr id="6" name="Footer Placeholder 4">
            <a:extLst>
              <a:ext uri="{FF2B5EF4-FFF2-40B4-BE49-F238E27FC236}">
                <a16:creationId xmlns:a16="http://schemas.microsoft.com/office/drawing/2014/main" id="{1F2D66FD-0265-4331-A244-14993EBDA648}"/>
              </a:ext>
            </a:extLst>
          </p:cNvPr>
          <p:cNvSpPr>
            <a:spLocks noGrp="1"/>
          </p:cNvSpPr>
          <p:nvPr>
            <p:ph type="ftr" sz="quarter" idx="18"/>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8E0B1DB6-37D8-4342-B8A2-037E1AF00775}"/>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52302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Сравнение">
    <p:spTree>
      <p:nvGrpSpPr>
        <p:cNvPr id="1" name=""/>
        <p:cNvGrpSpPr/>
        <p:nvPr/>
      </p:nvGrpSpPr>
      <p:grpSpPr>
        <a:xfrm>
          <a:off x="0" y="0"/>
          <a:ext cx="0" cy="0"/>
          <a:chOff x="0" y="0"/>
          <a:chExt cx="0" cy="0"/>
        </a:xfrm>
      </p:grpSpPr>
      <p:sp>
        <p:nvSpPr>
          <p:cNvPr id="98" name="Title Text"/>
          <p:cNvSpPr txBox="1">
            <a:spLocks noGrp="1"/>
          </p:cNvSpPr>
          <p:nvPr>
            <p:ph type="title" hasCustomPrompt="1"/>
          </p:nvPr>
        </p:nvSpPr>
        <p:spPr>
          <a:xfrm>
            <a:off x="839787" y="365127"/>
            <a:ext cx="10515601" cy="1325563"/>
          </a:xfrm>
          <a:prstGeom prst="rect">
            <a:avLst/>
          </a:prstGeom>
        </p:spPr>
        <p:txBody>
          <a:bodyPr/>
          <a:lstStyle>
            <a:lvl1pPr>
              <a:defRPr/>
            </a:lvl1pPr>
          </a:lstStyle>
          <a:p>
            <a:r>
              <a:rPr lang="ru-RU" dirty="0"/>
              <a:t>ЗАГОЛОВОК, 44</a:t>
            </a:r>
            <a:r>
              <a:rPr lang="en-US" dirty="0" err="1"/>
              <a:t>pt</a:t>
            </a:r>
            <a:endParaRPr dirty="0"/>
          </a:p>
        </p:txBody>
      </p:sp>
      <p:sp>
        <p:nvSpPr>
          <p:cNvPr id="8" name="Body Level One…">
            <a:extLst>
              <a:ext uri="{FF2B5EF4-FFF2-40B4-BE49-F238E27FC236}">
                <a16:creationId xmlns:a16="http://schemas.microsoft.com/office/drawing/2014/main" id="{A1B195BF-C0D1-442C-AD5D-9DA18BFBB83E}"/>
              </a:ext>
            </a:extLst>
          </p:cNvPr>
          <p:cNvSpPr txBox="1">
            <a:spLocks noGrp="1"/>
          </p:cNvSpPr>
          <p:nvPr>
            <p:ph type="body" sz="half" idx="1"/>
          </p:nvPr>
        </p:nvSpPr>
        <p:spPr>
          <a:xfrm>
            <a:off x="838200" y="1825625"/>
            <a:ext cx="5181600" cy="435133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 name="Body Level One…">
            <a:extLst>
              <a:ext uri="{FF2B5EF4-FFF2-40B4-BE49-F238E27FC236}">
                <a16:creationId xmlns:a16="http://schemas.microsoft.com/office/drawing/2014/main" id="{C0FA55F9-C127-43EB-AA0D-4AFC4470FFD1}"/>
              </a:ext>
            </a:extLst>
          </p:cNvPr>
          <p:cNvSpPr txBox="1">
            <a:spLocks noGrp="1"/>
          </p:cNvSpPr>
          <p:nvPr>
            <p:ph type="body" sz="half" idx="10"/>
          </p:nvPr>
        </p:nvSpPr>
        <p:spPr>
          <a:xfrm>
            <a:off x="6173788" y="1825625"/>
            <a:ext cx="5181600" cy="435133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832787879"/>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57DB64F-BB5D-4FC3-A29C-5F961627E70A}"/>
              </a:ext>
            </a:extLst>
          </p:cNvPr>
          <p:cNvSpPr>
            <a:spLocks noGrp="1"/>
          </p:cNvSpPr>
          <p:nvPr>
            <p:ph type="pic" sz="quarter" idx="16"/>
          </p:nvPr>
        </p:nvSpPr>
        <p:spPr>
          <a:xfrm>
            <a:off x="1" y="0"/>
            <a:ext cx="5717083" cy="6858000"/>
          </a:xfrm>
          <a:custGeom>
            <a:avLst/>
            <a:gdLst>
              <a:gd name="connsiteX0" fmla="*/ 0 w 5717083"/>
              <a:gd name="connsiteY0" fmla="*/ 0 h 6858000"/>
              <a:gd name="connsiteX1" fmla="*/ 4031798 w 5717083"/>
              <a:gd name="connsiteY1" fmla="*/ 0 h 6858000"/>
              <a:gd name="connsiteX2" fmla="*/ 5717083 w 5717083"/>
              <a:gd name="connsiteY2" fmla="*/ 1685285 h 6858000"/>
              <a:gd name="connsiteX3" fmla="*/ 5717083 w 5717083"/>
              <a:gd name="connsiteY3" fmla="*/ 5172715 h 6858000"/>
              <a:gd name="connsiteX4" fmla="*/ 4031798 w 5717083"/>
              <a:gd name="connsiteY4" fmla="*/ 6858000 h 6858000"/>
              <a:gd name="connsiteX5" fmla="*/ 0 w 571708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7083" h="6858000">
                <a:moveTo>
                  <a:pt x="0" y="0"/>
                </a:moveTo>
                <a:lnTo>
                  <a:pt x="4031798" y="0"/>
                </a:lnTo>
                <a:lnTo>
                  <a:pt x="5717083" y="1685285"/>
                </a:lnTo>
                <a:lnTo>
                  <a:pt x="5717083" y="5172715"/>
                </a:lnTo>
                <a:lnTo>
                  <a:pt x="4031798" y="6858000"/>
                </a:lnTo>
                <a:lnTo>
                  <a:pt x="0" y="6858000"/>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36930944-A745-4BA8-8D23-ACA1CE04B3BF}"/>
              </a:ext>
            </a:extLst>
          </p:cNvPr>
          <p:cNvSpPr>
            <a:spLocks noGrp="1"/>
          </p:cNvSpPr>
          <p:nvPr>
            <p:ph type="dt" sz="half" idx="17"/>
          </p:nvPr>
        </p:nvSpPr>
        <p:spPr/>
        <p:txBody>
          <a:bodyPr/>
          <a:lstStyle>
            <a:lvl1pPr>
              <a:defRPr/>
            </a:lvl1pPr>
          </a:lstStyle>
          <a:p>
            <a:pPr>
              <a:defRPr/>
            </a:pPr>
            <a:fld id="{ADDCA606-C407-4F3A-9672-0ABB207789D5}" type="datetime1">
              <a:rPr lang="en-US" smtClean="0"/>
              <a:t>4/15/2021</a:t>
            </a:fld>
            <a:endParaRPr lang="en-US"/>
          </a:p>
        </p:txBody>
      </p:sp>
      <p:sp>
        <p:nvSpPr>
          <p:cNvPr id="6" name="Footer Placeholder 4">
            <a:extLst>
              <a:ext uri="{FF2B5EF4-FFF2-40B4-BE49-F238E27FC236}">
                <a16:creationId xmlns:a16="http://schemas.microsoft.com/office/drawing/2014/main" id="{1F2D66FD-0265-4331-A244-14993EBDA648}"/>
              </a:ext>
            </a:extLst>
          </p:cNvPr>
          <p:cNvSpPr>
            <a:spLocks noGrp="1"/>
          </p:cNvSpPr>
          <p:nvPr>
            <p:ph type="ftr" sz="quarter" idx="18"/>
          </p:nvPr>
        </p:nvSpPr>
        <p:spPr/>
        <p:txBody>
          <a:bodyPr/>
          <a:lstStyle>
            <a:lvl1pPr>
              <a:defRPr/>
            </a:lvl1pPr>
          </a:lstStyle>
          <a:p>
            <a:pPr>
              <a:defRPr/>
            </a:pPr>
            <a:endParaRPr lang="en-US"/>
          </a:p>
        </p:txBody>
      </p:sp>
      <p:sp>
        <p:nvSpPr>
          <p:cNvPr id="7" name="Slide Number Placeholder 3">
            <a:extLst>
              <a:ext uri="{FF2B5EF4-FFF2-40B4-BE49-F238E27FC236}">
                <a16:creationId xmlns:a16="http://schemas.microsoft.com/office/drawing/2014/main" id="{86976066-B2FF-4987-AAD9-C42354C5B4B5}"/>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2919909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C98923A-047A-4C1E-9304-4D8F0A66B045}"/>
              </a:ext>
            </a:extLst>
          </p:cNvPr>
          <p:cNvSpPr>
            <a:spLocks noGrp="1"/>
          </p:cNvSpPr>
          <p:nvPr>
            <p:ph type="pic" sz="quarter" idx="16"/>
          </p:nvPr>
        </p:nvSpPr>
        <p:spPr>
          <a:xfrm>
            <a:off x="5893815" y="706581"/>
            <a:ext cx="5612385" cy="5444839"/>
          </a:xfrm>
          <a:custGeom>
            <a:avLst/>
            <a:gdLst>
              <a:gd name="connsiteX0" fmla="*/ 670636 w 5612385"/>
              <a:gd name="connsiteY0" fmla="*/ 2038962 h 5444839"/>
              <a:gd name="connsiteX1" fmla="*/ 1341272 w 5612385"/>
              <a:gd name="connsiteY1" fmla="*/ 2880544 h 5444839"/>
              <a:gd name="connsiteX2" fmla="*/ 670636 w 5612385"/>
              <a:gd name="connsiteY2" fmla="*/ 3722126 h 5444839"/>
              <a:gd name="connsiteX3" fmla="*/ 0 w 5612385"/>
              <a:gd name="connsiteY3" fmla="*/ 2880544 h 5444839"/>
              <a:gd name="connsiteX4" fmla="*/ 670636 w 5612385"/>
              <a:gd name="connsiteY4" fmla="*/ 2038962 h 5444839"/>
              <a:gd name="connsiteX5" fmla="*/ 2203418 w 5612385"/>
              <a:gd name="connsiteY5" fmla="*/ 301 h 5444839"/>
              <a:gd name="connsiteX6" fmla="*/ 3109392 w 5612385"/>
              <a:gd name="connsiteY6" fmla="*/ 103729 h 5444839"/>
              <a:gd name="connsiteX7" fmla="*/ 5608306 w 5612385"/>
              <a:gd name="connsiteY7" fmla="*/ 3010914 h 5444839"/>
              <a:gd name="connsiteX8" fmla="*/ 2288223 w 5612385"/>
              <a:gd name="connsiteY8" fmla="*/ 5444839 h 5444839"/>
              <a:gd name="connsiteX9" fmla="*/ 1174157 w 5612385"/>
              <a:gd name="connsiteY9" fmla="*/ 4870488 h 5444839"/>
              <a:gd name="connsiteX10" fmla="*/ 1629168 w 5612385"/>
              <a:gd name="connsiteY10" fmla="*/ 2727433 h 5444839"/>
              <a:gd name="connsiteX11" fmla="*/ 923232 w 5612385"/>
              <a:gd name="connsiteY11" fmla="*/ 280401 h 5444839"/>
              <a:gd name="connsiteX12" fmla="*/ 2203418 w 5612385"/>
              <a:gd name="connsiteY12" fmla="*/ 301 h 544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12385" h="5444839">
                <a:moveTo>
                  <a:pt x="670636" y="2038962"/>
                </a:moveTo>
                <a:cubicBezTo>
                  <a:pt x="1041018" y="2038962"/>
                  <a:pt x="1341272" y="2415751"/>
                  <a:pt x="1341272" y="2880544"/>
                </a:cubicBezTo>
                <a:cubicBezTo>
                  <a:pt x="1341272" y="3345337"/>
                  <a:pt x="1041018" y="3722126"/>
                  <a:pt x="670636" y="3722126"/>
                </a:cubicBezTo>
                <a:cubicBezTo>
                  <a:pt x="300255" y="3722126"/>
                  <a:pt x="0" y="3345337"/>
                  <a:pt x="0" y="2880544"/>
                </a:cubicBezTo>
                <a:cubicBezTo>
                  <a:pt x="0" y="2415751"/>
                  <a:pt x="300255" y="2038962"/>
                  <a:pt x="670636" y="2038962"/>
                </a:cubicBezTo>
                <a:close/>
                <a:moveTo>
                  <a:pt x="2203418" y="301"/>
                </a:moveTo>
                <a:cubicBezTo>
                  <a:pt x="2516578" y="3929"/>
                  <a:pt x="2835611" y="40257"/>
                  <a:pt x="3109392" y="103729"/>
                </a:cubicBezTo>
                <a:cubicBezTo>
                  <a:pt x="4069773" y="276512"/>
                  <a:pt x="5704716" y="1194715"/>
                  <a:pt x="5608306" y="3010914"/>
                </a:cubicBezTo>
                <a:cubicBezTo>
                  <a:pt x="5590537" y="4155800"/>
                  <a:pt x="4608319" y="5416691"/>
                  <a:pt x="2288223" y="5444839"/>
                </a:cubicBezTo>
                <a:cubicBezTo>
                  <a:pt x="1495852" y="5417679"/>
                  <a:pt x="1223696" y="5082919"/>
                  <a:pt x="1174157" y="4870488"/>
                </a:cubicBezTo>
                <a:cubicBezTo>
                  <a:pt x="1040251" y="4494625"/>
                  <a:pt x="1705862" y="3534038"/>
                  <a:pt x="1629168" y="2727433"/>
                </a:cubicBezTo>
                <a:cubicBezTo>
                  <a:pt x="1502744" y="1961989"/>
                  <a:pt x="326107" y="779561"/>
                  <a:pt x="923232" y="280401"/>
                </a:cubicBezTo>
                <a:cubicBezTo>
                  <a:pt x="1175859" y="79045"/>
                  <a:pt x="1681484" y="-5745"/>
                  <a:pt x="2203418" y="301"/>
                </a:cubicBez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36930944-A745-4BA8-8D23-ACA1CE04B3BF}"/>
              </a:ext>
            </a:extLst>
          </p:cNvPr>
          <p:cNvSpPr>
            <a:spLocks noGrp="1"/>
          </p:cNvSpPr>
          <p:nvPr>
            <p:ph type="dt" sz="half" idx="17"/>
          </p:nvPr>
        </p:nvSpPr>
        <p:spPr/>
        <p:txBody>
          <a:bodyPr/>
          <a:lstStyle>
            <a:lvl1pPr>
              <a:defRPr/>
            </a:lvl1pPr>
          </a:lstStyle>
          <a:p>
            <a:pPr>
              <a:defRPr/>
            </a:pPr>
            <a:fld id="{ADDCA606-C407-4F3A-9672-0ABB207789D5}" type="datetime1">
              <a:rPr lang="en-US" smtClean="0"/>
              <a:t>4/15/2021</a:t>
            </a:fld>
            <a:endParaRPr lang="en-US"/>
          </a:p>
        </p:txBody>
      </p:sp>
      <p:sp>
        <p:nvSpPr>
          <p:cNvPr id="6" name="Footer Placeholder 4">
            <a:extLst>
              <a:ext uri="{FF2B5EF4-FFF2-40B4-BE49-F238E27FC236}">
                <a16:creationId xmlns:a16="http://schemas.microsoft.com/office/drawing/2014/main" id="{1F2D66FD-0265-4331-A244-14993EBDA648}"/>
              </a:ext>
            </a:extLst>
          </p:cNvPr>
          <p:cNvSpPr>
            <a:spLocks noGrp="1"/>
          </p:cNvSpPr>
          <p:nvPr>
            <p:ph type="ftr" sz="quarter" idx="18"/>
          </p:nvPr>
        </p:nvSpPr>
        <p:spPr/>
        <p:txBody>
          <a:bodyPr/>
          <a:lstStyle>
            <a:lvl1pPr>
              <a:defRPr/>
            </a:lvl1pPr>
          </a:lstStyle>
          <a:p>
            <a:pPr>
              <a:defRPr/>
            </a:pPr>
            <a:endParaRPr lang="en-US"/>
          </a:p>
        </p:txBody>
      </p:sp>
      <p:sp>
        <p:nvSpPr>
          <p:cNvPr id="11" name="Slide Number Placeholder 3">
            <a:extLst>
              <a:ext uri="{FF2B5EF4-FFF2-40B4-BE49-F238E27FC236}">
                <a16:creationId xmlns:a16="http://schemas.microsoft.com/office/drawing/2014/main" id="{D75F91B2-8122-40E6-BA39-26A6C736C772}"/>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42877284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304D4CC-F59D-47A5-BA45-AC2762801C8D}"/>
              </a:ext>
            </a:extLst>
          </p:cNvPr>
          <p:cNvSpPr>
            <a:spLocks noGrp="1"/>
          </p:cNvSpPr>
          <p:nvPr>
            <p:ph type="pic" sz="quarter" idx="13"/>
          </p:nvPr>
        </p:nvSpPr>
        <p:spPr>
          <a:xfrm>
            <a:off x="915162" y="728568"/>
            <a:ext cx="5179886" cy="5294069"/>
          </a:xfrm>
          <a:custGeom>
            <a:avLst/>
            <a:gdLst>
              <a:gd name="connsiteX0" fmla="*/ 1632551 w 5179886"/>
              <a:gd name="connsiteY0" fmla="*/ 9 h 5294069"/>
              <a:gd name="connsiteX1" fmla="*/ 1882032 w 5179886"/>
              <a:gd name="connsiteY1" fmla="*/ 18076 h 5294069"/>
              <a:gd name="connsiteX2" fmla="*/ 2464045 w 5179886"/>
              <a:gd name="connsiteY2" fmla="*/ 178278 h 5294069"/>
              <a:gd name="connsiteX3" fmla="*/ 2913692 w 5179886"/>
              <a:gd name="connsiteY3" fmla="*/ 387174 h 5294069"/>
              <a:gd name="connsiteX4" fmla="*/ 3256919 w 5179886"/>
              <a:gd name="connsiteY4" fmla="*/ 584682 h 5294069"/>
              <a:gd name="connsiteX5" fmla="*/ 3585152 w 5179886"/>
              <a:gd name="connsiteY5" fmla="*/ 798579 h 5294069"/>
              <a:gd name="connsiteX6" fmla="*/ 3602853 w 5179886"/>
              <a:gd name="connsiteY6" fmla="*/ 807982 h 5294069"/>
              <a:gd name="connsiteX7" fmla="*/ 3657695 w 5179886"/>
              <a:gd name="connsiteY7" fmla="*/ 846156 h 5294069"/>
              <a:gd name="connsiteX8" fmla="*/ 3679917 w 5179886"/>
              <a:gd name="connsiteY8" fmla="*/ 864541 h 5294069"/>
              <a:gd name="connsiteX9" fmla="*/ 4077885 w 5179886"/>
              <a:gd name="connsiteY9" fmla="*/ 1164879 h 5294069"/>
              <a:gd name="connsiteX10" fmla="*/ 4526715 w 5179886"/>
              <a:gd name="connsiteY10" fmla="*/ 1570602 h 5294069"/>
              <a:gd name="connsiteX11" fmla="*/ 4890909 w 5179886"/>
              <a:gd name="connsiteY11" fmla="*/ 2013632 h 5294069"/>
              <a:gd name="connsiteX12" fmla="*/ 5123464 w 5179886"/>
              <a:gd name="connsiteY12" fmla="*/ 2490115 h 5294069"/>
              <a:gd name="connsiteX13" fmla="*/ 5178830 w 5179886"/>
              <a:gd name="connsiteY13" fmla="*/ 2905456 h 5294069"/>
              <a:gd name="connsiteX14" fmla="*/ 5164440 w 5179886"/>
              <a:gd name="connsiteY14" fmla="*/ 3043757 h 5294069"/>
              <a:gd name="connsiteX15" fmla="*/ 5118362 w 5179886"/>
              <a:gd name="connsiteY15" fmla="*/ 3228037 h 5294069"/>
              <a:gd name="connsiteX16" fmla="*/ 4992201 w 5179886"/>
              <a:gd name="connsiteY16" fmla="*/ 3500020 h 5294069"/>
              <a:gd name="connsiteX17" fmla="*/ 4962690 w 5179886"/>
              <a:gd name="connsiteY17" fmla="*/ 3557035 h 5294069"/>
              <a:gd name="connsiteX18" fmla="*/ 4904179 w 5179886"/>
              <a:gd name="connsiteY18" fmla="*/ 3641098 h 5294069"/>
              <a:gd name="connsiteX19" fmla="*/ 4874943 w 5179886"/>
              <a:gd name="connsiteY19" fmla="*/ 3671484 h 5294069"/>
              <a:gd name="connsiteX20" fmla="*/ 4539009 w 5179886"/>
              <a:gd name="connsiteY20" fmla="*/ 4020796 h 5294069"/>
              <a:gd name="connsiteX21" fmla="*/ 4003955 w 5179886"/>
              <a:gd name="connsiteY21" fmla="*/ 4407616 h 5294069"/>
              <a:gd name="connsiteX22" fmla="*/ 3151961 w 5179886"/>
              <a:gd name="connsiteY22" fmla="*/ 4852859 h 5294069"/>
              <a:gd name="connsiteX23" fmla="*/ 2279255 w 5179886"/>
              <a:gd name="connsiteY23" fmla="*/ 5174345 h 5294069"/>
              <a:gd name="connsiteX24" fmla="*/ 1660003 w 5179886"/>
              <a:gd name="connsiteY24" fmla="*/ 5287376 h 5294069"/>
              <a:gd name="connsiteX25" fmla="*/ 1156653 w 5179886"/>
              <a:gd name="connsiteY25" fmla="*/ 5263570 h 5294069"/>
              <a:gd name="connsiteX26" fmla="*/ 768699 w 5179886"/>
              <a:gd name="connsiteY26" fmla="*/ 5123859 h 5294069"/>
              <a:gd name="connsiteX27" fmla="*/ 708274 w 5179886"/>
              <a:gd name="connsiteY27" fmla="*/ 5091128 h 5294069"/>
              <a:gd name="connsiteX28" fmla="*/ 642543 w 5179886"/>
              <a:gd name="connsiteY28" fmla="*/ 5045375 h 5294069"/>
              <a:gd name="connsiteX29" fmla="*/ 628462 w 5179886"/>
              <a:gd name="connsiteY29" fmla="*/ 5031202 h 5294069"/>
              <a:gd name="connsiteX30" fmla="*/ 539533 w 5179886"/>
              <a:gd name="connsiteY30" fmla="*/ 4953847 h 5294069"/>
              <a:gd name="connsiteX31" fmla="*/ 266086 w 5179886"/>
              <a:gd name="connsiteY31" fmla="*/ 4580400 h 5294069"/>
              <a:gd name="connsiteX32" fmla="*/ 76480 w 5179886"/>
              <a:gd name="connsiteY32" fmla="*/ 4014264 h 5294069"/>
              <a:gd name="connsiteX33" fmla="*/ 3738 w 5179886"/>
              <a:gd name="connsiteY33" fmla="*/ 3368822 h 5294069"/>
              <a:gd name="connsiteX34" fmla="*/ 109033 w 5179886"/>
              <a:gd name="connsiteY34" fmla="*/ 1874618 h 5294069"/>
              <a:gd name="connsiteX35" fmla="*/ 309680 w 5179886"/>
              <a:gd name="connsiteY35" fmla="*/ 1097866 h 5294069"/>
              <a:gd name="connsiteX36" fmla="*/ 537117 w 5179886"/>
              <a:gd name="connsiteY36" fmla="*/ 633089 h 5294069"/>
              <a:gd name="connsiteX37" fmla="*/ 548996 w 5179886"/>
              <a:gd name="connsiteY37" fmla="*/ 609574 h 5294069"/>
              <a:gd name="connsiteX38" fmla="*/ 604911 w 5179886"/>
              <a:gd name="connsiteY38" fmla="*/ 529242 h 5294069"/>
              <a:gd name="connsiteX39" fmla="*/ 626867 w 5179886"/>
              <a:gd name="connsiteY39" fmla="*/ 504580 h 5294069"/>
              <a:gd name="connsiteX40" fmla="*/ 783222 w 5179886"/>
              <a:gd name="connsiteY40" fmla="*/ 328548 h 5294069"/>
              <a:gd name="connsiteX41" fmla="*/ 1383457 w 5179886"/>
              <a:gd name="connsiteY41" fmla="*/ 22668 h 5294069"/>
              <a:gd name="connsiteX42" fmla="*/ 1632551 w 5179886"/>
              <a:gd name="connsiteY42" fmla="*/ 9 h 529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179886" h="5294069">
                <a:moveTo>
                  <a:pt x="1632551" y="9"/>
                </a:moveTo>
                <a:cubicBezTo>
                  <a:pt x="1715660" y="-273"/>
                  <a:pt x="1798833" y="6231"/>
                  <a:pt x="1882032" y="18076"/>
                </a:cubicBezTo>
                <a:cubicBezTo>
                  <a:pt x="2082921" y="46821"/>
                  <a:pt x="2275611" y="104552"/>
                  <a:pt x="2464045" y="178278"/>
                </a:cubicBezTo>
                <a:cubicBezTo>
                  <a:pt x="2618189" y="238922"/>
                  <a:pt x="2767455" y="309580"/>
                  <a:pt x="2913692" y="387174"/>
                </a:cubicBezTo>
                <a:cubicBezTo>
                  <a:pt x="3030521" y="448959"/>
                  <a:pt x="3145568" y="514170"/>
                  <a:pt x="3256919" y="584682"/>
                </a:cubicBezTo>
                <a:cubicBezTo>
                  <a:pt x="3367606" y="654439"/>
                  <a:pt x="3475901" y="727194"/>
                  <a:pt x="3585152" y="798579"/>
                </a:cubicBezTo>
                <a:cubicBezTo>
                  <a:pt x="3590733" y="802170"/>
                  <a:pt x="3596997" y="804783"/>
                  <a:pt x="3602853" y="807982"/>
                </a:cubicBezTo>
                <a:cubicBezTo>
                  <a:pt x="3621201" y="820751"/>
                  <a:pt x="3639346" y="833385"/>
                  <a:pt x="3657695" y="846156"/>
                </a:cubicBezTo>
                <a:cubicBezTo>
                  <a:pt x="3665148" y="852218"/>
                  <a:pt x="3672191" y="858872"/>
                  <a:pt x="3679917" y="864541"/>
                </a:cubicBezTo>
                <a:cubicBezTo>
                  <a:pt x="3815264" y="960792"/>
                  <a:pt x="3948621" y="1060326"/>
                  <a:pt x="4077885" y="1164879"/>
                </a:cubicBezTo>
                <a:cubicBezTo>
                  <a:pt x="4234743" y="1292144"/>
                  <a:pt x="4385738" y="1426113"/>
                  <a:pt x="4526715" y="1570602"/>
                </a:cubicBezTo>
                <a:cubicBezTo>
                  <a:pt x="4660583" y="1708105"/>
                  <a:pt x="4784319" y="1853715"/>
                  <a:pt x="4890909" y="2013632"/>
                </a:cubicBezTo>
                <a:cubicBezTo>
                  <a:pt x="4989686" y="2161985"/>
                  <a:pt x="5071228" y="2318758"/>
                  <a:pt x="5123464" y="2490115"/>
                </a:cubicBezTo>
                <a:cubicBezTo>
                  <a:pt x="5165588" y="2628667"/>
                  <a:pt x="5184769" y="2767117"/>
                  <a:pt x="5178830" y="2905456"/>
                </a:cubicBezTo>
                <a:cubicBezTo>
                  <a:pt x="5176851" y="2951570"/>
                  <a:pt x="5172082" y="2997669"/>
                  <a:pt x="5164440" y="3043757"/>
                </a:cubicBezTo>
                <a:cubicBezTo>
                  <a:pt x="5154249" y="3105205"/>
                  <a:pt x="5138955" y="3166633"/>
                  <a:pt x="5118362" y="3228037"/>
                </a:cubicBezTo>
                <a:cubicBezTo>
                  <a:pt x="5086454" y="3323330"/>
                  <a:pt x="5043839" y="3413792"/>
                  <a:pt x="4992201" y="3500020"/>
                </a:cubicBezTo>
                <a:cubicBezTo>
                  <a:pt x="4981241" y="3518340"/>
                  <a:pt x="4972438" y="3537870"/>
                  <a:pt x="4962690" y="3557035"/>
                </a:cubicBezTo>
                <a:cubicBezTo>
                  <a:pt x="4943140" y="3585121"/>
                  <a:pt x="4923588" y="3613208"/>
                  <a:pt x="4904179" y="3641098"/>
                </a:cubicBezTo>
                <a:cubicBezTo>
                  <a:pt x="4894432" y="3651227"/>
                  <a:pt x="4883614" y="3660317"/>
                  <a:pt x="4874943" y="3671484"/>
                </a:cubicBezTo>
                <a:cubicBezTo>
                  <a:pt x="4775331" y="3799542"/>
                  <a:pt x="4661694" y="3914630"/>
                  <a:pt x="4539009" y="4020796"/>
                </a:cubicBezTo>
                <a:cubicBezTo>
                  <a:pt x="4372022" y="4165230"/>
                  <a:pt x="4191863" y="4292037"/>
                  <a:pt x="4003955" y="4407616"/>
                </a:cubicBezTo>
                <a:cubicBezTo>
                  <a:pt x="3730609" y="4576275"/>
                  <a:pt x="3444880" y="4721444"/>
                  <a:pt x="3151961" y="4852859"/>
                </a:cubicBezTo>
                <a:cubicBezTo>
                  <a:pt x="2868335" y="4979956"/>
                  <a:pt x="2579155" y="5091814"/>
                  <a:pt x="2279255" y="5174345"/>
                </a:cubicBezTo>
                <a:cubicBezTo>
                  <a:pt x="2076141" y="5230066"/>
                  <a:pt x="1870301" y="5271646"/>
                  <a:pt x="1660003" y="5287376"/>
                </a:cubicBezTo>
                <a:cubicBezTo>
                  <a:pt x="1491222" y="5300227"/>
                  <a:pt x="1323117" y="5295759"/>
                  <a:pt x="1156653" y="5263570"/>
                </a:cubicBezTo>
                <a:cubicBezTo>
                  <a:pt x="1020082" y="5237025"/>
                  <a:pt x="890141" y="5192355"/>
                  <a:pt x="768699" y="5123859"/>
                </a:cubicBezTo>
                <a:cubicBezTo>
                  <a:pt x="748719" y="5112576"/>
                  <a:pt x="728528" y="5102021"/>
                  <a:pt x="708274" y="5091128"/>
                </a:cubicBezTo>
                <a:cubicBezTo>
                  <a:pt x="686296" y="5075831"/>
                  <a:pt x="664520" y="5060674"/>
                  <a:pt x="642543" y="5045375"/>
                </a:cubicBezTo>
                <a:cubicBezTo>
                  <a:pt x="637782" y="5040602"/>
                  <a:pt x="633633" y="5035382"/>
                  <a:pt x="628462" y="5031202"/>
                </a:cubicBezTo>
                <a:cubicBezTo>
                  <a:pt x="598865" y="5005349"/>
                  <a:pt x="567972" y="4980931"/>
                  <a:pt x="539533" y="4953847"/>
                </a:cubicBezTo>
                <a:cubicBezTo>
                  <a:pt x="425566" y="4846233"/>
                  <a:pt x="336957" y="4719825"/>
                  <a:pt x="266086" y="4580400"/>
                </a:cubicBezTo>
                <a:cubicBezTo>
                  <a:pt x="174990" y="4401235"/>
                  <a:pt x="116621" y="4210737"/>
                  <a:pt x="76480" y="4014264"/>
                </a:cubicBezTo>
                <a:cubicBezTo>
                  <a:pt x="32819" y="3801351"/>
                  <a:pt x="10805" y="3585716"/>
                  <a:pt x="3738" y="3368822"/>
                </a:cubicBezTo>
                <a:cubicBezTo>
                  <a:pt x="-12835" y="2867153"/>
                  <a:pt x="26317" y="2369282"/>
                  <a:pt x="109033" y="1874618"/>
                </a:cubicBezTo>
                <a:cubicBezTo>
                  <a:pt x="153301" y="1609776"/>
                  <a:pt x="216114" y="1349679"/>
                  <a:pt x="309680" y="1097866"/>
                </a:cubicBezTo>
                <a:cubicBezTo>
                  <a:pt x="369828" y="935342"/>
                  <a:pt x="440147" y="777561"/>
                  <a:pt x="537117" y="633089"/>
                </a:cubicBezTo>
                <a:cubicBezTo>
                  <a:pt x="541975" y="625682"/>
                  <a:pt x="545083" y="617346"/>
                  <a:pt x="548996" y="609574"/>
                </a:cubicBezTo>
                <a:cubicBezTo>
                  <a:pt x="567590" y="582863"/>
                  <a:pt x="586318" y="555953"/>
                  <a:pt x="604911" y="529242"/>
                </a:cubicBezTo>
                <a:cubicBezTo>
                  <a:pt x="612410" y="521047"/>
                  <a:pt x="620577" y="513614"/>
                  <a:pt x="626867" y="504580"/>
                </a:cubicBezTo>
                <a:cubicBezTo>
                  <a:pt x="672185" y="439906"/>
                  <a:pt x="725690" y="382387"/>
                  <a:pt x="783222" y="328548"/>
                </a:cubicBezTo>
                <a:cubicBezTo>
                  <a:pt x="953644" y="168429"/>
                  <a:pt x="1153211" y="65337"/>
                  <a:pt x="1383457" y="22668"/>
                </a:cubicBezTo>
                <a:cubicBezTo>
                  <a:pt x="1466398" y="7362"/>
                  <a:pt x="1549442" y="292"/>
                  <a:pt x="1632551" y="9"/>
                </a:cubicBezTo>
                <a:close/>
              </a:path>
            </a:pathLst>
          </a:custGeom>
          <a:solidFill>
            <a:schemeClr val="bg1">
              <a:lumMod val="95000"/>
            </a:schemeClr>
          </a:solidFill>
        </p:spPr>
        <p:txBody>
          <a:bodyPr wrap="square">
            <a:noAutofit/>
          </a:bodyPr>
          <a:lstStyle>
            <a:lvl1pPr>
              <a:defRPr sz="1400"/>
            </a:lvl1pPr>
          </a:lstStyle>
          <a:p>
            <a:endParaRPr lang="en-US"/>
          </a:p>
        </p:txBody>
      </p:sp>
      <p:sp>
        <p:nvSpPr>
          <p:cNvPr id="5" name="Date Placeholder 3">
            <a:extLst>
              <a:ext uri="{FF2B5EF4-FFF2-40B4-BE49-F238E27FC236}">
                <a16:creationId xmlns:a16="http://schemas.microsoft.com/office/drawing/2014/main" id="{36930944-A745-4BA8-8D23-ACA1CE04B3BF}"/>
              </a:ext>
            </a:extLst>
          </p:cNvPr>
          <p:cNvSpPr>
            <a:spLocks noGrp="1"/>
          </p:cNvSpPr>
          <p:nvPr>
            <p:ph type="dt" sz="half" idx="17"/>
          </p:nvPr>
        </p:nvSpPr>
        <p:spPr/>
        <p:txBody>
          <a:bodyPr/>
          <a:lstStyle>
            <a:lvl1pPr>
              <a:defRPr/>
            </a:lvl1pPr>
          </a:lstStyle>
          <a:p>
            <a:pPr>
              <a:defRPr/>
            </a:pPr>
            <a:fld id="{ADDCA606-C407-4F3A-9672-0ABB207789D5}" type="datetime1">
              <a:rPr lang="en-US" smtClean="0"/>
              <a:t>4/15/2021</a:t>
            </a:fld>
            <a:endParaRPr lang="en-US"/>
          </a:p>
        </p:txBody>
      </p:sp>
      <p:sp>
        <p:nvSpPr>
          <p:cNvPr id="6" name="Footer Placeholder 4">
            <a:extLst>
              <a:ext uri="{FF2B5EF4-FFF2-40B4-BE49-F238E27FC236}">
                <a16:creationId xmlns:a16="http://schemas.microsoft.com/office/drawing/2014/main" id="{1F2D66FD-0265-4331-A244-14993EBDA648}"/>
              </a:ext>
            </a:extLst>
          </p:cNvPr>
          <p:cNvSpPr>
            <a:spLocks noGrp="1"/>
          </p:cNvSpPr>
          <p:nvPr>
            <p:ph type="ftr" sz="quarter" idx="18"/>
          </p:nvPr>
        </p:nvSpPr>
        <p:spPr/>
        <p:txBody>
          <a:bodyPr/>
          <a:lstStyle>
            <a:lvl1pPr>
              <a:defRPr/>
            </a:lvl1pPr>
          </a:lstStyle>
          <a:p>
            <a:pPr>
              <a:defRPr/>
            </a:pPr>
            <a:endParaRPr lang="en-US"/>
          </a:p>
        </p:txBody>
      </p:sp>
      <p:sp>
        <p:nvSpPr>
          <p:cNvPr id="11" name="Slide Number Placeholder 3">
            <a:extLst>
              <a:ext uri="{FF2B5EF4-FFF2-40B4-BE49-F238E27FC236}">
                <a16:creationId xmlns:a16="http://schemas.microsoft.com/office/drawing/2014/main" id="{D75F91B2-8122-40E6-BA39-26A6C736C772}"/>
              </a:ext>
            </a:extLst>
          </p:cNvPr>
          <p:cNvSpPr>
            <a:spLocks noGrp="1"/>
          </p:cNvSpPr>
          <p:nvPr>
            <p:ph type="sldNum" sz="quarter" idx="12"/>
          </p:nvPr>
        </p:nvSpPr>
        <p:spPr>
          <a:xfrm>
            <a:off x="8610600" y="6356350"/>
            <a:ext cx="2743200" cy="365125"/>
          </a:xfrm>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273064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8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BDE0D80-5311-4CCE-A199-85AB9E05E6B3}"/>
              </a:ext>
            </a:extLst>
          </p:cNvPr>
          <p:cNvSpPr>
            <a:spLocks noGrp="1"/>
          </p:cNvSpPr>
          <p:nvPr>
            <p:ph type="pic" sz="quarter" idx="13"/>
          </p:nvPr>
        </p:nvSpPr>
        <p:spPr>
          <a:xfrm>
            <a:off x="476682" y="270447"/>
            <a:ext cx="5619318" cy="6315508"/>
          </a:xfrm>
          <a:custGeom>
            <a:avLst/>
            <a:gdLst>
              <a:gd name="connsiteX0" fmla="*/ 1162025 w 5619318"/>
              <a:gd name="connsiteY0" fmla="*/ 6302347 h 6315508"/>
              <a:gd name="connsiteX1" fmla="*/ 1193180 w 5619318"/>
              <a:gd name="connsiteY1" fmla="*/ 6302347 h 6315508"/>
              <a:gd name="connsiteX2" fmla="*/ 1162025 w 5619318"/>
              <a:gd name="connsiteY2" fmla="*/ 6315508 h 6315508"/>
              <a:gd name="connsiteX3" fmla="*/ 1162025 w 5619318"/>
              <a:gd name="connsiteY3" fmla="*/ 6302347 h 6315508"/>
              <a:gd name="connsiteX4" fmla="*/ 4634304 w 5619318"/>
              <a:gd name="connsiteY4" fmla="*/ 6279888 h 6315508"/>
              <a:gd name="connsiteX5" fmla="*/ 4658563 w 5619318"/>
              <a:gd name="connsiteY5" fmla="*/ 6282364 h 6315508"/>
              <a:gd name="connsiteX6" fmla="*/ 4658563 w 5619318"/>
              <a:gd name="connsiteY6" fmla="*/ 6295037 h 6315508"/>
              <a:gd name="connsiteX7" fmla="*/ 4615286 w 5619318"/>
              <a:gd name="connsiteY7" fmla="*/ 6295037 h 6315508"/>
              <a:gd name="connsiteX8" fmla="*/ 4634304 w 5619318"/>
              <a:gd name="connsiteY8" fmla="*/ 6279888 h 6315508"/>
              <a:gd name="connsiteX9" fmla="*/ 4363887 w 5619318"/>
              <a:gd name="connsiteY9" fmla="*/ 6264329 h 6315508"/>
              <a:gd name="connsiteX10" fmla="*/ 4324702 w 5619318"/>
              <a:gd name="connsiteY10" fmla="*/ 6278403 h 6315508"/>
              <a:gd name="connsiteX11" fmla="*/ 4363887 w 5619318"/>
              <a:gd name="connsiteY11" fmla="*/ 6264329 h 6315508"/>
              <a:gd name="connsiteX12" fmla="*/ 958111 w 5619318"/>
              <a:gd name="connsiteY12" fmla="*/ 6256043 h 6315508"/>
              <a:gd name="connsiteX13" fmla="*/ 923458 w 5619318"/>
              <a:gd name="connsiteY13" fmla="*/ 6264492 h 6315508"/>
              <a:gd name="connsiteX14" fmla="*/ 958111 w 5619318"/>
              <a:gd name="connsiteY14" fmla="*/ 6256043 h 6315508"/>
              <a:gd name="connsiteX15" fmla="*/ 4405258 w 5619318"/>
              <a:gd name="connsiteY15" fmla="*/ 6251701 h 6315508"/>
              <a:gd name="connsiteX16" fmla="*/ 4370095 w 5619318"/>
              <a:gd name="connsiteY16" fmla="*/ 6260208 h 6315508"/>
              <a:gd name="connsiteX17" fmla="*/ 4405258 w 5619318"/>
              <a:gd name="connsiteY17" fmla="*/ 6251701 h 6315508"/>
              <a:gd name="connsiteX18" fmla="*/ 3973991 w 5619318"/>
              <a:gd name="connsiteY18" fmla="*/ 6248244 h 6315508"/>
              <a:gd name="connsiteX19" fmla="*/ 4024113 w 5619318"/>
              <a:gd name="connsiteY19" fmla="*/ 6248244 h 6315508"/>
              <a:gd name="connsiteX20" fmla="*/ 4035252 w 5619318"/>
              <a:gd name="connsiteY20" fmla="*/ 6260308 h 6315508"/>
              <a:gd name="connsiteX21" fmla="*/ 3982344 w 5619318"/>
              <a:gd name="connsiteY21" fmla="*/ 6274382 h 6315508"/>
              <a:gd name="connsiteX22" fmla="*/ 3973991 w 5619318"/>
              <a:gd name="connsiteY22" fmla="*/ 6248244 h 6315508"/>
              <a:gd name="connsiteX23" fmla="*/ 1208658 w 5619318"/>
              <a:gd name="connsiteY23" fmla="*/ 6242761 h 6315508"/>
              <a:gd name="connsiteX24" fmla="*/ 1222888 w 5619318"/>
              <a:gd name="connsiteY24" fmla="*/ 6252631 h 6315508"/>
              <a:gd name="connsiteX25" fmla="*/ 1192345 w 5619318"/>
              <a:gd name="connsiteY25" fmla="*/ 6252631 h 6315508"/>
              <a:gd name="connsiteX26" fmla="*/ 1208658 w 5619318"/>
              <a:gd name="connsiteY26" fmla="*/ 6242761 h 6315508"/>
              <a:gd name="connsiteX27" fmla="*/ 4548608 w 5619318"/>
              <a:gd name="connsiteY27" fmla="*/ 6240002 h 6315508"/>
              <a:gd name="connsiteX28" fmla="*/ 4492631 w 5619318"/>
              <a:gd name="connsiteY28" fmla="*/ 6255955 h 6315508"/>
              <a:gd name="connsiteX29" fmla="*/ 4548608 w 5619318"/>
              <a:gd name="connsiteY29" fmla="*/ 6240002 h 6315508"/>
              <a:gd name="connsiteX30" fmla="*/ 1107576 w 5619318"/>
              <a:gd name="connsiteY30" fmla="*/ 6239471 h 6315508"/>
              <a:gd name="connsiteX31" fmla="*/ 1070886 w 5619318"/>
              <a:gd name="connsiteY31" fmla="*/ 6255423 h 6315508"/>
              <a:gd name="connsiteX32" fmla="*/ 1107576 w 5619318"/>
              <a:gd name="connsiteY32" fmla="*/ 6239471 h 6315508"/>
              <a:gd name="connsiteX33" fmla="*/ 5131711 w 5619318"/>
              <a:gd name="connsiteY33" fmla="*/ 6238373 h 6315508"/>
              <a:gd name="connsiteX34" fmla="*/ 5148024 w 5619318"/>
              <a:gd name="connsiteY34" fmla="*/ 6248244 h 6315508"/>
              <a:gd name="connsiteX35" fmla="*/ 5117481 w 5619318"/>
              <a:gd name="connsiteY35" fmla="*/ 6248244 h 6315508"/>
              <a:gd name="connsiteX36" fmla="*/ 5131711 w 5619318"/>
              <a:gd name="connsiteY36" fmla="*/ 6238373 h 6315508"/>
              <a:gd name="connsiteX37" fmla="*/ 4215581 w 5619318"/>
              <a:gd name="connsiteY37" fmla="*/ 6235083 h 6315508"/>
              <a:gd name="connsiteX38" fmla="*/ 4246735 w 5619318"/>
              <a:gd name="connsiteY38" fmla="*/ 6239178 h 6315508"/>
              <a:gd name="connsiteX39" fmla="*/ 4246735 w 5619318"/>
              <a:gd name="connsiteY39" fmla="*/ 6255555 h 6315508"/>
              <a:gd name="connsiteX40" fmla="*/ 4221245 w 5619318"/>
              <a:gd name="connsiteY40" fmla="*/ 6255555 h 6315508"/>
              <a:gd name="connsiteX41" fmla="*/ 4215581 w 5619318"/>
              <a:gd name="connsiteY41" fmla="*/ 6235083 h 6315508"/>
              <a:gd name="connsiteX42" fmla="*/ 3389093 w 5619318"/>
              <a:gd name="connsiteY42" fmla="*/ 6235083 h 6315508"/>
              <a:gd name="connsiteX43" fmla="*/ 3494414 w 5619318"/>
              <a:gd name="connsiteY43" fmla="*/ 6243385 h 6315508"/>
              <a:gd name="connsiteX44" fmla="*/ 3494414 w 5619318"/>
              <a:gd name="connsiteY44" fmla="*/ 6291121 h 6315508"/>
              <a:gd name="connsiteX45" fmla="*/ 3389093 w 5619318"/>
              <a:gd name="connsiteY45" fmla="*/ 6247537 h 6315508"/>
              <a:gd name="connsiteX46" fmla="*/ 3389093 w 5619318"/>
              <a:gd name="connsiteY46" fmla="*/ 6235083 h 6315508"/>
              <a:gd name="connsiteX47" fmla="*/ 1872953 w 5619318"/>
              <a:gd name="connsiteY47" fmla="*/ 6235083 h 6315508"/>
              <a:gd name="connsiteX48" fmla="*/ 1929704 w 5619318"/>
              <a:gd name="connsiteY48" fmla="*/ 6247617 h 6315508"/>
              <a:gd name="connsiteX49" fmla="*/ 1841741 w 5619318"/>
              <a:gd name="connsiteY49" fmla="*/ 6255973 h 6315508"/>
              <a:gd name="connsiteX50" fmla="*/ 1872953 w 5619318"/>
              <a:gd name="connsiteY50" fmla="*/ 6235083 h 6315508"/>
              <a:gd name="connsiteX51" fmla="*/ 1433507 w 5619318"/>
              <a:gd name="connsiteY51" fmla="*/ 6234929 h 6315508"/>
              <a:gd name="connsiteX52" fmla="*/ 1441908 w 5619318"/>
              <a:gd name="connsiteY52" fmla="*/ 6239471 h 6315508"/>
              <a:gd name="connsiteX53" fmla="*/ 1403924 w 5619318"/>
              <a:gd name="connsiteY53" fmla="*/ 6243565 h 6315508"/>
              <a:gd name="connsiteX54" fmla="*/ 1433507 w 5619318"/>
              <a:gd name="connsiteY54" fmla="*/ 6234929 h 6315508"/>
              <a:gd name="connsiteX55" fmla="*/ 841042 w 5619318"/>
              <a:gd name="connsiteY55" fmla="*/ 6233320 h 6315508"/>
              <a:gd name="connsiteX56" fmla="*/ 862151 w 5619318"/>
              <a:gd name="connsiteY56" fmla="*/ 6243440 h 6315508"/>
              <a:gd name="connsiteX57" fmla="*/ 811172 w 5619318"/>
              <a:gd name="connsiteY57" fmla="*/ 6273991 h 6315508"/>
              <a:gd name="connsiteX58" fmla="*/ 841042 w 5619318"/>
              <a:gd name="connsiteY58" fmla="*/ 6233320 h 6315508"/>
              <a:gd name="connsiteX59" fmla="*/ 3831856 w 5619318"/>
              <a:gd name="connsiteY59" fmla="*/ 6232159 h 6315508"/>
              <a:gd name="connsiteX60" fmla="*/ 3814810 w 5619318"/>
              <a:gd name="connsiteY60" fmla="*/ 6259455 h 6315508"/>
              <a:gd name="connsiteX61" fmla="*/ 3831856 w 5619318"/>
              <a:gd name="connsiteY61" fmla="*/ 6232159 h 6315508"/>
              <a:gd name="connsiteX62" fmla="*/ 479966 w 5619318"/>
              <a:gd name="connsiteY62" fmla="*/ 6231794 h 6315508"/>
              <a:gd name="connsiteX63" fmla="*/ 510298 w 5619318"/>
              <a:gd name="connsiteY63" fmla="*/ 6251900 h 6315508"/>
              <a:gd name="connsiteX64" fmla="*/ 430332 w 5619318"/>
              <a:gd name="connsiteY64" fmla="*/ 6239836 h 6315508"/>
              <a:gd name="connsiteX65" fmla="*/ 479966 w 5619318"/>
              <a:gd name="connsiteY65" fmla="*/ 6231794 h 6315508"/>
              <a:gd name="connsiteX66" fmla="*/ 2906895 w 5619318"/>
              <a:gd name="connsiteY66" fmla="*/ 6223385 h 6315508"/>
              <a:gd name="connsiteX67" fmla="*/ 2971269 w 5619318"/>
              <a:gd name="connsiteY67" fmla="*/ 6260234 h 6315508"/>
              <a:gd name="connsiteX68" fmla="*/ 2873309 w 5619318"/>
              <a:gd name="connsiteY68" fmla="*/ 6268423 h 6315508"/>
              <a:gd name="connsiteX69" fmla="*/ 2906895 w 5619318"/>
              <a:gd name="connsiteY69" fmla="*/ 6223385 h 6315508"/>
              <a:gd name="connsiteX70" fmla="*/ 4333467 w 5619318"/>
              <a:gd name="connsiteY70" fmla="*/ 6218999 h 6315508"/>
              <a:gd name="connsiteX71" fmla="*/ 4363916 w 5619318"/>
              <a:gd name="connsiteY71" fmla="*/ 6218999 h 6315508"/>
              <a:gd name="connsiteX72" fmla="*/ 4339002 w 5619318"/>
              <a:gd name="connsiteY72" fmla="*/ 6235084 h 6315508"/>
              <a:gd name="connsiteX73" fmla="*/ 4333467 w 5619318"/>
              <a:gd name="connsiteY73" fmla="*/ 6218999 h 6315508"/>
              <a:gd name="connsiteX74" fmla="*/ 4978911 w 5619318"/>
              <a:gd name="connsiteY74" fmla="*/ 6211364 h 6315508"/>
              <a:gd name="connsiteX75" fmla="*/ 4991852 w 5619318"/>
              <a:gd name="connsiteY75" fmla="*/ 6211395 h 6315508"/>
              <a:gd name="connsiteX76" fmla="*/ 4960436 w 5619318"/>
              <a:gd name="connsiteY76" fmla="*/ 6227772 h 6315508"/>
              <a:gd name="connsiteX77" fmla="*/ 4978911 w 5619318"/>
              <a:gd name="connsiteY77" fmla="*/ 6211364 h 6315508"/>
              <a:gd name="connsiteX78" fmla="*/ 2226247 w 5619318"/>
              <a:gd name="connsiteY78" fmla="*/ 6208611 h 6315508"/>
              <a:gd name="connsiteX79" fmla="*/ 2243573 w 5619318"/>
              <a:gd name="connsiteY79" fmla="*/ 6211200 h 6315508"/>
              <a:gd name="connsiteX80" fmla="*/ 2243573 w 5619318"/>
              <a:gd name="connsiteY80" fmla="*/ 6223629 h 6315508"/>
              <a:gd name="connsiteX81" fmla="*/ 2217584 w 5619318"/>
              <a:gd name="connsiteY81" fmla="*/ 6215343 h 6315508"/>
              <a:gd name="connsiteX82" fmla="*/ 2226247 w 5619318"/>
              <a:gd name="connsiteY82" fmla="*/ 6208611 h 6315508"/>
              <a:gd name="connsiteX83" fmla="*/ 1828857 w 5619318"/>
              <a:gd name="connsiteY83" fmla="*/ 6207301 h 6315508"/>
              <a:gd name="connsiteX84" fmla="*/ 1867731 w 5619318"/>
              <a:gd name="connsiteY84" fmla="*/ 6231115 h 6315508"/>
              <a:gd name="connsiteX85" fmla="*/ 1817751 w 5619318"/>
              <a:gd name="connsiteY85" fmla="*/ 6223177 h 6315508"/>
              <a:gd name="connsiteX86" fmla="*/ 1828857 w 5619318"/>
              <a:gd name="connsiteY86" fmla="*/ 6207301 h 6315508"/>
              <a:gd name="connsiteX87" fmla="*/ 3499847 w 5619318"/>
              <a:gd name="connsiteY87" fmla="*/ 6207043 h 6315508"/>
              <a:gd name="connsiteX88" fmla="*/ 3480255 w 5619318"/>
              <a:gd name="connsiteY88" fmla="*/ 6231815 h 6315508"/>
              <a:gd name="connsiteX89" fmla="*/ 3499847 w 5619318"/>
              <a:gd name="connsiteY89" fmla="*/ 6207043 h 6315508"/>
              <a:gd name="connsiteX90" fmla="*/ 2687016 w 5619318"/>
              <a:gd name="connsiteY90" fmla="*/ 6203456 h 6315508"/>
              <a:gd name="connsiteX91" fmla="*/ 2722631 w 5619318"/>
              <a:gd name="connsiteY91" fmla="*/ 6219487 h 6315508"/>
              <a:gd name="connsiteX92" fmla="*/ 2697975 w 5619318"/>
              <a:gd name="connsiteY92" fmla="*/ 6251548 h 6315508"/>
              <a:gd name="connsiteX93" fmla="*/ 2651401 w 5619318"/>
              <a:gd name="connsiteY93" fmla="*/ 6247540 h 6315508"/>
              <a:gd name="connsiteX94" fmla="*/ 2651401 w 5619318"/>
              <a:gd name="connsiteY94" fmla="*/ 6227503 h 6315508"/>
              <a:gd name="connsiteX95" fmla="*/ 2687016 w 5619318"/>
              <a:gd name="connsiteY95" fmla="*/ 6203456 h 6315508"/>
              <a:gd name="connsiteX96" fmla="*/ 4268725 w 5619318"/>
              <a:gd name="connsiteY96" fmla="*/ 6203446 h 6315508"/>
              <a:gd name="connsiteX97" fmla="*/ 4268725 w 5619318"/>
              <a:gd name="connsiteY97" fmla="*/ 6219399 h 6315508"/>
              <a:gd name="connsiteX98" fmla="*/ 4226742 w 5619318"/>
              <a:gd name="connsiteY98" fmla="*/ 6207434 h 6315508"/>
              <a:gd name="connsiteX99" fmla="*/ 4268725 w 5619318"/>
              <a:gd name="connsiteY99" fmla="*/ 6203446 h 6315508"/>
              <a:gd name="connsiteX100" fmla="*/ 4579017 w 5619318"/>
              <a:gd name="connsiteY100" fmla="*/ 6202913 h 6315508"/>
              <a:gd name="connsiteX101" fmla="*/ 4559130 w 5619318"/>
              <a:gd name="connsiteY101" fmla="*/ 6227041 h 6315508"/>
              <a:gd name="connsiteX102" fmla="*/ 4579017 w 5619318"/>
              <a:gd name="connsiteY102" fmla="*/ 6202913 h 6315508"/>
              <a:gd name="connsiteX103" fmla="*/ 3099310 w 5619318"/>
              <a:gd name="connsiteY103" fmla="*/ 6202913 h 6315508"/>
              <a:gd name="connsiteX104" fmla="*/ 3135200 w 5619318"/>
              <a:gd name="connsiteY104" fmla="*/ 6236059 h 6315508"/>
              <a:gd name="connsiteX105" fmla="*/ 3129678 w 5619318"/>
              <a:gd name="connsiteY105" fmla="*/ 6244344 h 6315508"/>
              <a:gd name="connsiteX106" fmla="*/ 3099310 w 5619318"/>
              <a:gd name="connsiteY106" fmla="*/ 6202913 h 6315508"/>
              <a:gd name="connsiteX107" fmla="*/ 3221566 w 5619318"/>
              <a:gd name="connsiteY107" fmla="*/ 6201314 h 6315508"/>
              <a:gd name="connsiteX108" fmla="*/ 3240417 w 5619318"/>
              <a:gd name="connsiteY108" fmla="*/ 6202802 h 6315508"/>
              <a:gd name="connsiteX109" fmla="*/ 3191175 w 5619318"/>
              <a:gd name="connsiteY109" fmla="*/ 6235197 h 6315508"/>
              <a:gd name="connsiteX110" fmla="*/ 3221566 w 5619318"/>
              <a:gd name="connsiteY110" fmla="*/ 6201314 h 6315508"/>
              <a:gd name="connsiteX111" fmla="*/ 3525608 w 5619318"/>
              <a:gd name="connsiteY111" fmla="*/ 6198527 h 6315508"/>
              <a:gd name="connsiteX112" fmla="*/ 3551312 w 5619318"/>
              <a:gd name="connsiteY112" fmla="*/ 6198527 h 6315508"/>
              <a:gd name="connsiteX113" fmla="*/ 3525608 w 5619318"/>
              <a:gd name="connsiteY113" fmla="*/ 6198527 h 6315508"/>
              <a:gd name="connsiteX114" fmla="*/ 1705397 w 5619318"/>
              <a:gd name="connsiteY114" fmla="*/ 6198527 h 6315508"/>
              <a:gd name="connsiteX115" fmla="*/ 1741783 w 5619318"/>
              <a:gd name="connsiteY115" fmla="*/ 6226961 h 6315508"/>
              <a:gd name="connsiteX116" fmla="*/ 1705397 w 5619318"/>
              <a:gd name="connsiteY116" fmla="*/ 6231022 h 6315508"/>
              <a:gd name="connsiteX117" fmla="*/ 1705397 w 5619318"/>
              <a:gd name="connsiteY117" fmla="*/ 6198527 h 6315508"/>
              <a:gd name="connsiteX118" fmla="*/ 1236902 w 5619318"/>
              <a:gd name="connsiteY118" fmla="*/ 6195603 h 6315508"/>
              <a:gd name="connsiteX119" fmla="*/ 1279158 w 5619318"/>
              <a:gd name="connsiteY119" fmla="*/ 6207666 h 6315508"/>
              <a:gd name="connsiteX120" fmla="*/ 1273524 w 5619318"/>
              <a:gd name="connsiteY120" fmla="*/ 6227772 h 6315508"/>
              <a:gd name="connsiteX121" fmla="*/ 1236902 w 5619318"/>
              <a:gd name="connsiteY121" fmla="*/ 6195603 h 6315508"/>
              <a:gd name="connsiteX122" fmla="*/ 4141515 w 5619318"/>
              <a:gd name="connsiteY122" fmla="*/ 6190972 h 6315508"/>
              <a:gd name="connsiteX123" fmla="*/ 4190757 w 5619318"/>
              <a:gd name="connsiteY123" fmla="*/ 6195115 h 6315508"/>
              <a:gd name="connsiteX124" fmla="*/ 4146986 w 5619318"/>
              <a:gd name="connsiteY124" fmla="*/ 6211688 h 6315508"/>
              <a:gd name="connsiteX125" fmla="*/ 4141515 w 5619318"/>
              <a:gd name="connsiteY125" fmla="*/ 6190972 h 6315508"/>
              <a:gd name="connsiteX126" fmla="*/ 3949366 w 5619318"/>
              <a:gd name="connsiteY126" fmla="*/ 6186829 h 6315508"/>
              <a:gd name="connsiteX127" fmla="*/ 4018829 w 5619318"/>
              <a:gd name="connsiteY127" fmla="*/ 6198978 h 6315508"/>
              <a:gd name="connsiteX128" fmla="*/ 3949366 w 5619318"/>
              <a:gd name="connsiteY128" fmla="*/ 6215174 h 6315508"/>
              <a:gd name="connsiteX129" fmla="*/ 3927139 w 5619318"/>
              <a:gd name="connsiteY129" fmla="*/ 6239471 h 6315508"/>
              <a:gd name="connsiteX130" fmla="*/ 3857677 w 5619318"/>
              <a:gd name="connsiteY130" fmla="*/ 6235421 h 6315508"/>
              <a:gd name="connsiteX131" fmla="*/ 3863233 w 5619318"/>
              <a:gd name="connsiteY131" fmla="*/ 6194928 h 6315508"/>
              <a:gd name="connsiteX132" fmla="*/ 3943810 w 5619318"/>
              <a:gd name="connsiteY132" fmla="*/ 6207076 h 6315508"/>
              <a:gd name="connsiteX133" fmla="*/ 3949366 w 5619318"/>
              <a:gd name="connsiteY133" fmla="*/ 6186829 h 6315508"/>
              <a:gd name="connsiteX134" fmla="*/ 5405893 w 5619318"/>
              <a:gd name="connsiteY134" fmla="*/ 6179225 h 6315508"/>
              <a:gd name="connsiteX135" fmla="*/ 5411462 w 5619318"/>
              <a:gd name="connsiteY135" fmla="*/ 6199698 h 6315508"/>
              <a:gd name="connsiteX136" fmla="*/ 5336278 w 5619318"/>
              <a:gd name="connsiteY136" fmla="*/ 6187414 h 6315508"/>
              <a:gd name="connsiteX137" fmla="*/ 5405893 w 5619318"/>
              <a:gd name="connsiteY137" fmla="*/ 6179225 h 6315508"/>
              <a:gd name="connsiteX138" fmla="*/ 2970468 w 5619318"/>
              <a:gd name="connsiteY138" fmla="*/ 6178640 h 6315508"/>
              <a:gd name="connsiteX139" fmla="*/ 3001256 w 5619318"/>
              <a:gd name="connsiteY139" fmla="*/ 6186829 h 6315508"/>
              <a:gd name="connsiteX140" fmla="*/ 2962071 w 5619318"/>
              <a:gd name="connsiteY140" fmla="*/ 6195018 h 6315508"/>
              <a:gd name="connsiteX141" fmla="*/ 2970468 w 5619318"/>
              <a:gd name="connsiteY141" fmla="*/ 6178640 h 6315508"/>
              <a:gd name="connsiteX142" fmla="*/ 684412 w 5619318"/>
              <a:gd name="connsiteY142" fmla="*/ 6178399 h 6315508"/>
              <a:gd name="connsiteX143" fmla="*/ 694721 w 5619318"/>
              <a:gd name="connsiteY143" fmla="*/ 6178657 h 6315508"/>
              <a:gd name="connsiteX144" fmla="*/ 700219 w 5619318"/>
              <a:gd name="connsiteY144" fmla="*/ 6195172 h 6315508"/>
              <a:gd name="connsiteX145" fmla="*/ 678228 w 5619318"/>
              <a:gd name="connsiteY145" fmla="*/ 6182786 h 6315508"/>
              <a:gd name="connsiteX146" fmla="*/ 684412 w 5619318"/>
              <a:gd name="connsiteY146" fmla="*/ 6178399 h 6315508"/>
              <a:gd name="connsiteX147" fmla="*/ 3177926 w 5619318"/>
              <a:gd name="connsiteY147" fmla="*/ 6177224 h 6315508"/>
              <a:gd name="connsiteX148" fmla="*/ 3191177 w 5619318"/>
              <a:gd name="connsiteY148" fmla="*/ 6182150 h 6315508"/>
              <a:gd name="connsiteX149" fmla="*/ 3149194 w 5619318"/>
              <a:gd name="connsiteY149" fmla="*/ 6198527 h 6315508"/>
              <a:gd name="connsiteX150" fmla="*/ 3177926 w 5619318"/>
              <a:gd name="connsiteY150" fmla="*/ 6177224 h 6315508"/>
              <a:gd name="connsiteX151" fmla="*/ 2201590 w 5619318"/>
              <a:gd name="connsiteY151" fmla="*/ 6175480 h 6315508"/>
              <a:gd name="connsiteX152" fmla="*/ 2217584 w 5619318"/>
              <a:gd name="connsiteY152" fmla="*/ 6178720 h 6315508"/>
              <a:gd name="connsiteX153" fmla="*/ 2217584 w 5619318"/>
              <a:gd name="connsiteY153" fmla="*/ 6190684 h 6315508"/>
              <a:gd name="connsiteX154" fmla="*/ 2193594 w 5619318"/>
              <a:gd name="connsiteY154" fmla="*/ 6182708 h 6315508"/>
              <a:gd name="connsiteX155" fmla="*/ 2201590 w 5619318"/>
              <a:gd name="connsiteY155" fmla="*/ 6175480 h 6315508"/>
              <a:gd name="connsiteX156" fmla="*/ 5102377 w 5619318"/>
              <a:gd name="connsiteY156" fmla="*/ 6175131 h 6315508"/>
              <a:gd name="connsiteX157" fmla="*/ 5132364 w 5619318"/>
              <a:gd name="connsiteY157" fmla="*/ 6191425 h 6315508"/>
              <a:gd name="connsiteX158" fmla="*/ 5116008 w 5619318"/>
              <a:gd name="connsiteY158" fmla="*/ 6219939 h 6315508"/>
              <a:gd name="connsiteX159" fmla="*/ 5072389 w 5619318"/>
              <a:gd name="connsiteY159" fmla="*/ 6224013 h 6315508"/>
              <a:gd name="connsiteX160" fmla="*/ 5102377 w 5619318"/>
              <a:gd name="connsiteY160" fmla="*/ 6175131 h 6315508"/>
              <a:gd name="connsiteX161" fmla="*/ 1639825 w 5619318"/>
              <a:gd name="connsiteY161" fmla="*/ 6174793 h 6315508"/>
              <a:gd name="connsiteX162" fmla="*/ 1588749 w 5619318"/>
              <a:gd name="connsiteY162" fmla="*/ 6223385 h 6315508"/>
              <a:gd name="connsiteX163" fmla="*/ 1551862 w 5619318"/>
              <a:gd name="connsiteY163" fmla="*/ 6207188 h 6315508"/>
              <a:gd name="connsiteX164" fmla="*/ 1639825 w 5619318"/>
              <a:gd name="connsiteY164" fmla="*/ 6174793 h 6315508"/>
              <a:gd name="connsiteX165" fmla="*/ 3640232 w 5619318"/>
              <a:gd name="connsiteY165" fmla="*/ 6174293 h 6315508"/>
              <a:gd name="connsiteX166" fmla="*/ 3668176 w 5619318"/>
              <a:gd name="connsiteY166" fmla="*/ 6178743 h 6315508"/>
              <a:gd name="connsiteX167" fmla="*/ 3668176 w 5619318"/>
              <a:gd name="connsiteY167" fmla="*/ 6198527 h 6315508"/>
              <a:gd name="connsiteX168" fmla="*/ 3628993 w 5619318"/>
              <a:gd name="connsiteY168" fmla="*/ 6178743 h 6315508"/>
              <a:gd name="connsiteX169" fmla="*/ 3640232 w 5619318"/>
              <a:gd name="connsiteY169" fmla="*/ 6174293 h 6315508"/>
              <a:gd name="connsiteX170" fmla="*/ 652238 w 5619318"/>
              <a:gd name="connsiteY170" fmla="*/ 6164895 h 6315508"/>
              <a:gd name="connsiteX171" fmla="*/ 678228 w 5619318"/>
              <a:gd name="connsiteY171" fmla="*/ 6170535 h 6315508"/>
              <a:gd name="connsiteX172" fmla="*/ 652238 w 5619318"/>
              <a:gd name="connsiteY172" fmla="*/ 6178055 h 6315508"/>
              <a:gd name="connsiteX173" fmla="*/ 652238 w 5619318"/>
              <a:gd name="connsiteY173" fmla="*/ 6164895 h 6315508"/>
              <a:gd name="connsiteX174" fmla="*/ 4720015 w 5619318"/>
              <a:gd name="connsiteY174" fmla="*/ 6161056 h 6315508"/>
              <a:gd name="connsiteX175" fmla="*/ 4745047 w 5619318"/>
              <a:gd name="connsiteY175" fmla="*/ 6227407 h 6315508"/>
              <a:gd name="connsiteX176" fmla="*/ 4720015 w 5619318"/>
              <a:gd name="connsiteY176" fmla="*/ 6161056 h 6315508"/>
              <a:gd name="connsiteX177" fmla="*/ 2667396 w 5619318"/>
              <a:gd name="connsiteY177" fmla="*/ 6161047 h 6315508"/>
              <a:gd name="connsiteX178" fmla="*/ 2667396 w 5619318"/>
              <a:gd name="connsiteY178" fmla="*/ 6191062 h 6315508"/>
              <a:gd name="connsiteX179" fmla="*/ 2581431 w 5619318"/>
              <a:gd name="connsiteY179" fmla="*/ 6175054 h 6315508"/>
              <a:gd name="connsiteX180" fmla="*/ 2667396 w 5619318"/>
              <a:gd name="connsiteY180" fmla="*/ 6161047 h 6315508"/>
              <a:gd name="connsiteX181" fmla="*/ 144451 w 5619318"/>
              <a:gd name="connsiteY181" fmla="*/ 6160752 h 6315508"/>
              <a:gd name="connsiteX182" fmla="*/ 144451 w 5619318"/>
              <a:gd name="connsiteY182" fmla="*/ 6174969 h 6315508"/>
              <a:gd name="connsiteX183" fmla="*/ 144451 w 5619318"/>
              <a:gd name="connsiteY183" fmla="*/ 6160752 h 6315508"/>
              <a:gd name="connsiteX184" fmla="*/ 3333117 w 5619318"/>
              <a:gd name="connsiteY184" fmla="*/ 6160508 h 6315508"/>
              <a:gd name="connsiteX185" fmla="*/ 3221163 w 5619318"/>
              <a:gd name="connsiteY185" fmla="*/ 6174627 h 6315508"/>
              <a:gd name="connsiteX186" fmla="*/ 3333117 w 5619318"/>
              <a:gd name="connsiteY186" fmla="*/ 6160508 h 6315508"/>
              <a:gd name="connsiteX187" fmla="*/ 2810134 w 5619318"/>
              <a:gd name="connsiteY187" fmla="*/ 6160508 h 6315508"/>
              <a:gd name="connsiteX188" fmla="*/ 2829727 w 5619318"/>
              <a:gd name="connsiteY188" fmla="*/ 6160508 h 6315508"/>
              <a:gd name="connsiteX189" fmla="*/ 2815732 w 5619318"/>
              <a:gd name="connsiteY189" fmla="*/ 6178055 h 6315508"/>
              <a:gd name="connsiteX190" fmla="*/ 2810134 w 5619318"/>
              <a:gd name="connsiteY190" fmla="*/ 6160508 h 6315508"/>
              <a:gd name="connsiteX191" fmla="*/ 557136 w 5619318"/>
              <a:gd name="connsiteY191" fmla="*/ 6160508 h 6315508"/>
              <a:gd name="connsiteX192" fmla="*/ 591407 w 5619318"/>
              <a:gd name="connsiteY192" fmla="*/ 6178055 h 6315508"/>
              <a:gd name="connsiteX193" fmla="*/ 557136 w 5619318"/>
              <a:gd name="connsiteY193" fmla="*/ 6160508 h 6315508"/>
              <a:gd name="connsiteX194" fmla="*/ 4862876 w 5619318"/>
              <a:gd name="connsiteY194" fmla="*/ 6156121 h 6315508"/>
              <a:gd name="connsiteX195" fmla="*/ 4857279 w 5619318"/>
              <a:gd name="connsiteY195" fmla="*/ 6178055 h 6315508"/>
              <a:gd name="connsiteX196" fmla="*/ 4826491 w 5619318"/>
              <a:gd name="connsiteY196" fmla="*/ 6174068 h 6315508"/>
              <a:gd name="connsiteX197" fmla="*/ 4862876 w 5619318"/>
              <a:gd name="connsiteY197" fmla="*/ 6156121 h 6315508"/>
              <a:gd name="connsiteX198" fmla="*/ 3581013 w 5619318"/>
              <a:gd name="connsiteY198" fmla="*/ 6155891 h 6315508"/>
              <a:gd name="connsiteX199" fmla="*/ 3581013 w 5619318"/>
              <a:gd name="connsiteY199" fmla="*/ 6182904 h 6315508"/>
              <a:gd name="connsiteX200" fmla="*/ 3499847 w 5619318"/>
              <a:gd name="connsiteY200" fmla="*/ 6178749 h 6315508"/>
              <a:gd name="connsiteX201" fmla="*/ 3581013 w 5619318"/>
              <a:gd name="connsiteY201" fmla="*/ 6155891 h 6315508"/>
              <a:gd name="connsiteX202" fmla="*/ 2727769 w 5619318"/>
              <a:gd name="connsiteY202" fmla="*/ 6148810 h 6315508"/>
              <a:gd name="connsiteX203" fmla="*/ 2783747 w 5619318"/>
              <a:gd name="connsiteY203" fmla="*/ 6148810 h 6315508"/>
              <a:gd name="connsiteX204" fmla="*/ 2772551 w 5619318"/>
              <a:gd name="connsiteY204" fmla="*/ 6170745 h 6315508"/>
              <a:gd name="connsiteX205" fmla="*/ 2722171 w 5619318"/>
              <a:gd name="connsiteY205" fmla="*/ 6160774 h 6315508"/>
              <a:gd name="connsiteX206" fmla="*/ 2727769 w 5619318"/>
              <a:gd name="connsiteY206" fmla="*/ 6148810 h 6315508"/>
              <a:gd name="connsiteX207" fmla="*/ 3698073 w 5619318"/>
              <a:gd name="connsiteY207" fmla="*/ 6144423 h 6315508"/>
              <a:gd name="connsiteX208" fmla="*/ 3808917 w 5619318"/>
              <a:gd name="connsiteY208" fmla="*/ 6156583 h 6315508"/>
              <a:gd name="connsiteX209" fmla="*/ 3795062 w 5619318"/>
              <a:gd name="connsiteY209" fmla="*/ 6178876 h 6315508"/>
              <a:gd name="connsiteX210" fmla="*/ 3753495 w 5619318"/>
              <a:gd name="connsiteY210" fmla="*/ 6174823 h 6315508"/>
              <a:gd name="connsiteX211" fmla="*/ 3728556 w 5619318"/>
              <a:gd name="connsiteY211" fmla="*/ 6186983 h 6315508"/>
              <a:gd name="connsiteX212" fmla="*/ 3745182 w 5619318"/>
              <a:gd name="connsiteY212" fmla="*/ 6195090 h 6315508"/>
              <a:gd name="connsiteX213" fmla="*/ 3728556 w 5619318"/>
              <a:gd name="connsiteY213" fmla="*/ 6211303 h 6315508"/>
              <a:gd name="connsiteX214" fmla="*/ 3723013 w 5619318"/>
              <a:gd name="connsiteY214" fmla="*/ 6199142 h 6315508"/>
              <a:gd name="connsiteX215" fmla="*/ 3667591 w 5619318"/>
              <a:gd name="connsiteY215" fmla="*/ 6219410 h 6315508"/>
              <a:gd name="connsiteX216" fmla="*/ 3759037 w 5619318"/>
              <a:gd name="connsiteY216" fmla="*/ 6231569 h 6315508"/>
              <a:gd name="connsiteX217" fmla="*/ 3739640 w 5619318"/>
              <a:gd name="connsiteY217" fmla="*/ 6251836 h 6315508"/>
              <a:gd name="connsiteX218" fmla="*/ 3623253 w 5619318"/>
              <a:gd name="connsiteY218" fmla="*/ 6235623 h 6315508"/>
              <a:gd name="connsiteX219" fmla="*/ 3537349 w 5619318"/>
              <a:gd name="connsiteY219" fmla="*/ 6243729 h 6315508"/>
              <a:gd name="connsiteX220" fmla="*/ 3642651 w 5619318"/>
              <a:gd name="connsiteY220" fmla="*/ 6223463 h 6315508"/>
              <a:gd name="connsiteX221" fmla="*/ 3698073 w 5619318"/>
              <a:gd name="connsiteY221" fmla="*/ 6203196 h 6315508"/>
              <a:gd name="connsiteX222" fmla="*/ 3723013 w 5619318"/>
              <a:gd name="connsiteY222" fmla="*/ 6156583 h 6315508"/>
              <a:gd name="connsiteX223" fmla="*/ 3692530 w 5619318"/>
              <a:gd name="connsiteY223" fmla="*/ 6170769 h 6315508"/>
              <a:gd name="connsiteX224" fmla="*/ 3698073 w 5619318"/>
              <a:gd name="connsiteY224" fmla="*/ 6144423 h 6315508"/>
              <a:gd name="connsiteX225" fmla="*/ 504437 w 5619318"/>
              <a:gd name="connsiteY225" fmla="*/ 6144423 h 6315508"/>
              <a:gd name="connsiteX226" fmla="*/ 540285 w 5619318"/>
              <a:gd name="connsiteY226" fmla="*/ 6148517 h 6315508"/>
              <a:gd name="connsiteX227" fmla="*/ 540285 w 5619318"/>
              <a:gd name="connsiteY227" fmla="*/ 6164895 h 6315508"/>
              <a:gd name="connsiteX228" fmla="*/ 460318 w 5619318"/>
              <a:gd name="connsiteY228" fmla="*/ 6183320 h 6315508"/>
              <a:gd name="connsiteX229" fmla="*/ 504437 w 5619318"/>
              <a:gd name="connsiteY229" fmla="*/ 6144423 h 6315508"/>
              <a:gd name="connsiteX230" fmla="*/ 332373 w 5619318"/>
              <a:gd name="connsiteY230" fmla="*/ 6132308 h 6315508"/>
              <a:gd name="connsiteX231" fmla="*/ 332373 w 5619318"/>
              <a:gd name="connsiteY231" fmla="*/ 6156122 h 6315508"/>
              <a:gd name="connsiteX232" fmla="*/ 282394 w 5619318"/>
              <a:gd name="connsiteY232" fmla="*/ 6140246 h 6315508"/>
              <a:gd name="connsiteX233" fmla="*/ 332373 w 5619318"/>
              <a:gd name="connsiteY233" fmla="*/ 6132308 h 6315508"/>
              <a:gd name="connsiteX234" fmla="*/ 1086458 w 5619318"/>
              <a:gd name="connsiteY234" fmla="*/ 6131994 h 6315508"/>
              <a:gd name="connsiteX235" fmla="*/ 1114446 w 5619318"/>
              <a:gd name="connsiteY235" fmla="*/ 6148079 h 6315508"/>
              <a:gd name="connsiteX236" fmla="*/ 1069663 w 5619318"/>
              <a:gd name="connsiteY236" fmla="*/ 6156121 h 6315508"/>
              <a:gd name="connsiteX237" fmla="*/ 1050072 w 5619318"/>
              <a:gd name="connsiteY237" fmla="*/ 6140037 h 6315508"/>
              <a:gd name="connsiteX238" fmla="*/ 1086458 w 5619318"/>
              <a:gd name="connsiteY238" fmla="*/ 6131994 h 6315508"/>
              <a:gd name="connsiteX239" fmla="*/ 4614427 w 5619318"/>
              <a:gd name="connsiteY239" fmla="*/ 6128338 h 6315508"/>
              <a:gd name="connsiteX240" fmla="*/ 4664252 w 5619318"/>
              <a:gd name="connsiteY240" fmla="*/ 6132415 h 6315508"/>
              <a:gd name="connsiteX241" fmla="*/ 4664252 w 5619318"/>
              <a:gd name="connsiteY241" fmla="*/ 6156875 h 6315508"/>
              <a:gd name="connsiteX242" fmla="*/ 4614427 w 5619318"/>
              <a:gd name="connsiteY242" fmla="*/ 6187450 h 6315508"/>
              <a:gd name="connsiteX243" fmla="*/ 4528616 w 5619318"/>
              <a:gd name="connsiteY243" fmla="*/ 6191526 h 6315508"/>
              <a:gd name="connsiteX244" fmla="*/ 4608890 w 5619318"/>
              <a:gd name="connsiteY244" fmla="*/ 6175219 h 6315508"/>
              <a:gd name="connsiteX245" fmla="*/ 4633803 w 5619318"/>
              <a:gd name="connsiteY245" fmla="*/ 6140569 h 6315508"/>
              <a:gd name="connsiteX246" fmla="*/ 4608890 w 5619318"/>
              <a:gd name="connsiteY246" fmla="*/ 6148722 h 6315508"/>
              <a:gd name="connsiteX247" fmla="*/ 4614427 w 5619318"/>
              <a:gd name="connsiteY247" fmla="*/ 6128338 h 6315508"/>
              <a:gd name="connsiteX248" fmla="*/ 3981683 w 5619318"/>
              <a:gd name="connsiteY248" fmla="*/ 6128338 h 6315508"/>
              <a:gd name="connsiteX249" fmla="*/ 3992840 w 5619318"/>
              <a:gd name="connsiteY249" fmla="*/ 6132413 h 6315508"/>
              <a:gd name="connsiteX250" fmla="*/ 3937050 w 5619318"/>
              <a:gd name="connsiteY250" fmla="*/ 6179257 h 6315508"/>
              <a:gd name="connsiteX251" fmla="*/ 3881260 w 5619318"/>
              <a:gd name="connsiteY251" fmla="*/ 6183331 h 6315508"/>
              <a:gd name="connsiteX252" fmla="*/ 3911945 w 5619318"/>
              <a:gd name="connsiteY252" fmla="*/ 6144633 h 6315508"/>
              <a:gd name="connsiteX253" fmla="*/ 3906366 w 5619318"/>
              <a:gd name="connsiteY253" fmla="*/ 6160926 h 6315508"/>
              <a:gd name="connsiteX254" fmla="*/ 3917523 w 5619318"/>
              <a:gd name="connsiteY254" fmla="*/ 6160926 h 6315508"/>
              <a:gd name="connsiteX255" fmla="*/ 3981683 w 5619318"/>
              <a:gd name="connsiteY255" fmla="*/ 6128338 h 6315508"/>
              <a:gd name="connsiteX256" fmla="*/ 2057425 w 5619318"/>
              <a:gd name="connsiteY256" fmla="*/ 6128160 h 6315508"/>
              <a:gd name="connsiteX257" fmla="*/ 2107601 w 5619318"/>
              <a:gd name="connsiteY257" fmla="*/ 6147877 h 6315508"/>
              <a:gd name="connsiteX258" fmla="*/ 2163353 w 5619318"/>
              <a:gd name="connsiteY258" fmla="*/ 6131699 h 6315508"/>
              <a:gd name="connsiteX259" fmla="*/ 2199592 w 5619318"/>
              <a:gd name="connsiteY259" fmla="*/ 6210568 h 6315508"/>
              <a:gd name="connsiteX260" fmla="*/ 2143840 w 5619318"/>
              <a:gd name="connsiteY260" fmla="*/ 6214612 h 6315508"/>
              <a:gd name="connsiteX261" fmla="*/ 2118751 w 5619318"/>
              <a:gd name="connsiteY261" fmla="*/ 6194389 h 6315508"/>
              <a:gd name="connsiteX262" fmla="*/ 2007249 w 5619318"/>
              <a:gd name="connsiteY262" fmla="*/ 6194389 h 6315508"/>
              <a:gd name="connsiteX263" fmla="*/ 2007249 w 5619318"/>
              <a:gd name="connsiteY263" fmla="*/ 6147877 h 6315508"/>
              <a:gd name="connsiteX264" fmla="*/ 2057425 w 5619318"/>
              <a:gd name="connsiteY264" fmla="*/ 6128160 h 6315508"/>
              <a:gd name="connsiteX265" fmla="*/ 786183 w 5619318"/>
              <a:gd name="connsiteY265" fmla="*/ 6128046 h 6315508"/>
              <a:gd name="connsiteX266" fmla="*/ 786183 w 5619318"/>
              <a:gd name="connsiteY266" fmla="*/ 6144424 h 6315508"/>
              <a:gd name="connsiteX267" fmla="*/ 760781 w 5619318"/>
              <a:gd name="connsiteY267" fmla="*/ 6152612 h 6315508"/>
              <a:gd name="connsiteX268" fmla="*/ 738203 w 5619318"/>
              <a:gd name="connsiteY268" fmla="*/ 6148518 h 6315508"/>
              <a:gd name="connsiteX269" fmla="*/ 786183 w 5619318"/>
              <a:gd name="connsiteY269" fmla="*/ 6128046 h 6315508"/>
              <a:gd name="connsiteX270" fmla="*/ 941798 w 5619318"/>
              <a:gd name="connsiteY270" fmla="*/ 6127485 h 6315508"/>
              <a:gd name="connsiteX271" fmla="*/ 952673 w 5619318"/>
              <a:gd name="connsiteY271" fmla="*/ 6144058 h 6315508"/>
              <a:gd name="connsiteX272" fmla="*/ 903733 w 5619318"/>
              <a:gd name="connsiteY272" fmla="*/ 6175131 h 6315508"/>
              <a:gd name="connsiteX273" fmla="*/ 903733 w 5619318"/>
              <a:gd name="connsiteY273" fmla="*/ 6131629 h 6315508"/>
              <a:gd name="connsiteX274" fmla="*/ 941798 w 5619318"/>
              <a:gd name="connsiteY274" fmla="*/ 6127485 h 6315508"/>
              <a:gd name="connsiteX275" fmla="*/ 5367396 w 5619318"/>
              <a:gd name="connsiteY275" fmla="*/ 6127462 h 6315508"/>
              <a:gd name="connsiteX276" fmla="*/ 5417463 w 5619318"/>
              <a:gd name="connsiteY276" fmla="*/ 6135650 h 6315508"/>
              <a:gd name="connsiteX277" fmla="*/ 5361834 w 5619318"/>
              <a:gd name="connsiteY277" fmla="*/ 6147933 h 6315508"/>
              <a:gd name="connsiteX278" fmla="*/ 5367396 w 5619318"/>
              <a:gd name="connsiteY278" fmla="*/ 6127462 h 6315508"/>
              <a:gd name="connsiteX279" fmla="*/ 4270153 w 5619318"/>
              <a:gd name="connsiteY279" fmla="*/ 6123951 h 6315508"/>
              <a:gd name="connsiteX280" fmla="*/ 4247813 w 5619318"/>
              <a:gd name="connsiteY280" fmla="*/ 6152517 h 6315508"/>
              <a:gd name="connsiteX281" fmla="*/ 4284115 w 5619318"/>
              <a:gd name="connsiteY281" fmla="*/ 6179041 h 6315508"/>
              <a:gd name="connsiteX282" fmla="*/ 4326003 w 5619318"/>
              <a:gd name="connsiteY282" fmla="*/ 6164759 h 6315508"/>
              <a:gd name="connsiteX283" fmla="*/ 4356720 w 5619318"/>
              <a:gd name="connsiteY283" fmla="*/ 6211687 h 6315508"/>
              <a:gd name="connsiteX284" fmla="*/ 4203134 w 5619318"/>
              <a:gd name="connsiteY284" fmla="*/ 6187203 h 6315508"/>
              <a:gd name="connsiteX285" fmla="*/ 4270153 w 5619318"/>
              <a:gd name="connsiteY285" fmla="*/ 6123951 h 6315508"/>
              <a:gd name="connsiteX286" fmla="*/ 3113209 w 5619318"/>
              <a:gd name="connsiteY286" fmla="*/ 6123074 h 6315508"/>
              <a:gd name="connsiteX287" fmla="*/ 3104641 w 5619318"/>
              <a:gd name="connsiteY287" fmla="*/ 6147640 h 6315508"/>
              <a:gd name="connsiteX288" fmla="*/ 3073226 w 5619318"/>
              <a:gd name="connsiteY288" fmla="*/ 6139452 h 6315508"/>
              <a:gd name="connsiteX289" fmla="*/ 3113209 w 5619318"/>
              <a:gd name="connsiteY289" fmla="*/ 6123074 h 6315508"/>
              <a:gd name="connsiteX290" fmla="*/ 1840154 w 5619318"/>
              <a:gd name="connsiteY290" fmla="*/ 6121653 h 6315508"/>
              <a:gd name="connsiteX291" fmla="*/ 1853736 w 5619318"/>
              <a:gd name="connsiteY291" fmla="*/ 6124135 h 6315508"/>
              <a:gd name="connsiteX292" fmla="*/ 1798374 w 5619318"/>
              <a:gd name="connsiteY292" fmla="*/ 6148262 h 6315508"/>
              <a:gd name="connsiteX293" fmla="*/ 1781766 w 5619318"/>
              <a:gd name="connsiteY293" fmla="*/ 6128156 h 6315508"/>
              <a:gd name="connsiteX294" fmla="*/ 1840154 w 5619318"/>
              <a:gd name="connsiteY294" fmla="*/ 6121653 h 6315508"/>
              <a:gd name="connsiteX295" fmla="*/ 855945 w 5619318"/>
              <a:gd name="connsiteY295" fmla="*/ 6120191 h 6315508"/>
              <a:gd name="connsiteX296" fmla="*/ 886141 w 5619318"/>
              <a:gd name="connsiteY296" fmla="*/ 6124160 h 6315508"/>
              <a:gd name="connsiteX297" fmla="*/ 872257 w 5619318"/>
              <a:gd name="connsiteY297" fmla="*/ 6140037 h 6315508"/>
              <a:gd name="connsiteX298" fmla="*/ 836161 w 5619318"/>
              <a:gd name="connsiteY298" fmla="*/ 6128129 h 6315508"/>
              <a:gd name="connsiteX299" fmla="*/ 855945 w 5619318"/>
              <a:gd name="connsiteY299" fmla="*/ 6120191 h 6315508"/>
              <a:gd name="connsiteX300" fmla="*/ 5462225 w 5619318"/>
              <a:gd name="connsiteY300" fmla="*/ 6119565 h 6315508"/>
              <a:gd name="connsiteX301" fmla="*/ 5498610 w 5619318"/>
              <a:gd name="connsiteY301" fmla="*/ 6140281 h 6315508"/>
              <a:gd name="connsiteX302" fmla="*/ 5462225 w 5619318"/>
              <a:gd name="connsiteY302" fmla="*/ 6119565 h 6315508"/>
              <a:gd name="connsiteX303" fmla="*/ 3683637 w 5619318"/>
              <a:gd name="connsiteY303" fmla="*/ 6119565 h 6315508"/>
              <a:gd name="connsiteX304" fmla="*/ 3667644 w 5619318"/>
              <a:gd name="connsiteY304" fmla="*/ 6140037 h 6315508"/>
              <a:gd name="connsiteX305" fmla="*/ 3648984 w 5619318"/>
              <a:gd name="connsiteY305" fmla="*/ 6135942 h 6315508"/>
              <a:gd name="connsiteX306" fmla="*/ 3683637 w 5619318"/>
              <a:gd name="connsiteY306" fmla="*/ 6119565 h 6315508"/>
              <a:gd name="connsiteX307" fmla="*/ 2198644 w 5619318"/>
              <a:gd name="connsiteY307" fmla="*/ 6119565 h 6315508"/>
              <a:gd name="connsiteX308" fmla="*/ 2224213 w 5619318"/>
              <a:gd name="connsiteY308" fmla="*/ 6119565 h 6315508"/>
              <a:gd name="connsiteX309" fmla="*/ 2229895 w 5619318"/>
              <a:gd name="connsiteY309" fmla="*/ 6156122 h 6315508"/>
              <a:gd name="connsiteX310" fmla="*/ 2198644 w 5619318"/>
              <a:gd name="connsiteY310" fmla="*/ 6119565 h 6315508"/>
              <a:gd name="connsiteX311" fmla="*/ 3714158 w 5619318"/>
              <a:gd name="connsiteY311" fmla="*/ 6119321 h 6315508"/>
              <a:gd name="connsiteX312" fmla="*/ 3702962 w 5619318"/>
              <a:gd name="connsiteY312" fmla="*/ 6127607 h 6315508"/>
              <a:gd name="connsiteX313" fmla="*/ 3714158 w 5619318"/>
              <a:gd name="connsiteY313" fmla="*/ 6131750 h 6315508"/>
              <a:gd name="connsiteX314" fmla="*/ 3702962 w 5619318"/>
              <a:gd name="connsiteY314" fmla="*/ 6140037 h 6315508"/>
              <a:gd name="connsiteX315" fmla="*/ 3714158 w 5619318"/>
              <a:gd name="connsiteY315" fmla="*/ 6119321 h 6315508"/>
              <a:gd name="connsiteX316" fmla="*/ 1373937 w 5619318"/>
              <a:gd name="connsiteY316" fmla="*/ 6115178 h 6315508"/>
              <a:gd name="connsiteX317" fmla="*/ 1309963 w 5619318"/>
              <a:gd name="connsiteY317" fmla="*/ 6160751 h 6315508"/>
              <a:gd name="connsiteX318" fmla="*/ 1373937 w 5619318"/>
              <a:gd name="connsiteY318" fmla="*/ 6115178 h 6315508"/>
              <a:gd name="connsiteX319" fmla="*/ 5239919 w 5619318"/>
              <a:gd name="connsiteY319" fmla="*/ 6112254 h 6315508"/>
              <a:gd name="connsiteX320" fmla="*/ 5259512 w 5619318"/>
              <a:gd name="connsiteY320" fmla="*/ 6131751 h 6315508"/>
              <a:gd name="connsiteX321" fmla="*/ 5220327 w 5619318"/>
              <a:gd name="connsiteY321" fmla="*/ 6131751 h 6315508"/>
              <a:gd name="connsiteX322" fmla="*/ 5239919 w 5619318"/>
              <a:gd name="connsiteY322" fmla="*/ 6112254 h 6315508"/>
              <a:gd name="connsiteX323" fmla="*/ 3815432 w 5619318"/>
              <a:gd name="connsiteY323" fmla="*/ 6112253 h 6315508"/>
              <a:gd name="connsiteX324" fmla="*/ 3870892 w 5619318"/>
              <a:gd name="connsiteY324" fmla="*/ 6139890 h 6315508"/>
              <a:gd name="connsiteX325" fmla="*/ 3784928 w 5619318"/>
              <a:gd name="connsiteY325" fmla="*/ 6139890 h 6315508"/>
              <a:gd name="connsiteX326" fmla="*/ 3815432 w 5619318"/>
              <a:gd name="connsiteY326" fmla="*/ 6112253 h 6315508"/>
              <a:gd name="connsiteX327" fmla="*/ 1446734 w 5619318"/>
              <a:gd name="connsiteY327" fmla="*/ 6112253 h 6315508"/>
              <a:gd name="connsiteX328" fmla="*/ 1501883 w 5619318"/>
              <a:gd name="connsiteY328" fmla="*/ 6120229 h 6315508"/>
              <a:gd name="connsiteX329" fmla="*/ 1501883 w 5619318"/>
              <a:gd name="connsiteY329" fmla="*/ 6140169 h 6315508"/>
              <a:gd name="connsiteX330" fmla="*/ 1441218 w 5619318"/>
              <a:gd name="connsiteY330" fmla="*/ 6152134 h 6315508"/>
              <a:gd name="connsiteX331" fmla="*/ 1421917 w 5619318"/>
              <a:gd name="connsiteY331" fmla="*/ 6136182 h 6315508"/>
              <a:gd name="connsiteX332" fmla="*/ 1446734 w 5619318"/>
              <a:gd name="connsiteY332" fmla="*/ 6112253 h 6315508"/>
              <a:gd name="connsiteX333" fmla="*/ 2081640 w 5619318"/>
              <a:gd name="connsiteY333" fmla="*/ 6107867 h 6315508"/>
              <a:gd name="connsiteX334" fmla="*/ 2113627 w 5619318"/>
              <a:gd name="connsiteY334" fmla="*/ 6132163 h 6315508"/>
              <a:gd name="connsiteX335" fmla="*/ 2081640 w 5619318"/>
              <a:gd name="connsiteY335" fmla="*/ 6107867 h 6315508"/>
              <a:gd name="connsiteX336" fmla="*/ 3308502 w 5619318"/>
              <a:gd name="connsiteY336" fmla="*/ 6107529 h 6315508"/>
              <a:gd name="connsiteX337" fmla="*/ 3271142 w 5619318"/>
              <a:gd name="connsiteY337" fmla="*/ 6123726 h 6315508"/>
              <a:gd name="connsiteX338" fmla="*/ 3308502 w 5619318"/>
              <a:gd name="connsiteY338" fmla="*/ 6107529 h 6315508"/>
              <a:gd name="connsiteX339" fmla="*/ 5381532 w 5619318"/>
              <a:gd name="connsiteY339" fmla="*/ 6103480 h 6315508"/>
              <a:gd name="connsiteX340" fmla="*/ 5387347 w 5619318"/>
              <a:gd name="connsiteY340" fmla="*/ 6119079 h 6315508"/>
              <a:gd name="connsiteX341" fmla="*/ 5361176 w 5619318"/>
              <a:gd name="connsiteY341" fmla="*/ 6115179 h 6315508"/>
              <a:gd name="connsiteX342" fmla="*/ 5381532 w 5619318"/>
              <a:gd name="connsiteY342" fmla="*/ 6103480 h 6315508"/>
              <a:gd name="connsiteX343" fmla="*/ 1944671 w 5619318"/>
              <a:gd name="connsiteY343" fmla="*/ 6103480 h 6315508"/>
              <a:gd name="connsiteX344" fmla="*/ 1952939 w 5619318"/>
              <a:gd name="connsiteY344" fmla="*/ 6127974 h 6315508"/>
              <a:gd name="connsiteX345" fmla="*/ 1908849 w 5619318"/>
              <a:gd name="connsiteY345" fmla="*/ 6152467 h 6315508"/>
              <a:gd name="connsiteX346" fmla="*/ 1914359 w 5619318"/>
              <a:gd name="connsiteY346" fmla="*/ 6199411 h 6315508"/>
              <a:gd name="connsiteX347" fmla="*/ 1853736 w 5619318"/>
              <a:gd name="connsiteY347" fmla="*/ 6187165 h 6315508"/>
              <a:gd name="connsiteX348" fmla="*/ 1889558 w 5619318"/>
              <a:gd name="connsiteY348" fmla="*/ 6152467 h 6315508"/>
              <a:gd name="connsiteX349" fmla="*/ 1873025 w 5619318"/>
              <a:gd name="connsiteY349" fmla="*/ 6132056 h 6315508"/>
              <a:gd name="connsiteX350" fmla="*/ 1944671 w 5619318"/>
              <a:gd name="connsiteY350" fmla="*/ 6103480 h 6315508"/>
              <a:gd name="connsiteX351" fmla="*/ 5559277 w 5619318"/>
              <a:gd name="connsiteY351" fmla="*/ 6103479 h 6315508"/>
              <a:gd name="connsiteX352" fmla="*/ 5570544 w 5619318"/>
              <a:gd name="connsiteY352" fmla="*/ 6123586 h 6315508"/>
              <a:gd name="connsiteX353" fmla="*/ 5559277 w 5619318"/>
              <a:gd name="connsiteY353" fmla="*/ 6103479 h 6315508"/>
              <a:gd name="connsiteX354" fmla="*/ 5152132 w 5619318"/>
              <a:gd name="connsiteY354" fmla="*/ 6103479 h 6315508"/>
              <a:gd name="connsiteX355" fmla="*/ 5138065 w 5619318"/>
              <a:gd name="connsiteY355" fmla="*/ 6151735 h 6315508"/>
              <a:gd name="connsiteX356" fmla="*/ 5152132 w 5619318"/>
              <a:gd name="connsiteY356" fmla="*/ 6103479 h 6315508"/>
              <a:gd name="connsiteX357" fmla="*/ 968106 w 5619318"/>
              <a:gd name="connsiteY357" fmla="*/ 6103479 h 6315508"/>
              <a:gd name="connsiteX358" fmla="*/ 948515 w 5619318"/>
              <a:gd name="connsiteY358" fmla="*/ 6119565 h 6315508"/>
              <a:gd name="connsiteX359" fmla="*/ 928922 w 5619318"/>
              <a:gd name="connsiteY359" fmla="*/ 6107501 h 6315508"/>
              <a:gd name="connsiteX360" fmla="*/ 968106 w 5619318"/>
              <a:gd name="connsiteY360" fmla="*/ 6103479 h 6315508"/>
              <a:gd name="connsiteX361" fmla="*/ 571522 w 5619318"/>
              <a:gd name="connsiteY361" fmla="*/ 6103479 h 6315508"/>
              <a:gd name="connsiteX362" fmla="*/ 596263 w 5619318"/>
              <a:gd name="connsiteY362" fmla="*/ 6140037 h 6315508"/>
              <a:gd name="connsiteX363" fmla="*/ 486308 w 5619318"/>
              <a:gd name="connsiteY363" fmla="*/ 6123789 h 6315508"/>
              <a:gd name="connsiteX364" fmla="*/ 571522 w 5619318"/>
              <a:gd name="connsiteY364" fmla="*/ 6103479 h 6315508"/>
              <a:gd name="connsiteX365" fmla="*/ 3221163 w 5619318"/>
              <a:gd name="connsiteY365" fmla="*/ 6103115 h 6315508"/>
              <a:gd name="connsiteX366" fmla="*/ 3221163 w 5619318"/>
              <a:gd name="connsiteY366" fmla="*/ 6115179 h 6315508"/>
              <a:gd name="connsiteX367" fmla="*/ 3197174 w 5619318"/>
              <a:gd name="connsiteY367" fmla="*/ 6115179 h 6315508"/>
              <a:gd name="connsiteX368" fmla="*/ 3221163 w 5619318"/>
              <a:gd name="connsiteY368" fmla="*/ 6103115 h 6315508"/>
              <a:gd name="connsiteX369" fmla="*/ 1524717 w 5619318"/>
              <a:gd name="connsiteY369" fmla="*/ 6099581 h 6315508"/>
              <a:gd name="connsiteX370" fmla="*/ 1551862 w 5619318"/>
              <a:gd name="connsiteY370" fmla="*/ 6103480 h 6315508"/>
              <a:gd name="connsiteX371" fmla="*/ 1507880 w 5619318"/>
              <a:gd name="connsiteY371" fmla="*/ 6107380 h 6315508"/>
              <a:gd name="connsiteX372" fmla="*/ 1524717 w 5619318"/>
              <a:gd name="connsiteY372" fmla="*/ 6099581 h 6315508"/>
              <a:gd name="connsiteX373" fmla="*/ 3519126 w 5619318"/>
              <a:gd name="connsiteY373" fmla="*/ 6099093 h 6315508"/>
              <a:gd name="connsiteX374" fmla="*/ 3519126 w 5619318"/>
              <a:gd name="connsiteY374" fmla="*/ 6119983 h 6315508"/>
              <a:gd name="connsiteX375" fmla="*/ 3474623 w 5619318"/>
              <a:gd name="connsiteY375" fmla="*/ 6128338 h 6315508"/>
              <a:gd name="connsiteX376" fmla="*/ 3519126 w 5619318"/>
              <a:gd name="connsiteY376" fmla="*/ 6099093 h 6315508"/>
              <a:gd name="connsiteX377" fmla="*/ 1095439 w 5619318"/>
              <a:gd name="connsiteY377" fmla="*/ 6095650 h 6315508"/>
              <a:gd name="connsiteX378" fmla="*/ 1109140 w 5619318"/>
              <a:gd name="connsiteY378" fmla="*/ 6095925 h 6315508"/>
              <a:gd name="connsiteX379" fmla="*/ 1119792 w 5619318"/>
              <a:gd name="connsiteY379" fmla="*/ 6111279 h 6315508"/>
              <a:gd name="connsiteX380" fmla="*/ 1084057 w 5619318"/>
              <a:gd name="connsiteY380" fmla="*/ 6111279 h 6315508"/>
              <a:gd name="connsiteX381" fmla="*/ 1084057 w 5619318"/>
              <a:gd name="connsiteY381" fmla="*/ 6099580 h 6315508"/>
              <a:gd name="connsiteX382" fmla="*/ 1095439 w 5619318"/>
              <a:gd name="connsiteY382" fmla="*/ 6095650 h 6315508"/>
              <a:gd name="connsiteX383" fmla="*/ 4559131 w 5619318"/>
              <a:gd name="connsiteY383" fmla="*/ 6095087 h 6315508"/>
              <a:gd name="connsiteX384" fmla="*/ 4573071 w 5619318"/>
              <a:gd name="connsiteY384" fmla="*/ 6115432 h 6315508"/>
              <a:gd name="connsiteX385" fmla="*/ 4517305 w 5619318"/>
              <a:gd name="connsiteY385" fmla="*/ 6147983 h 6315508"/>
              <a:gd name="connsiteX386" fmla="*/ 4492211 w 5619318"/>
              <a:gd name="connsiteY386" fmla="*/ 6135776 h 6315508"/>
              <a:gd name="connsiteX387" fmla="*/ 4450386 w 5619318"/>
              <a:gd name="connsiteY387" fmla="*/ 6164259 h 6315508"/>
              <a:gd name="connsiteX388" fmla="*/ 4467116 w 5619318"/>
              <a:gd name="connsiteY388" fmla="*/ 6178500 h 6315508"/>
              <a:gd name="connsiteX389" fmla="*/ 4380678 w 5619318"/>
              <a:gd name="connsiteY389" fmla="*/ 6202913 h 6315508"/>
              <a:gd name="connsiteX390" fmla="*/ 4405774 w 5619318"/>
              <a:gd name="connsiteY390" fmla="*/ 6135776 h 6315508"/>
              <a:gd name="connsiteX391" fmla="*/ 4436445 w 5619318"/>
              <a:gd name="connsiteY391" fmla="*/ 6127639 h 6315508"/>
              <a:gd name="connsiteX392" fmla="*/ 4455963 w 5619318"/>
              <a:gd name="connsiteY392" fmla="*/ 6139846 h 6315508"/>
              <a:gd name="connsiteX393" fmla="*/ 4528459 w 5619318"/>
              <a:gd name="connsiteY393" fmla="*/ 6107295 h 6315508"/>
              <a:gd name="connsiteX394" fmla="*/ 4559131 w 5619318"/>
              <a:gd name="connsiteY394" fmla="*/ 6095087 h 6315508"/>
              <a:gd name="connsiteX395" fmla="*/ 4812498 w 5619318"/>
              <a:gd name="connsiteY395" fmla="*/ 6094707 h 6315508"/>
              <a:gd name="connsiteX396" fmla="*/ 4882469 w 5619318"/>
              <a:gd name="connsiteY396" fmla="*/ 6111084 h 6315508"/>
              <a:gd name="connsiteX397" fmla="*/ 4882469 w 5619318"/>
              <a:gd name="connsiteY397" fmla="*/ 6135651 h 6315508"/>
              <a:gd name="connsiteX398" fmla="*/ 4812498 w 5619318"/>
              <a:gd name="connsiteY398" fmla="*/ 6135651 h 6315508"/>
              <a:gd name="connsiteX399" fmla="*/ 4812498 w 5619318"/>
              <a:gd name="connsiteY399" fmla="*/ 6094707 h 6315508"/>
              <a:gd name="connsiteX400" fmla="*/ 3031242 w 5619318"/>
              <a:gd name="connsiteY400" fmla="*/ 6094706 h 6315508"/>
              <a:gd name="connsiteX401" fmla="*/ 3025910 w 5619318"/>
              <a:gd name="connsiteY401" fmla="*/ 6119565 h 6315508"/>
              <a:gd name="connsiteX402" fmla="*/ 3001920 w 5619318"/>
              <a:gd name="connsiteY402" fmla="*/ 6111279 h 6315508"/>
              <a:gd name="connsiteX403" fmla="*/ 3031242 w 5619318"/>
              <a:gd name="connsiteY403" fmla="*/ 6094706 h 6315508"/>
              <a:gd name="connsiteX404" fmla="*/ 5602168 w 5619318"/>
              <a:gd name="connsiteY404" fmla="*/ 6091781 h 6315508"/>
              <a:gd name="connsiteX405" fmla="*/ 5579065 w 5619318"/>
              <a:gd name="connsiteY405" fmla="*/ 6115178 h 6315508"/>
              <a:gd name="connsiteX406" fmla="*/ 5602168 w 5619318"/>
              <a:gd name="connsiteY406" fmla="*/ 6091781 h 6315508"/>
              <a:gd name="connsiteX407" fmla="*/ 4467071 w 5619318"/>
              <a:gd name="connsiteY407" fmla="*/ 6091489 h 6315508"/>
              <a:gd name="connsiteX408" fmla="*/ 4442652 w 5619318"/>
              <a:gd name="connsiteY408" fmla="*/ 6111376 h 6315508"/>
              <a:gd name="connsiteX409" fmla="*/ 4467071 w 5619318"/>
              <a:gd name="connsiteY409" fmla="*/ 6091489 h 6315508"/>
              <a:gd name="connsiteX410" fmla="*/ 5436763 w 5619318"/>
              <a:gd name="connsiteY410" fmla="*/ 6091417 h 6315508"/>
              <a:gd name="connsiteX411" fmla="*/ 5423084 w 5619318"/>
              <a:gd name="connsiteY411" fmla="*/ 6119565 h 6315508"/>
              <a:gd name="connsiteX412" fmla="*/ 5436763 w 5619318"/>
              <a:gd name="connsiteY412" fmla="*/ 6091417 h 6315508"/>
              <a:gd name="connsiteX413" fmla="*/ 5036216 w 5619318"/>
              <a:gd name="connsiteY413" fmla="*/ 6090898 h 6315508"/>
              <a:gd name="connsiteX414" fmla="*/ 5055895 w 5619318"/>
              <a:gd name="connsiteY414" fmla="*/ 6115391 h 6315508"/>
              <a:gd name="connsiteX415" fmla="*/ 5072763 w 5619318"/>
              <a:gd name="connsiteY415" fmla="*/ 6107227 h 6315508"/>
              <a:gd name="connsiteX416" fmla="*/ 5078386 w 5619318"/>
              <a:gd name="connsiteY416" fmla="*/ 6115391 h 6315508"/>
              <a:gd name="connsiteX417" fmla="*/ 5078386 w 5619318"/>
              <a:gd name="connsiteY417" fmla="*/ 6123555 h 6315508"/>
              <a:gd name="connsiteX418" fmla="*/ 5055895 w 5619318"/>
              <a:gd name="connsiteY418" fmla="*/ 6160295 h 6315508"/>
              <a:gd name="connsiteX419" fmla="*/ 4974367 w 5619318"/>
              <a:gd name="connsiteY419" fmla="*/ 6160295 h 6315508"/>
              <a:gd name="connsiteX420" fmla="*/ 4974367 w 5619318"/>
              <a:gd name="connsiteY420" fmla="*/ 6186829 h 6315508"/>
              <a:gd name="connsiteX421" fmla="*/ 4943442 w 5619318"/>
              <a:gd name="connsiteY421" fmla="*/ 6143966 h 6315508"/>
              <a:gd name="connsiteX422" fmla="*/ 4929386 w 5619318"/>
              <a:gd name="connsiteY422" fmla="*/ 6131720 h 6315508"/>
              <a:gd name="connsiteX423" fmla="*/ 4960311 w 5619318"/>
              <a:gd name="connsiteY423" fmla="*/ 6119474 h 6315508"/>
              <a:gd name="connsiteX424" fmla="*/ 5036216 w 5619318"/>
              <a:gd name="connsiteY424" fmla="*/ 6127637 h 6315508"/>
              <a:gd name="connsiteX425" fmla="*/ 5036216 w 5619318"/>
              <a:gd name="connsiteY425" fmla="*/ 6090898 h 6315508"/>
              <a:gd name="connsiteX426" fmla="*/ 5194338 w 5619318"/>
              <a:gd name="connsiteY426" fmla="*/ 6086560 h 6315508"/>
              <a:gd name="connsiteX427" fmla="*/ 5188741 w 5619318"/>
              <a:gd name="connsiteY427" fmla="*/ 6107449 h 6315508"/>
              <a:gd name="connsiteX428" fmla="*/ 5183143 w 5619318"/>
              <a:gd name="connsiteY428" fmla="*/ 6090738 h 6315508"/>
              <a:gd name="connsiteX429" fmla="*/ 5194338 w 5619318"/>
              <a:gd name="connsiteY429" fmla="*/ 6086560 h 6315508"/>
              <a:gd name="connsiteX430" fmla="*/ 4905601 w 5619318"/>
              <a:gd name="connsiteY430" fmla="*/ 6083540 h 6315508"/>
              <a:gd name="connsiteX431" fmla="*/ 4888466 w 5619318"/>
              <a:gd name="connsiteY431" fmla="*/ 6099493 h 6315508"/>
              <a:gd name="connsiteX432" fmla="*/ 4905601 w 5619318"/>
              <a:gd name="connsiteY432" fmla="*/ 6083540 h 6315508"/>
              <a:gd name="connsiteX433" fmla="*/ 663983 w 5619318"/>
              <a:gd name="connsiteY433" fmla="*/ 6083008 h 6315508"/>
              <a:gd name="connsiteX434" fmla="*/ 669481 w 5619318"/>
              <a:gd name="connsiteY434" fmla="*/ 6103255 h 6315508"/>
              <a:gd name="connsiteX435" fmla="*/ 628248 w 5619318"/>
              <a:gd name="connsiteY435" fmla="*/ 6107304 h 6315508"/>
              <a:gd name="connsiteX436" fmla="*/ 663983 w 5619318"/>
              <a:gd name="connsiteY436" fmla="*/ 6083008 h 6315508"/>
              <a:gd name="connsiteX437" fmla="*/ 2877306 w 5619318"/>
              <a:gd name="connsiteY437" fmla="*/ 6082712 h 6315508"/>
              <a:gd name="connsiteX438" fmla="*/ 2906773 w 5619318"/>
              <a:gd name="connsiteY438" fmla="*/ 6083252 h 6315508"/>
              <a:gd name="connsiteX439" fmla="*/ 2951276 w 5619318"/>
              <a:gd name="connsiteY439" fmla="*/ 6119808 h 6315508"/>
              <a:gd name="connsiteX440" fmla="*/ 2828892 w 5619318"/>
              <a:gd name="connsiteY440" fmla="*/ 6136056 h 6315508"/>
              <a:gd name="connsiteX441" fmla="*/ 2759356 w 5619318"/>
              <a:gd name="connsiteY441" fmla="*/ 6119808 h 6315508"/>
              <a:gd name="connsiteX442" fmla="*/ 2784389 w 5619318"/>
              <a:gd name="connsiteY442" fmla="*/ 6087314 h 6315508"/>
              <a:gd name="connsiteX443" fmla="*/ 2823329 w 5619318"/>
              <a:gd name="connsiteY443" fmla="*/ 6103561 h 6315508"/>
              <a:gd name="connsiteX444" fmla="*/ 2877306 w 5619318"/>
              <a:gd name="connsiteY444" fmla="*/ 6082712 h 6315508"/>
              <a:gd name="connsiteX445" fmla="*/ 3307127 w 5619318"/>
              <a:gd name="connsiteY445" fmla="*/ 6078621 h 6315508"/>
              <a:gd name="connsiteX446" fmla="*/ 3296464 w 5619318"/>
              <a:gd name="connsiteY446" fmla="*/ 6103480 h 6315508"/>
              <a:gd name="connsiteX447" fmla="*/ 3272474 w 5619318"/>
              <a:gd name="connsiteY447" fmla="*/ 6099337 h 6315508"/>
              <a:gd name="connsiteX448" fmla="*/ 3307127 w 5619318"/>
              <a:gd name="connsiteY448" fmla="*/ 6078621 h 6315508"/>
              <a:gd name="connsiteX449" fmla="*/ 404342 w 5619318"/>
              <a:gd name="connsiteY449" fmla="*/ 6075331 h 6315508"/>
              <a:gd name="connsiteX450" fmla="*/ 440327 w 5619318"/>
              <a:gd name="connsiteY450" fmla="*/ 6091416 h 6315508"/>
              <a:gd name="connsiteX451" fmla="*/ 404342 w 5619318"/>
              <a:gd name="connsiteY451" fmla="*/ 6075331 h 6315508"/>
              <a:gd name="connsiteX452" fmla="*/ 942117 w 5619318"/>
              <a:gd name="connsiteY452" fmla="*/ 6075210 h 6315508"/>
              <a:gd name="connsiteX453" fmla="*/ 902934 w 5619318"/>
              <a:gd name="connsiteY453" fmla="*/ 6094706 h 6315508"/>
              <a:gd name="connsiteX454" fmla="*/ 942117 w 5619318"/>
              <a:gd name="connsiteY454" fmla="*/ 6075210 h 6315508"/>
              <a:gd name="connsiteX455" fmla="*/ 161971 w 5619318"/>
              <a:gd name="connsiteY455" fmla="*/ 6074431 h 6315508"/>
              <a:gd name="connsiteX456" fmla="*/ 179281 w 5619318"/>
              <a:gd name="connsiteY456" fmla="*/ 6075807 h 6315508"/>
              <a:gd name="connsiteX457" fmla="*/ 206425 w 5619318"/>
              <a:gd name="connsiteY457" fmla="*/ 6086810 h 6315508"/>
              <a:gd name="connsiteX458" fmla="*/ 145950 w 5619318"/>
              <a:gd name="connsiteY458" fmla="*/ 6078621 h 6315508"/>
              <a:gd name="connsiteX459" fmla="*/ 161971 w 5619318"/>
              <a:gd name="connsiteY459" fmla="*/ 6074431 h 6315508"/>
              <a:gd name="connsiteX460" fmla="*/ 5497711 w 5619318"/>
              <a:gd name="connsiteY460" fmla="*/ 6074234 h 6315508"/>
              <a:gd name="connsiteX461" fmla="*/ 5477886 w 5619318"/>
              <a:gd name="connsiteY461" fmla="*/ 6103136 h 6315508"/>
              <a:gd name="connsiteX462" fmla="*/ 5497711 w 5619318"/>
              <a:gd name="connsiteY462" fmla="*/ 6074234 h 6315508"/>
              <a:gd name="connsiteX463" fmla="*/ 2254599 w 5619318"/>
              <a:gd name="connsiteY463" fmla="*/ 6074234 h 6315508"/>
              <a:gd name="connsiteX464" fmla="*/ 2407505 w 5619318"/>
              <a:gd name="connsiteY464" fmla="*/ 6111176 h 6315508"/>
              <a:gd name="connsiteX465" fmla="*/ 2365802 w 5619318"/>
              <a:gd name="connsiteY465" fmla="*/ 6115281 h 6315508"/>
              <a:gd name="connsiteX466" fmla="*/ 2382484 w 5619318"/>
              <a:gd name="connsiteY466" fmla="*/ 6139908 h 6315508"/>
              <a:gd name="connsiteX467" fmla="*/ 2260160 w 5619318"/>
              <a:gd name="connsiteY467" fmla="*/ 6160431 h 6315508"/>
              <a:gd name="connsiteX468" fmla="*/ 2315761 w 5619318"/>
              <a:gd name="connsiteY468" fmla="*/ 6119385 h 6315508"/>
              <a:gd name="connsiteX469" fmla="*/ 2279620 w 5619318"/>
              <a:gd name="connsiteY469" fmla="*/ 6127594 h 6315508"/>
              <a:gd name="connsiteX470" fmla="*/ 2254599 w 5619318"/>
              <a:gd name="connsiteY470" fmla="*/ 6074234 h 6315508"/>
              <a:gd name="connsiteX471" fmla="*/ 4857479 w 5619318"/>
              <a:gd name="connsiteY471" fmla="*/ 6071310 h 6315508"/>
              <a:gd name="connsiteX472" fmla="*/ 4868332 w 5619318"/>
              <a:gd name="connsiteY472" fmla="*/ 6083593 h 6315508"/>
              <a:gd name="connsiteX473" fmla="*/ 4838486 w 5619318"/>
              <a:gd name="connsiteY473" fmla="*/ 6091781 h 6315508"/>
              <a:gd name="connsiteX474" fmla="*/ 4857479 w 5619318"/>
              <a:gd name="connsiteY474" fmla="*/ 6071310 h 6315508"/>
              <a:gd name="connsiteX475" fmla="*/ 508230 w 5619318"/>
              <a:gd name="connsiteY475" fmla="*/ 6069976 h 6315508"/>
              <a:gd name="connsiteX476" fmla="*/ 526291 w 5619318"/>
              <a:gd name="connsiteY476" fmla="*/ 6071164 h 6315508"/>
              <a:gd name="connsiteX477" fmla="*/ 526291 w 5619318"/>
              <a:gd name="connsiteY477" fmla="*/ 6082569 h 6315508"/>
              <a:gd name="connsiteX478" fmla="*/ 504481 w 5619318"/>
              <a:gd name="connsiteY478" fmla="*/ 6078768 h 6315508"/>
              <a:gd name="connsiteX479" fmla="*/ 508230 w 5619318"/>
              <a:gd name="connsiteY479" fmla="*/ 6069976 h 6315508"/>
              <a:gd name="connsiteX480" fmla="*/ 990309 w 5619318"/>
              <a:gd name="connsiteY480" fmla="*/ 6066823 h 6315508"/>
              <a:gd name="connsiteX481" fmla="*/ 1003690 w 5619318"/>
              <a:gd name="connsiteY481" fmla="*/ 6083009 h 6315508"/>
              <a:gd name="connsiteX482" fmla="*/ 984099 w 5619318"/>
              <a:gd name="connsiteY482" fmla="*/ 6075071 h 6315508"/>
              <a:gd name="connsiteX483" fmla="*/ 990309 w 5619318"/>
              <a:gd name="connsiteY483" fmla="*/ 6066823 h 6315508"/>
              <a:gd name="connsiteX484" fmla="*/ 1985297 w 5619318"/>
              <a:gd name="connsiteY484" fmla="*/ 6066249 h 6315508"/>
              <a:gd name="connsiteX485" fmla="*/ 2000912 w 5619318"/>
              <a:gd name="connsiteY485" fmla="*/ 6071172 h 6315508"/>
              <a:gd name="connsiteX486" fmla="*/ 1995391 w 5619318"/>
              <a:gd name="connsiteY486" fmla="*/ 6099442 h 6315508"/>
              <a:gd name="connsiteX487" fmla="*/ 1953980 w 5619318"/>
              <a:gd name="connsiteY487" fmla="*/ 6099442 h 6315508"/>
              <a:gd name="connsiteX488" fmla="*/ 1945697 w 5619318"/>
              <a:gd name="connsiteY488" fmla="*/ 6083287 h 6315508"/>
              <a:gd name="connsiteX489" fmla="*/ 1967093 w 5619318"/>
              <a:gd name="connsiteY489" fmla="*/ 6066628 h 6315508"/>
              <a:gd name="connsiteX490" fmla="*/ 1985297 w 5619318"/>
              <a:gd name="connsiteY490" fmla="*/ 6066249 h 6315508"/>
              <a:gd name="connsiteX491" fmla="*/ 2619415 w 5619318"/>
              <a:gd name="connsiteY491" fmla="*/ 6065136 h 6315508"/>
              <a:gd name="connsiteX492" fmla="*/ 2666618 w 5619318"/>
              <a:gd name="connsiteY492" fmla="*/ 6079353 h 6315508"/>
              <a:gd name="connsiteX493" fmla="*/ 2619415 w 5619318"/>
              <a:gd name="connsiteY493" fmla="*/ 6087477 h 6315508"/>
              <a:gd name="connsiteX494" fmla="*/ 2619415 w 5619318"/>
              <a:gd name="connsiteY494" fmla="*/ 6065136 h 6315508"/>
              <a:gd name="connsiteX495" fmla="*/ 5350844 w 5619318"/>
              <a:gd name="connsiteY495" fmla="*/ 6061074 h 6315508"/>
              <a:gd name="connsiteX496" fmla="*/ 5350844 w 5619318"/>
              <a:gd name="connsiteY496" fmla="*/ 6065113 h 6315508"/>
              <a:gd name="connsiteX497" fmla="*/ 5362267 w 5619318"/>
              <a:gd name="connsiteY497" fmla="*/ 6095403 h 6315508"/>
              <a:gd name="connsiteX498" fmla="*/ 5336564 w 5619318"/>
              <a:gd name="connsiteY498" fmla="*/ 6103480 h 6315508"/>
              <a:gd name="connsiteX499" fmla="*/ 5350844 w 5619318"/>
              <a:gd name="connsiteY499" fmla="*/ 6061074 h 6315508"/>
              <a:gd name="connsiteX500" fmla="*/ 3882138 w 5619318"/>
              <a:gd name="connsiteY500" fmla="*/ 6056688 h 6315508"/>
              <a:gd name="connsiteX501" fmla="*/ 3876640 w 5619318"/>
              <a:gd name="connsiteY501" fmla="*/ 6098912 h 6315508"/>
              <a:gd name="connsiteX502" fmla="*/ 3840904 w 5619318"/>
              <a:gd name="connsiteY502" fmla="*/ 6086848 h 6315508"/>
              <a:gd name="connsiteX503" fmla="*/ 3882138 w 5619318"/>
              <a:gd name="connsiteY503" fmla="*/ 6056688 h 6315508"/>
              <a:gd name="connsiteX504" fmla="*/ 2463766 w 5619318"/>
              <a:gd name="connsiteY504" fmla="*/ 6056688 h 6315508"/>
              <a:gd name="connsiteX505" fmla="*/ 2525027 w 5619318"/>
              <a:gd name="connsiteY505" fmla="*/ 6074873 h 6315508"/>
              <a:gd name="connsiteX506" fmla="*/ 2580717 w 5619318"/>
              <a:gd name="connsiteY506" fmla="*/ 6119326 h 6315508"/>
              <a:gd name="connsiteX507" fmla="*/ 2575147 w 5619318"/>
              <a:gd name="connsiteY507" fmla="*/ 6147615 h 6315508"/>
              <a:gd name="connsiteX508" fmla="*/ 2508319 w 5619318"/>
              <a:gd name="connsiteY508" fmla="*/ 6135491 h 6315508"/>
              <a:gd name="connsiteX509" fmla="*/ 2469335 w 5619318"/>
              <a:gd name="connsiteY509" fmla="*/ 6103162 h 6315508"/>
              <a:gd name="connsiteX510" fmla="*/ 2447059 w 5619318"/>
              <a:gd name="connsiteY510" fmla="*/ 6078914 h 6315508"/>
              <a:gd name="connsiteX511" fmla="*/ 2463766 w 5619318"/>
              <a:gd name="connsiteY511" fmla="*/ 6056688 h 6315508"/>
              <a:gd name="connsiteX512" fmla="*/ 263086 w 5619318"/>
              <a:gd name="connsiteY512" fmla="*/ 6056687 h 6315508"/>
              <a:gd name="connsiteX513" fmla="*/ 338370 w 5619318"/>
              <a:gd name="connsiteY513" fmla="*/ 6079109 h 6315508"/>
              <a:gd name="connsiteX514" fmla="*/ 293756 w 5619318"/>
              <a:gd name="connsiteY514" fmla="*/ 6123951 h 6315508"/>
              <a:gd name="connsiteX515" fmla="*/ 232414 w 5619318"/>
              <a:gd name="connsiteY515" fmla="*/ 6099492 h 6315508"/>
              <a:gd name="connsiteX516" fmla="*/ 282604 w 5619318"/>
              <a:gd name="connsiteY516" fmla="*/ 6079109 h 6315508"/>
              <a:gd name="connsiteX517" fmla="*/ 263086 w 5619318"/>
              <a:gd name="connsiteY517" fmla="*/ 6056687 h 6315508"/>
              <a:gd name="connsiteX518" fmla="*/ 839959 w 5619318"/>
              <a:gd name="connsiteY518" fmla="*/ 6051011 h 6315508"/>
              <a:gd name="connsiteX519" fmla="*/ 872146 w 5619318"/>
              <a:gd name="connsiteY519" fmla="*/ 6060912 h 6315508"/>
              <a:gd name="connsiteX520" fmla="*/ 816170 w 5619318"/>
              <a:gd name="connsiteY520" fmla="*/ 6060912 h 6315508"/>
              <a:gd name="connsiteX521" fmla="*/ 839959 w 5619318"/>
              <a:gd name="connsiteY521" fmla="*/ 6051011 h 6315508"/>
              <a:gd name="connsiteX522" fmla="*/ 4665809 w 5619318"/>
              <a:gd name="connsiteY522" fmla="*/ 6049417 h 6315508"/>
              <a:gd name="connsiteX523" fmla="*/ 4684551 w 5619318"/>
              <a:gd name="connsiteY523" fmla="*/ 6052691 h 6315508"/>
              <a:gd name="connsiteX524" fmla="*/ 4665024 w 5619318"/>
              <a:gd name="connsiteY524" fmla="*/ 6099029 h 6315508"/>
              <a:gd name="connsiteX525" fmla="*/ 4603655 w 5619318"/>
              <a:gd name="connsiteY525" fmla="*/ 6107087 h 6315508"/>
              <a:gd name="connsiteX526" fmla="*/ 4598076 w 5619318"/>
              <a:gd name="connsiteY526" fmla="*/ 6131263 h 6315508"/>
              <a:gd name="connsiteX527" fmla="*/ 4614813 w 5619318"/>
              <a:gd name="connsiteY527" fmla="*/ 6060749 h 6315508"/>
              <a:gd name="connsiteX528" fmla="*/ 4665809 w 5619318"/>
              <a:gd name="connsiteY528" fmla="*/ 6049417 h 6315508"/>
              <a:gd name="connsiteX529" fmla="*/ 4365590 w 5619318"/>
              <a:gd name="connsiteY529" fmla="*/ 6048223 h 6315508"/>
              <a:gd name="connsiteX530" fmla="*/ 4406082 w 5619318"/>
              <a:gd name="connsiteY530" fmla="*/ 6048424 h 6315508"/>
              <a:gd name="connsiteX531" fmla="*/ 4462643 w 5619318"/>
              <a:gd name="connsiteY531" fmla="*/ 6064893 h 6315508"/>
              <a:gd name="connsiteX532" fmla="*/ 4462643 w 5619318"/>
              <a:gd name="connsiteY532" fmla="*/ 6087234 h 6315508"/>
              <a:gd name="connsiteX533" fmla="*/ 4320521 w 5619318"/>
              <a:gd name="connsiteY533" fmla="*/ 6111605 h 6315508"/>
              <a:gd name="connsiteX534" fmla="*/ 4295442 w 5619318"/>
              <a:gd name="connsiteY534" fmla="*/ 6135976 h 6315508"/>
              <a:gd name="connsiteX535" fmla="*/ 4278720 w 5619318"/>
              <a:gd name="connsiteY535" fmla="*/ 6107543 h 6315508"/>
              <a:gd name="connsiteX536" fmla="*/ 4365590 w 5619318"/>
              <a:gd name="connsiteY536" fmla="*/ 6048223 h 6315508"/>
              <a:gd name="connsiteX537" fmla="*/ 5127699 w 5619318"/>
              <a:gd name="connsiteY537" fmla="*/ 6047914 h 6315508"/>
              <a:gd name="connsiteX538" fmla="*/ 5109040 w 5619318"/>
              <a:gd name="connsiteY538" fmla="*/ 6087063 h 6315508"/>
              <a:gd name="connsiteX539" fmla="*/ 5127699 w 5619318"/>
              <a:gd name="connsiteY539" fmla="*/ 6047914 h 6315508"/>
              <a:gd name="connsiteX540" fmla="*/ 3802116 w 5619318"/>
              <a:gd name="connsiteY540" fmla="*/ 6047914 h 6315508"/>
              <a:gd name="connsiteX541" fmla="*/ 3785295 w 5619318"/>
              <a:gd name="connsiteY541" fmla="*/ 6094672 h 6315508"/>
              <a:gd name="connsiteX542" fmla="*/ 3760065 w 5619318"/>
              <a:gd name="connsiteY542" fmla="*/ 6078409 h 6315508"/>
              <a:gd name="connsiteX543" fmla="*/ 3740441 w 5619318"/>
              <a:gd name="connsiteY543" fmla="*/ 6119067 h 6315508"/>
              <a:gd name="connsiteX544" fmla="*/ 3647928 w 5619318"/>
              <a:gd name="connsiteY544" fmla="*/ 6102803 h 6315508"/>
              <a:gd name="connsiteX545" fmla="*/ 3636714 w 5619318"/>
              <a:gd name="connsiteY545" fmla="*/ 6131264 h 6315508"/>
              <a:gd name="connsiteX546" fmla="*/ 3561021 w 5619318"/>
              <a:gd name="connsiteY546" fmla="*/ 6131264 h 6315508"/>
              <a:gd name="connsiteX547" fmla="*/ 3561021 w 5619318"/>
              <a:gd name="connsiteY547" fmla="*/ 6115001 h 6315508"/>
              <a:gd name="connsiteX548" fmla="*/ 3591859 w 5619318"/>
              <a:gd name="connsiteY548" fmla="*/ 6110935 h 6315508"/>
              <a:gd name="connsiteX549" fmla="*/ 3586253 w 5619318"/>
              <a:gd name="connsiteY549" fmla="*/ 6090606 h 6315508"/>
              <a:gd name="connsiteX550" fmla="*/ 3667552 w 5619318"/>
              <a:gd name="connsiteY550" fmla="*/ 6056046 h 6315508"/>
              <a:gd name="connsiteX551" fmla="*/ 3715209 w 5619318"/>
              <a:gd name="connsiteY551" fmla="*/ 6082474 h 6315508"/>
              <a:gd name="connsiteX552" fmla="*/ 3802116 w 5619318"/>
              <a:gd name="connsiteY552" fmla="*/ 6047914 h 6315508"/>
              <a:gd name="connsiteX553" fmla="*/ 171239 w 5619318"/>
              <a:gd name="connsiteY553" fmla="*/ 6047913 h 6315508"/>
              <a:gd name="connsiteX554" fmla="*/ 196429 w 5619318"/>
              <a:gd name="connsiteY554" fmla="*/ 6064811 h 6315508"/>
              <a:gd name="connsiteX555" fmla="*/ 171239 w 5619318"/>
              <a:gd name="connsiteY555" fmla="*/ 6047913 h 6315508"/>
              <a:gd name="connsiteX556" fmla="*/ 2108597 w 5619318"/>
              <a:gd name="connsiteY556" fmla="*/ 6043308 h 6315508"/>
              <a:gd name="connsiteX557" fmla="*/ 2117875 w 5619318"/>
              <a:gd name="connsiteY557" fmla="*/ 6056103 h 6315508"/>
              <a:gd name="connsiteX558" fmla="*/ 2093134 w 5619318"/>
              <a:gd name="connsiteY558" fmla="*/ 6052009 h 6315508"/>
              <a:gd name="connsiteX559" fmla="*/ 2108597 w 5619318"/>
              <a:gd name="connsiteY559" fmla="*/ 6043308 h 6315508"/>
              <a:gd name="connsiteX560" fmla="*/ 2963272 w 5619318"/>
              <a:gd name="connsiteY560" fmla="*/ 6040359 h 6315508"/>
              <a:gd name="connsiteX561" fmla="*/ 2895300 w 5619318"/>
              <a:gd name="connsiteY561" fmla="*/ 6052789 h 6315508"/>
              <a:gd name="connsiteX562" fmla="*/ 2963272 w 5619318"/>
              <a:gd name="connsiteY562" fmla="*/ 6040359 h 6315508"/>
              <a:gd name="connsiteX563" fmla="*/ 1170717 w 5619318"/>
              <a:gd name="connsiteY563" fmla="*/ 6040261 h 6315508"/>
              <a:gd name="connsiteX564" fmla="*/ 1218002 w 5619318"/>
              <a:gd name="connsiteY564" fmla="*/ 6048350 h 6315508"/>
              <a:gd name="connsiteX565" fmla="*/ 1192968 w 5619318"/>
              <a:gd name="connsiteY565" fmla="*/ 6094863 h 6315508"/>
              <a:gd name="connsiteX566" fmla="*/ 1126214 w 5619318"/>
              <a:gd name="connsiteY566" fmla="*/ 6115085 h 6315508"/>
              <a:gd name="connsiteX567" fmla="*/ 1090056 w 5619318"/>
              <a:gd name="connsiteY567" fmla="*/ 6056439 h 6315508"/>
              <a:gd name="connsiteX568" fmla="*/ 1156809 w 5619318"/>
              <a:gd name="connsiteY568" fmla="*/ 6064528 h 6315508"/>
              <a:gd name="connsiteX569" fmla="*/ 1170717 w 5619318"/>
              <a:gd name="connsiteY569" fmla="*/ 6040261 h 6315508"/>
              <a:gd name="connsiteX570" fmla="*/ 4258168 w 5619318"/>
              <a:gd name="connsiteY570" fmla="*/ 6039733 h 6315508"/>
              <a:gd name="connsiteX571" fmla="*/ 4294715 w 5619318"/>
              <a:gd name="connsiteY571" fmla="*/ 6052064 h 6315508"/>
              <a:gd name="connsiteX572" fmla="*/ 4294715 w 5619318"/>
              <a:gd name="connsiteY572" fmla="*/ 6078780 h 6315508"/>
              <a:gd name="connsiteX573" fmla="*/ 4232866 w 5619318"/>
              <a:gd name="connsiteY573" fmla="*/ 6082890 h 6315508"/>
              <a:gd name="connsiteX574" fmla="*/ 4221620 w 5619318"/>
              <a:gd name="connsiteY574" fmla="*/ 6107551 h 6315508"/>
              <a:gd name="connsiteX575" fmla="*/ 4238488 w 5619318"/>
              <a:gd name="connsiteY575" fmla="*/ 6060284 h 6315508"/>
              <a:gd name="connsiteX576" fmla="*/ 4238488 w 5619318"/>
              <a:gd name="connsiteY576" fmla="*/ 6078780 h 6315508"/>
              <a:gd name="connsiteX577" fmla="*/ 4258168 w 5619318"/>
              <a:gd name="connsiteY577" fmla="*/ 6039733 h 6315508"/>
              <a:gd name="connsiteX578" fmla="*/ 597061 w 5619318"/>
              <a:gd name="connsiteY578" fmla="*/ 6036216 h 6315508"/>
              <a:gd name="connsiteX579" fmla="*/ 653038 w 5619318"/>
              <a:gd name="connsiteY579" fmla="*/ 6044405 h 6315508"/>
              <a:gd name="connsiteX580" fmla="*/ 664233 w 5619318"/>
              <a:gd name="connsiteY580" fmla="*/ 6071019 h 6315508"/>
              <a:gd name="connsiteX581" fmla="*/ 566273 w 5619318"/>
              <a:gd name="connsiteY581" fmla="*/ 6087396 h 6315508"/>
              <a:gd name="connsiteX582" fmla="*/ 566273 w 5619318"/>
              <a:gd name="connsiteY582" fmla="*/ 6056688 h 6315508"/>
              <a:gd name="connsiteX583" fmla="*/ 608257 w 5619318"/>
              <a:gd name="connsiteY583" fmla="*/ 6052594 h 6315508"/>
              <a:gd name="connsiteX584" fmla="*/ 597061 w 5619318"/>
              <a:gd name="connsiteY584" fmla="*/ 6036216 h 6315508"/>
              <a:gd name="connsiteX585" fmla="*/ 1724114 w 5619318"/>
              <a:gd name="connsiteY585" fmla="*/ 6027818 h 6315508"/>
              <a:gd name="connsiteX586" fmla="*/ 1755776 w 5619318"/>
              <a:gd name="connsiteY586" fmla="*/ 6031915 h 6315508"/>
              <a:gd name="connsiteX587" fmla="*/ 1643823 w 5619318"/>
              <a:gd name="connsiteY587" fmla="*/ 6056687 h 6315508"/>
              <a:gd name="connsiteX588" fmla="*/ 1643823 w 5619318"/>
              <a:gd name="connsiteY588" fmla="*/ 6048430 h 6315508"/>
              <a:gd name="connsiteX589" fmla="*/ 1691403 w 5619318"/>
              <a:gd name="connsiteY589" fmla="*/ 6030108 h 6315508"/>
              <a:gd name="connsiteX590" fmla="*/ 1724114 w 5619318"/>
              <a:gd name="connsiteY590" fmla="*/ 6027818 h 6315508"/>
              <a:gd name="connsiteX591" fmla="*/ 3912286 w 5619318"/>
              <a:gd name="connsiteY591" fmla="*/ 6024518 h 6315508"/>
              <a:gd name="connsiteX592" fmla="*/ 3886884 w 5619318"/>
              <a:gd name="connsiteY592" fmla="*/ 6048333 h 6315508"/>
              <a:gd name="connsiteX593" fmla="*/ 3912286 w 5619318"/>
              <a:gd name="connsiteY593" fmla="*/ 6024518 h 6315508"/>
              <a:gd name="connsiteX594" fmla="*/ 3413939 w 5619318"/>
              <a:gd name="connsiteY594" fmla="*/ 6024517 h 6315508"/>
              <a:gd name="connsiteX595" fmla="*/ 3438359 w 5619318"/>
              <a:gd name="connsiteY595" fmla="*/ 6044363 h 6315508"/>
              <a:gd name="connsiteX596" fmla="*/ 3413939 w 5619318"/>
              <a:gd name="connsiteY596" fmla="*/ 6024517 h 6315508"/>
              <a:gd name="connsiteX597" fmla="*/ 141673 w 5619318"/>
              <a:gd name="connsiteY597" fmla="*/ 6023622 h 6315508"/>
              <a:gd name="connsiteX598" fmla="*/ 164325 w 5619318"/>
              <a:gd name="connsiteY598" fmla="*/ 6028417 h 6315508"/>
              <a:gd name="connsiteX599" fmla="*/ 150801 w 5619318"/>
              <a:gd name="connsiteY599" fmla="*/ 6056688 h 6315508"/>
              <a:gd name="connsiteX600" fmla="*/ 129164 w 5619318"/>
              <a:gd name="connsiteY600" fmla="*/ 6032456 h 6315508"/>
              <a:gd name="connsiteX601" fmla="*/ 141673 w 5619318"/>
              <a:gd name="connsiteY601" fmla="*/ 6023622 h 6315508"/>
              <a:gd name="connsiteX602" fmla="*/ 2509061 w 5619318"/>
              <a:gd name="connsiteY602" fmla="*/ 6019866 h 6315508"/>
              <a:gd name="connsiteX603" fmla="*/ 2539849 w 5619318"/>
              <a:gd name="connsiteY603" fmla="*/ 6061075 h 6315508"/>
              <a:gd name="connsiteX604" fmla="*/ 2495067 w 5619318"/>
              <a:gd name="connsiteY604" fmla="*/ 6023987 h 6315508"/>
              <a:gd name="connsiteX605" fmla="*/ 2509061 w 5619318"/>
              <a:gd name="connsiteY605" fmla="*/ 6019866 h 6315508"/>
              <a:gd name="connsiteX606" fmla="*/ 4559131 w 5619318"/>
              <a:gd name="connsiteY606" fmla="*/ 6015744 h 6315508"/>
              <a:gd name="connsiteX607" fmla="*/ 4592590 w 5619318"/>
              <a:gd name="connsiteY607" fmla="*/ 6086950 h 6315508"/>
              <a:gd name="connsiteX608" fmla="*/ 4528459 w 5619318"/>
              <a:gd name="connsiteY608" fmla="*/ 6107295 h 6315508"/>
              <a:gd name="connsiteX609" fmla="*/ 4492211 w 5619318"/>
              <a:gd name="connsiteY609" fmla="*/ 6095087 h 6315508"/>
              <a:gd name="connsiteX610" fmla="*/ 4547977 w 5619318"/>
              <a:gd name="connsiteY610" fmla="*/ 6086950 h 6315508"/>
              <a:gd name="connsiteX611" fmla="*/ 4522883 w 5619318"/>
              <a:gd name="connsiteY611" fmla="*/ 6056433 h 6315508"/>
              <a:gd name="connsiteX612" fmla="*/ 4559131 w 5619318"/>
              <a:gd name="connsiteY612" fmla="*/ 6015744 h 6315508"/>
              <a:gd name="connsiteX613" fmla="*/ 3572127 w 5619318"/>
              <a:gd name="connsiteY613" fmla="*/ 6011357 h 6315508"/>
              <a:gd name="connsiteX614" fmla="*/ 3611000 w 5619318"/>
              <a:gd name="connsiteY614" fmla="*/ 6044112 h 6315508"/>
              <a:gd name="connsiteX615" fmla="*/ 3572127 w 5619318"/>
              <a:gd name="connsiteY615" fmla="*/ 6091197 h 6315508"/>
              <a:gd name="connsiteX616" fmla="*/ 3561021 w 5619318"/>
              <a:gd name="connsiteY616" fmla="*/ 6074820 h 6315508"/>
              <a:gd name="connsiteX617" fmla="*/ 3511042 w 5619318"/>
              <a:gd name="connsiteY617" fmla="*/ 6095292 h 6315508"/>
              <a:gd name="connsiteX618" fmla="*/ 3494382 w 5619318"/>
              <a:gd name="connsiteY618" fmla="*/ 6078914 h 6315508"/>
              <a:gd name="connsiteX619" fmla="*/ 3433296 w 5619318"/>
              <a:gd name="connsiteY619" fmla="*/ 6111669 h 6315508"/>
              <a:gd name="connsiteX620" fmla="*/ 3413860 w 5619318"/>
              <a:gd name="connsiteY620" fmla="*/ 6099386 h 6315508"/>
              <a:gd name="connsiteX621" fmla="*/ 3333338 w 5619318"/>
              <a:gd name="connsiteY621" fmla="*/ 6144424 h 6315508"/>
              <a:gd name="connsiteX622" fmla="*/ 3316679 w 5619318"/>
              <a:gd name="connsiteY622" fmla="*/ 6115763 h 6315508"/>
              <a:gd name="connsiteX623" fmla="*/ 3358328 w 5619318"/>
              <a:gd name="connsiteY623" fmla="*/ 6115763 h 6315508"/>
              <a:gd name="connsiteX624" fmla="*/ 3388870 w 5619318"/>
              <a:gd name="connsiteY624" fmla="*/ 6070726 h 6315508"/>
              <a:gd name="connsiteX625" fmla="*/ 3469392 w 5619318"/>
              <a:gd name="connsiteY625" fmla="*/ 6064584 h 6315508"/>
              <a:gd name="connsiteX626" fmla="*/ 3572127 w 5619318"/>
              <a:gd name="connsiteY626" fmla="*/ 6011357 h 6315508"/>
              <a:gd name="connsiteX627" fmla="*/ 3307127 w 5619318"/>
              <a:gd name="connsiteY627" fmla="*/ 6011357 h 6315508"/>
              <a:gd name="connsiteX628" fmla="*/ 3393515 w 5619318"/>
              <a:gd name="connsiteY628" fmla="*/ 6027798 h 6315508"/>
              <a:gd name="connsiteX629" fmla="*/ 3337781 w 5619318"/>
              <a:gd name="connsiteY629" fmla="*/ 6087395 h 6315508"/>
              <a:gd name="connsiteX630" fmla="*/ 3307127 w 5619318"/>
              <a:gd name="connsiteY630" fmla="*/ 6023688 h 6315508"/>
              <a:gd name="connsiteX631" fmla="*/ 2254607 w 5619318"/>
              <a:gd name="connsiteY631" fmla="*/ 6007225 h 6315508"/>
              <a:gd name="connsiteX632" fmla="*/ 2254607 w 5619318"/>
              <a:gd name="connsiteY632" fmla="*/ 6070544 h 6315508"/>
              <a:gd name="connsiteX633" fmla="*/ 2218568 w 5619318"/>
              <a:gd name="connsiteY633" fmla="*/ 6064417 h 6315508"/>
              <a:gd name="connsiteX634" fmla="*/ 2229658 w 5619318"/>
              <a:gd name="connsiteY634" fmla="*/ 6103225 h 6315508"/>
              <a:gd name="connsiteX635" fmla="*/ 2077188 w 5619318"/>
              <a:gd name="connsiteY635" fmla="*/ 6099140 h 6315508"/>
              <a:gd name="connsiteX636" fmla="*/ 2082732 w 5619318"/>
              <a:gd name="connsiteY636" fmla="*/ 6078715 h 6315508"/>
              <a:gd name="connsiteX637" fmla="*/ 2113227 w 5619318"/>
              <a:gd name="connsiteY637" fmla="*/ 6095055 h 6315508"/>
              <a:gd name="connsiteX638" fmla="*/ 2188075 w 5619318"/>
              <a:gd name="connsiteY638" fmla="*/ 6052162 h 6315508"/>
              <a:gd name="connsiteX639" fmla="*/ 2113227 w 5619318"/>
              <a:gd name="connsiteY639" fmla="*/ 6023567 h 6315508"/>
              <a:gd name="connsiteX640" fmla="*/ 2254607 w 5619318"/>
              <a:gd name="connsiteY640" fmla="*/ 6007225 h 6315508"/>
              <a:gd name="connsiteX641" fmla="*/ 5076788 w 5619318"/>
              <a:gd name="connsiteY641" fmla="*/ 5999659 h 6315508"/>
              <a:gd name="connsiteX642" fmla="*/ 5090781 w 5619318"/>
              <a:gd name="connsiteY642" fmla="*/ 6061074 h 6315508"/>
              <a:gd name="connsiteX643" fmla="*/ 5076788 w 5619318"/>
              <a:gd name="connsiteY643" fmla="*/ 5999659 h 6315508"/>
              <a:gd name="connsiteX644" fmla="*/ 4659895 w 5619318"/>
              <a:gd name="connsiteY644" fmla="*/ 5999659 h 6315508"/>
              <a:gd name="connsiteX645" fmla="*/ 4665558 w 5619318"/>
              <a:gd name="connsiteY645" fmla="*/ 5999659 h 6315508"/>
              <a:gd name="connsiteX646" fmla="*/ 4665558 w 5619318"/>
              <a:gd name="connsiteY646" fmla="*/ 6040348 h 6315508"/>
              <a:gd name="connsiteX647" fmla="*/ 4659895 w 5619318"/>
              <a:gd name="connsiteY647" fmla="*/ 5999659 h 6315508"/>
              <a:gd name="connsiteX648" fmla="*/ 515750 w 5619318"/>
              <a:gd name="connsiteY648" fmla="*/ 5995273 h 6315508"/>
              <a:gd name="connsiteX649" fmla="*/ 540286 w 5619318"/>
              <a:gd name="connsiteY649" fmla="*/ 6015745 h 6315508"/>
              <a:gd name="connsiteX650" fmla="*/ 515750 w 5619318"/>
              <a:gd name="connsiteY650" fmla="*/ 5995273 h 6315508"/>
              <a:gd name="connsiteX651" fmla="*/ 292389 w 5619318"/>
              <a:gd name="connsiteY651" fmla="*/ 5995273 h 6315508"/>
              <a:gd name="connsiteX652" fmla="*/ 292389 w 5619318"/>
              <a:gd name="connsiteY652" fmla="*/ 6024518 h 6315508"/>
              <a:gd name="connsiteX653" fmla="*/ 256404 w 5619318"/>
              <a:gd name="connsiteY653" fmla="*/ 6011985 h 6315508"/>
              <a:gd name="connsiteX654" fmla="*/ 292389 w 5619318"/>
              <a:gd name="connsiteY654" fmla="*/ 5995273 h 6315508"/>
              <a:gd name="connsiteX655" fmla="*/ 5472585 w 5619318"/>
              <a:gd name="connsiteY655" fmla="*/ 5990886 h 6315508"/>
              <a:gd name="connsiteX656" fmla="*/ 5478038 w 5619318"/>
              <a:gd name="connsiteY656" fmla="*/ 6024518 h 6315508"/>
              <a:gd name="connsiteX657" fmla="*/ 5472585 w 5619318"/>
              <a:gd name="connsiteY657" fmla="*/ 5990886 h 6315508"/>
              <a:gd name="connsiteX658" fmla="*/ 774632 w 5619318"/>
              <a:gd name="connsiteY658" fmla="*/ 5990886 h 6315508"/>
              <a:gd name="connsiteX659" fmla="*/ 842159 w 5619318"/>
              <a:gd name="connsiteY659" fmla="*/ 6019368 h 6315508"/>
              <a:gd name="connsiteX660" fmla="*/ 774632 w 5619318"/>
              <a:gd name="connsiteY660" fmla="*/ 5990886 h 6315508"/>
              <a:gd name="connsiteX661" fmla="*/ 5158814 w 5619318"/>
              <a:gd name="connsiteY661" fmla="*/ 5979188 h 6315508"/>
              <a:gd name="connsiteX662" fmla="*/ 5164350 w 5619318"/>
              <a:gd name="connsiteY662" fmla="*/ 6004255 h 6315508"/>
              <a:gd name="connsiteX663" fmla="*/ 5128365 w 5619318"/>
              <a:gd name="connsiteY663" fmla="*/ 6008433 h 6315508"/>
              <a:gd name="connsiteX664" fmla="*/ 5158814 w 5619318"/>
              <a:gd name="connsiteY664" fmla="*/ 5979188 h 6315508"/>
              <a:gd name="connsiteX665" fmla="*/ 337370 w 5619318"/>
              <a:gd name="connsiteY665" fmla="*/ 5979188 h 6315508"/>
              <a:gd name="connsiteX666" fmla="*/ 362724 w 5619318"/>
              <a:gd name="connsiteY666" fmla="*/ 5983309 h 6315508"/>
              <a:gd name="connsiteX667" fmla="*/ 368358 w 5619318"/>
              <a:gd name="connsiteY667" fmla="*/ 6008034 h 6315508"/>
              <a:gd name="connsiteX668" fmla="*/ 348639 w 5619318"/>
              <a:gd name="connsiteY668" fmla="*/ 6020397 h 6315508"/>
              <a:gd name="connsiteX669" fmla="*/ 306384 w 5619318"/>
              <a:gd name="connsiteY669" fmla="*/ 6003913 h 6315508"/>
              <a:gd name="connsiteX670" fmla="*/ 337370 w 5619318"/>
              <a:gd name="connsiteY670" fmla="*/ 5979188 h 6315508"/>
              <a:gd name="connsiteX671" fmla="*/ 1841348 w 5619318"/>
              <a:gd name="connsiteY671" fmla="*/ 5978776 h 6315508"/>
              <a:gd name="connsiteX672" fmla="*/ 1858306 w 5619318"/>
              <a:gd name="connsiteY672" fmla="*/ 5983696 h 6315508"/>
              <a:gd name="connsiteX673" fmla="*/ 1828460 w 5619318"/>
              <a:gd name="connsiteY673" fmla="*/ 5987840 h 6315508"/>
              <a:gd name="connsiteX674" fmla="*/ 1841348 w 5619318"/>
              <a:gd name="connsiteY674" fmla="*/ 5978776 h 6315508"/>
              <a:gd name="connsiteX675" fmla="*/ 4333697 w 5619318"/>
              <a:gd name="connsiteY675" fmla="*/ 5974801 h 6315508"/>
              <a:gd name="connsiteX676" fmla="*/ 4350690 w 5619318"/>
              <a:gd name="connsiteY676" fmla="*/ 6011793 h 6315508"/>
              <a:gd name="connsiteX677" fmla="*/ 4294047 w 5619318"/>
              <a:gd name="connsiteY677" fmla="*/ 6048784 h 6315508"/>
              <a:gd name="connsiteX678" fmla="*/ 4313873 w 5619318"/>
              <a:gd name="connsiteY678" fmla="*/ 6028233 h 6315508"/>
              <a:gd name="connsiteX679" fmla="*/ 4282719 w 5619318"/>
              <a:gd name="connsiteY679" fmla="*/ 6032344 h 6315508"/>
              <a:gd name="connsiteX680" fmla="*/ 4333697 w 5619318"/>
              <a:gd name="connsiteY680" fmla="*/ 5974801 h 6315508"/>
              <a:gd name="connsiteX681" fmla="*/ 4105079 w 5619318"/>
              <a:gd name="connsiteY681" fmla="*/ 5974801 h 6315508"/>
              <a:gd name="connsiteX682" fmla="*/ 4090799 w 5619318"/>
              <a:gd name="connsiteY682" fmla="*/ 6004046 h 6315508"/>
              <a:gd name="connsiteX683" fmla="*/ 4105079 w 5619318"/>
              <a:gd name="connsiteY683" fmla="*/ 5974801 h 6315508"/>
              <a:gd name="connsiteX684" fmla="*/ 2254478 w 5619318"/>
              <a:gd name="connsiteY684" fmla="*/ 5971877 h 6315508"/>
              <a:gd name="connsiteX685" fmla="*/ 2280649 w 5619318"/>
              <a:gd name="connsiteY685" fmla="*/ 5987474 h 6315508"/>
              <a:gd name="connsiteX686" fmla="*/ 2254478 w 5619318"/>
              <a:gd name="connsiteY686" fmla="*/ 5971877 h 6315508"/>
              <a:gd name="connsiteX687" fmla="*/ 1039854 w 5619318"/>
              <a:gd name="connsiteY687" fmla="*/ 5971877 h 6315508"/>
              <a:gd name="connsiteX688" fmla="*/ 1090056 w 5619318"/>
              <a:gd name="connsiteY688" fmla="*/ 5995961 h 6315508"/>
              <a:gd name="connsiteX689" fmla="*/ 978497 w 5619318"/>
              <a:gd name="connsiteY689" fmla="*/ 6040116 h 6315508"/>
              <a:gd name="connsiteX690" fmla="*/ 1064955 w 5619318"/>
              <a:gd name="connsiteY690" fmla="*/ 6044130 h 6315508"/>
              <a:gd name="connsiteX691" fmla="*/ 1045432 w 5619318"/>
              <a:gd name="connsiteY691" fmla="*/ 6070221 h 6315508"/>
              <a:gd name="connsiteX692" fmla="*/ 978497 w 5619318"/>
              <a:gd name="connsiteY692" fmla="*/ 6074235 h 6315508"/>
              <a:gd name="connsiteX693" fmla="*/ 953396 w 5619318"/>
              <a:gd name="connsiteY693" fmla="*/ 6052158 h 6315508"/>
              <a:gd name="connsiteX694" fmla="*/ 866938 w 5619318"/>
              <a:gd name="connsiteY694" fmla="*/ 6036102 h 6315508"/>
              <a:gd name="connsiteX695" fmla="*/ 892038 w 5619318"/>
              <a:gd name="connsiteY695" fmla="*/ 6024059 h 6315508"/>
              <a:gd name="connsiteX696" fmla="*/ 872516 w 5619318"/>
              <a:gd name="connsiteY696" fmla="*/ 6003988 h 6315508"/>
              <a:gd name="connsiteX697" fmla="*/ 1039854 w 5619318"/>
              <a:gd name="connsiteY697" fmla="*/ 5971877 h 6315508"/>
              <a:gd name="connsiteX698" fmla="*/ 265254 w 5619318"/>
              <a:gd name="connsiteY698" fmla="*/ 5970483 h 6315508"/>
              <a:gd name="connsiteX699" fmla="*/ 276229 w 5619318"/>
              <a:gd name="connsiteY699" fmla="*/ 5972425 h 6315508"/>
              <a:gd name="connsiteX700" fmla="*/ 287558 w 5619318"/>
              <a:gd name="connsiteY700" fmla="*/ 5987962 h 6315508"/>
              <a:gd name="connsiteX701" fmla="*/ 256404 w 5619318"/>
              <a:gd name="connsiteY701" fmla="*/ 5975533 h 6315508"/>
              <a:gd name="connsiteX702" fmla="*/ 265254 w 5619318"/>
              <a:gd name="connsiteY702" fmla="*/ 5970483 h 6315508"/>
              <a:gd name="connsiteX703" fmla="*/ 5529139 w 5619318"/>
              <a:gd name="connsiteY703" fmla="*/ 5964565 h 6315508"/>
              <a:gd name="connsiteX704" fmla="*/ 5554540 w 5619318"/>
              <a:gd name="connsiteY704" fmla="*/ 6020131 h 6315508"/>
              <a:gd name="connsiteX705" fmla="*/ 5529139 w 5619318"/>
              <a:gd name="connsiteY705" fmla="*/ 5964565 h 6315508"/>
              <a:gd name="connsiteX706" fmla="*/ 195521 w 5619318"/>
              <a:gd name="connsiteY706" fmla="*/ 5964565 h 6315508"/>
              <a:gd name="connsiteX707" fmla="*/ 195521 w 5619318"/>
              <a:gd name="connsiteY707" fmla="*/ 5987961 h 6315508"/>
              <a:gd name="connsiteX708" fmla="*/ 176437 w 5619318"/>
              <a:gd name="connsiteY708" fmla="*/ 5970945 h 6315508"/>
              <a:gd name="connsiteX709" fmla="*/ 195521 w 5619318"/>
              <a:gd name="connsiteY709" fmla="*/ 5964565 h 6315508"/>
              <a:gd name="connsiteX710" fmla="*/ 1150932 w 5619318"/>
              <a:gd name="connsiteY710" fmla="*/ 5957254 h 6315508"/>
              <a:gd name="connsiteX711" fmla="*/ 1247989 w 5619318"/>
              <a:gd name="connsiteY711" fmla="*/ 6011674 h 6315508"/>
              <a:gd name="connsiteX712" fmla="*/ 1181435 w 5619318"/>
              <a:gd name="connsiteY712" fmla="*/ 6023767 h 6315508"/>
              <a:gd name="connsiteX713" fmla="*/ 1175889 w 5619318"/>
              <a:gd name="connsiteY713" fmla="*/ 6003612 h 6315508"/>
              <a:gd name="connsiteX714" fmla="*/ 1150932 w 5619318"/>
              <a:gd name="connsiteY714" fmla="*/ 5957254 h 6315508"/>
              <a:gd name="connsiteX715" fmla="*/ 4826491 w 5619318"/>
              <a:gd name="connsiteY715" fmla="*/ 5953431 h 6315508"/>
              <a:gd name="connsiteX716" fmla="*/ 4807042 w 5619318"/>
              <a:gd name="connsiteY716" fmla="*/ 6000051 h 6315508"/>
              <a:gd name="connsiteX717" fmla="*/ 4782036 w 5619318"/>
              <a:gd name="connsiteY717" fmla="*/ 5995997 h 6315508"/>
              <a:gd name="connsiteX718" fmla="*/ 4801485 w 5619318"/>
              <a:gd name="connsiteY718" fmla="*/ 6070992 h 6315508"/>
              <a:gd name="connsiteX719" fmla="*/ 4757028 w 5619318"/>
              <a:gd name="connsiteY719" fmla="*/ 6091261 h 6315508"/>
              <a:gd name="connsiteX720" fmla="*/ 4726465 w 5619318"/>
              <a:gd name="connsiteY720" fmla="*/ 6083153 h 6315508"/>
              <a:gd name="connsiteX721" fmla="*/ 4776479 w 5619318"/>
              <a:gd name="connsiteY721" fmla="*/ 6131799 h 6315508"/>
              <a:gd name="connsiteX722" fmla="*/ 4740358 w 5619318"/>
              <a:gd name="connsiteY722" fmla="*/ 6152068 h 6315508"/>
              <a:gd name="connsiteX723" fmla="*/ 4701459 w 5619318"/>
              <a:gd name="connsiteY723" fmla="*/ 6156122 h 6315508"/>
              <a:gd name="connsiteX724" fmla="*/ 4670895 w 5619318"/>
              <a:gd name="connsiteY724" fmla="*/ 6135853 h 6315508"/>
              <a:gd name="connsiteX725" fmla="*/ 4701459 w 5619318"/>
              <a:gd name="connsiteY725" fmla="*/ 6052750 h 6315508"/>
              <a:gd name="connsiteX726" fmla="*/ 4715351 w 5619318"/>
              <a:gd name="connsiteY726" fmla="*/ 6070992 h 6315508"/>
              <a:gd name="connsiteX727" fmla="*/ 4740358 w 5619318"/>
              <a:gd name="connsiteY727" fmla="*/ 6056804 h 6315508"/>
              <a:gd name="connsiteX728" fmla="*/ 4740358 w 5619318"/>
              <a:gd name="connsiteY728" fmla="*/ 6020320 h 6315508"/>
              <a:gd name="connsiteX729" fmla="*/ 4690345 w 5619318"/>
              <a:gd name="connsiteY729" fmla="*/ 6008158 h 6315508"/>
              <a:gd name="connsiteX730" fmla="*/ 4715351 w 5619318"/>
              <a:gd name="connsiteY730" fmla="*/ 5965593 h 6315508"/>
              <a:gd name="connsiteX731" fmla="*/ 4782036 w 5619318"/>
              <a:gd name="connsiteY731" fmla="*/ 5983835 h 6315508"/>
              <a:gd name="connsiteX732" fmla="*/ 4826491 w 5619318"/>
              <a:gd name="connsiteY732" fmla="*/ 5953431 h 6315508"/>
              <a:gd name="connsiteX733" fmla="*/ 5569998 w 5619318"/>
              <a:gd name="connsiteY733" fmla="*/ 5952867 h 6315508"/>
              <a:gd name="connsiteX734" fmla="*/ 5590354 w 5619318"/>
              <a:gd name="connsiteY734" fmla="*/ 5987961 h 6315508"/>
              <a:gd name="connsiteX735" fmla="*/ 5569998 w 5619318"/>
              <a:gd name="connsiteY735" fmla="*/ 5952867 h 6315508"/>
              <a:gd name="connsiteX736" fmla="*/ 387099 w 5619318"/>
              <a:gd name="connsiteY736" fmla="*/ 5952867 h 6315508"/>
              <a:gd name="connsiteX737" fmla="*/ 403593 w 5619318"/>
              <a:gd name="connsiteY737" fmla="*/ 5979188 h 6315508"/>
              <a:gd name="connsiteX738" fmla="*/ 387099 w 5619318"/>
              <a:gd name="connsiteY738" fmla="*/ 5952867 h 6315508"/>
              <a:gd name="connsiteX739" fmla="*/ 4603960 w 5619318"/>
              <a:gd name="connsiteY739" fmla="*/ 5948480 h 6315508"/>
              <a:gd name="connsiteX740" fmla="*/ 4603960 w 5619318"/>
              <a:gd name="connsiteY740" fmla="*/ 5960701 h 6315508"/>
              <a:gd name="connsiteX741" fmla="*/ 4603960 w 5619318"/>
              <a:gd name="connsiteY741" fmla="*/ 5999399 h 6315508"/>
              <a:gd name="connsiteX742" fmla="*/ 4583844 w 5619318"/>
              <a:gd name="connsiteY742" fmla="*/ 5995325 h 6315508"/>
              <a:gd name="connsiteX743" fmla="*/ 4603960 w 5619318"/>
              <a:gd name="connsiteY743" fmla="*/ 5948480 h 6315508"/>
              <a:gd name="connsiteX744" fmla="*/ 5417673 w 5619318"/>
              <a:gd name="connsiteY744" fmla="*/ 5941169 h 6315508"/>
              <a:gd name="connsiteX745" fmla="*/ 5437665 w 5619318"/>
              <a:gd name="connsiteY745" fmla="*/ 5971539 h 6315508"/>
              <a:gd name="connsiteX746" fmla="*/ 5423384 w 5619318"/>
              <a:gd name="connsiteY746" fmla="*/ 5995835 h 6315508"/>
              <a:gd name="connsiteX747" fmla="*/ 5443376 w 5619318"/>
              <a:gd name="connsiteY747" fmla="*/ 6020131 h 6315508"/>
              <a:gd name="connsiteX748" fmla="*/ 5406248 w 5619318"/>
              <a:gd name="connsiteY748" fmla="*/ 6020131 h 6315508"/>
              <a:gd name="connsiteX749" fmla="*/ 5423384 w 5619318"/>
              <a:gd name="connsiteY749" fmla="*/ 6007982 h 6315508"/>
              <a:gd name="connsiteX750" fmla="*/ 5386257 w 5619318"/>
              <a:gd name="connsiteY750" fmla="*/ 5995835 h 6315508"/>
              <a:gd name="connsiteX751" fmla="*/ 5417673 w 5619318"/>
              <a:gd name="connsiteY751" fmla="*/ 5941169 h 6315508"/>
              <a:gd name="connsiteX752" fmla="*/ 5034905 w 5619318"/>
              <a:gd name="connsiteY752" fmla="*/ 5941169 h 6315508"/>
              <a:gd name="connsiteX753" fmla="*/ 5054397 w 5619318"/>
              <a:gd name="connsiteY753" fmla="*/ 5971264 h 6315508"/>
              <a:gd name="connsiteX754" fmla="*/ 5029337 w 5619318"/>
              <a:gd name="connsiteY754" fmla="*/ 6027443 h 6315508"/>
              <a:gd name="connsiteX755" fmla="*/ 5004275 w 5619318"/>
              <a:gd name="connsiteY755" fmla="*/ 6011392 h 6315508"/>
              <a:gd name="connsiteX756" fmla="*/ 5034905 w 5619318"/>
              <a:gd name="connsiteY756" fmla="*/ 5941169 h 6315508"/>
              <a:gd name="connsiteX757" fmla="*/ 2194109 w 5619318"/>
              <a:gd name="connsiteY757" fmla="*/ 5941169 h 6315508"/>
              <a:gd name="connsiteX758" fmla="*/ 2244024 w 5619318"/>
              <a:gd name="connsiteY758" fmla="*/ 5995625 h 6315508"/>
              <a:gd name="connsiteX759" fmla="*/ 2230159 w 5619318"/>
              <a:gd name="connsiteY759" fmla="*/ 5999659 h 6315508"/>
              <a:gd name="connsiteX760" fmla="*/ 2169152 w 5619318"/>
              <a:gd name="connsiteY760" fmla="*/ 5987558 h 6315508"/>
              <a:gd name="connsiteX761" fmla="*/ 2194109 w 5619318"/>
              <a:gd name="connsiteY761" fmla="*/ 5941169 h 6315508"/>
              <a:gd name="connsiteX762" fmla="*/ 4197154 w 5619318"/>
              <a:gd name="connsiteY762" fmla="*/ 5925084 h 6315508"/>
              <a:gd name="connsiteX763" fmla="*/ 4202752 w 5619318"/>
              <a:gd name="connsiteY763" fmla="*/ 5929062 h 6315508"/>
              <a:gd name="connsiteX764" fmla="*/ 4216747 w 5619318"/>
              <a:gd name="connsiteY764" fmla="*/ 5929062 h 6315508"/>
              <a:gd name="connsiteX765" fmla="*/ 4216747 w 5619318"/>
              <a:gd name="connsiteY765" fmla="*/ 5974801 h 6315508"/>
              <a:gd name="connsiteX766" fmla="*/ 4197154 w 5619318"/>
              <a:gd name="connsiteY766" fmla="*/ 5925084 h 6315508"/>
              <a:gd name="connsiteX767" fmla="*/ 718826 w 5619318"/>
              <a:gd name="connsiteY767" fmla="*/ 5920697 h 6315508"/>
              <a:gd name="connsiteX768" fmla="*/ 738203 w 5619318"/>
              <a:gd name="connsiteY768" fmla="*/ 5941169 h 6315508"/>
              <a:gd name="connsiteX769" fmla="*/ 707754 w 5619318"/>
              <a:gd name="connsiteY769" fmla="*/ 5932980 h 6315508"/>
              <a:gd name="connsiteX770" fmla="*/ 718826 w 5619318"/>
              <a:gd name="connsiteY770" fmla="*/ 5920697 h 6315508"/>
              <a:gd name="connsiteX771" fmla="*/ 4461311 w 5619318"/>
              <a:gd name="connsiteY771" fmla="*/ 5916311 h 6315508"/>
              <a:gd name="connsiteX772" fmla="*/ 4442652 w 5619318"/>
              <a:gd name="connsiteY772" fmla="*/ 5940438 h 6315508"/>
              <a:gd name="connsiteX773" fmla="*/ 4461311 w 5619318"/>
              <a:gd name="connsiteY773" fmla="*/ 5916311 h 6315508"/>
              <a:gd name="connsiteX774" fmla="*/ 622251 w 5619318"/>
              <a:gd name="connsiteY774" fmla="*/ 5896256 h 6315508"/>
              <a:gd name="connsiteX775" fmla="*/ 644243 w 5619318"/>
              <a:gd name="connsiteY775" fmla="*/ 5900016 h 6315508"/>
              <a:gd name="connsiteX776" fmla="*/ 622251 w 5619318"/>
              <a:gd name="connsiteY776" fmla="*/ 5907537 h 6315508"/>
              <a:gd name="connsiteX777" fmla="*/ 622251 w 5619318"/>
              <a:gd name="connsiteY777" fmla="*/ 5896256 h 6315508"/>
              <a:gd name="connsiteX778" fmla="*/ 4584048 w 5619318"/>
              <a:gd name="connsiteY778" fmla="*/ 5887065 h 6315508"/>
              <a:gd name="connsiteX779" fmla="*/ 4608583 w 5619318"/>
              <a:gd name="connsiteY779" fmla="*/ 5891194 h 6315508"/>
              <a:gd name="connsiteX780" fmla="*/ 4554061 w 5619318"/>
              <a:gd name="connsiteY780" fmla="*/ 5957254 h 6315508"/>
              <a:gd name="connsiteX781" fmla="*/ 4584048 w 5619318"/>
              <a:gd name="connsiteY781" fmla="*/ 5887065 h 6315508"/>
              <a:gd name="connsiteX782" fmla="*/ 4251804 w 5619318"/>
              <a:gd name="connsiteY782" fmla="*/ 5887065 h 6315508"/>
              <a:gd name="connsiteX783" fmla="*/ 4301926 w 5619318"/>
              <a:gd name="connsiteY783" fmla="*/ 5911631 h 6315508"/>
              <a:gd name="connsiteX784" fmla="*/ 4288003 w 5619318"/>
              <a:gd name="connsiteY784" fmla="*/ 5960763 h 6315508"/>
              <a:gd name="connsiteX785" fmla="*/ 4251804 w 5619318"/>
              <a:gd name="connsiteY785" fmla="*/ 5887065 h 6315508"/>
              <a:gd name="connsiteX786" fmla="*/ 5442401 w 5619318"/>
              <a:gd name="connsiteY786" fmla="*/ 5884140 h 6315508"/>
              <a:gd name="connsiteX787" fmla="*/ 5436736 w 5619318"/>
              <a:gd name="connsiteY787" fmla="*/ 5912390 h 6315508"/>
              <a:gd name="connsiteX788" fmla="*/ 5442401 w 5619318"/>
              <a:gd name="connsiteY788" fmla="*/ 5884140 h 6315508"/>
              <a:gd name="connsiteX789" fmla="*/ 52489 w 5619318"/>
              <a:gd name="connsiteY789" fmla="*/ 5875367 h 6315508"/>
              <a:gd name="connsiteX790" fmla="*/ 72481 w 5619318"/>
              <a:gd name="connsiteY790" fmla="*/ 5904613 h 6315508"/>
              <a:gd name="connsiteX791" fmla="*/ 52489 w 5619318"/>
              <a:gd name="connsiteY791" fmla="*/ 5875367 h 6315508"/>
              <a:gd name="connsiteX792" fmla="*/ 4548608 w 5619318"/>
              <a:gd name="connsiteY792" fmla="*/ 5865131 h 6315508"/>
              <a:gd name="connsiteX793" fmla="*/ 4548608 w 5619318"/>
              <a:gd name="connsiteY793" fmla="*/ 5895555 h 6315508"/>
              <a:gd name="connsiteX794" fmla="*/ 4498543 w 5619318"/>
              <a:gd name="connsiteY794" fmla="*/ 5928009 h 6315508"/>
              <a:gd name="connsiteX795" fmla="*/ 4492979 w 5619318"/>
              <a:gd name="connsiteY795" fmla="*/ 5899612 h 6315508"/>
              <a:gd name="connsiteX796" fmla="*/ 4548608 w 5619318"/>
              <a:gd name="connsiteY796" fmla="*/ 5865131 h 6315508"/>
              <a:gd name="connsiteX797" fmla="*/ 761913 w 5619318"/>
              <a:gd name="connsiteY797" fmla="*/ 5860744 h 6315508"/>
              <a:gd name="connsiteX798" fmla="*/ 795388 w 5619318"/>
              <a:gd name="connsiteY798" fmla="*/ 5903735 h 6315508"/>
              <a:gd name="connsiteX799" fmla="*/ 678228 w 5619318"/>
              <a:gd name="connsiteY799" fmla="*/ 5903735 h 6315508"/>
              <a:gd name="connsiteX800" fmla="*/ 678228 w 5619318"/>
              <a:gd name="connsiteY800" fmla="*/ 5870979 h 6315508"/>
              <a:gd name="connsiteX801" fmla="*/ 761913 w 5619318"/>
              <a:gd name="connsiteY801" fmla="*/ 5860744 h 6315508"/>
              <a:gd name="connsiteX802" fmla="*/ 404842 w 5619318"/>
              <a:gd name="connsiteY802" fmla="*/ 5844868 h 6315508"/>
              <a:gd name="connsiteX803" fmla="*/ 429581 w 5619318"/>
              <a:gd name="connsiteY803" fmla="*/ 5848906 h 6315508"/>
              <a:gd name="connsiteX804" fmla="*/ 410339 w 5619318"/>
              <a:gd name="connsiteY804" fmla="*/ 5879196 h 6315508"/>
              <a:gd name="connsiteX805" fmla="*/ 388349 w 5619318"/>
              <a:gd name="connsiteY805" fmla="*/ 5852946 h 6315508"/>
              <a:gd name="connsiteX806" fmla="*/ 404842 w 5619318"/>
              <a:gd name="connsiteY806" fmla="*/ 5844868 h 6315508"/>
              <a:gd name="connsiteX807" fmla="*/ 362724 w 5619318"/>
              <a:gd name="connsiteY807" fmla="*/ 5844659 h 6315508"/>
              <a:gd name="connsiteX808" fmla="*/ 373628 w 5619318"/>
              <a:gd name="connsiteY808" fmla="*/ 5870980 h 6315508"/>
              <a:gd name="connsiteX809" fmla="*/ 349093 w 5619318"/>
              <a:gd name="connsiteY809" fmla="*/ 5856807 h 6315508"/>
              <a:gd name="connsiteX810" fmla="*/ 362724 w 5619318"/>
              <a:gd name="connsiteY810" fmla="*/ 5844659 h 6315508"/>
              <a:gd name="connsiteX811" fmla="*/ 1064865 w 5619318"/>
              <a:gd name="connsiteY811" fmla="*/ 5816876 h 6315508"/>
              <a:gd name="connsiteX812" fmla="*/ 1084458 w 5619318"/>
              <a:gd name="connsiteY812" fmla="*/ 5816876 h 6315508"/>
              <a:gd name="connsiteX813" fmla="*/ 1090056 w 5619318"/>
              <a:gd name="connsiteY813" fmla="*/ 5828574 h 6315508"/>
              <a:gd name="connsiteX814" fmla="*/ 1064865 w 5619318"/>
              <a:gd name="connsiteY814" fmla="*/ 5816876 h 6315508"/>
              <a:gd name="connsiteX815" fmla="*/ 3653 w 5619318"/>
              <a:gd name="connsiteY815" fmla="*/ 4891263 h 6315508"/>
              <a:gd name="connsiteX816" fmla="*/ 11365 w 5619318"/>
              <a:gd name="connsiteY816" fmla="*/ 4923433 h 6315508"/>
              <a:gd name="connsiteX817" fmla="*/ 3653 w 5619318"/>
              <a:gd name="connsiteY817" fmla="*/ 4891263 h 6315508"/>
              <a:gd name="connsiteX818" fmla="*/ 2511 w 5619318"/>
              <a:gd name="connsiteY818" fmla="*/ 2317725 h 6315508"/>
              <a:gd name="connsiteX819" fmla="*/ 28500 w 5619318"/>
              <a:gd name="connsiteY819" fmla="*/ 2347394 h 6315508"/>
              <a:gd name="connsiteX820" fmla="*/ 2511 w 5619318"/>
              <a:gd name="connsiteY820" fmla="*/ 2351351 h 6315508"/>
              <a:gd name="connsiteX821" fmla="*/ 2511 w 5619318"/>
              <a:gd name="connsiteY821" fmla="*/ 2317725 h 6315508"/>
              <a:gd name="connsiteX822" fmla="*/ 16672 w 5619318"/>
              <a:gd name="connsiteY822" fmla="*/ 2064730 h 6315508"/>
              <a:gd name="connsiteX823" fmla="*/ 33665 w 5619318"/>
              <a:gd name="connsiteY823" fmla="*/ 2089579 h 6315508"/>
              <a:gd name="connsiteX824" fmla="*/ 16672 w 5619318"/>
              <a:gd name="connsiteY824" fmla="*/ 2089579 h 6315508"/>
              <a:gd name="connsiteX825" fmla="*/ 16672 w 5619318"/>
              <a:gd name="connsiteY825" fmla="*/ 2064730 h 6315508"/>
              <a:gd name="connsiteX826" fmla="*/ 53194 w 5619318"/>
              <a:gd name="connsiteY826" fmla="*/ 2041351 h 6315508"/>
              <a:gd name="connsiteX827" fmla="*/ 53194 w 5619318"/>
              <a:gd name="connsiteY827" fmla="*/ 2061276 h 6315508"/>
              <a:gd name="connsiteX828" fmla="*/ 16504 w 5619318"/>
              <a:gd name="connsiteY828" fmla="*/ 2057291 h 6315508"/>
              <a:gd name="connsiteX829" fmla="*/ 53194 w 5619318"/>
              <a:gd name="connsiteY829" fmla="*/ 2041351 h 6315508"/>
              <a:gd name="connsiteX830" fmla="*/ 16596 w 5619318"/>
              <a:gd name="connsiteY830" fmla="*/ 1944854 h 6315508"/>
              <a:gd name="connsiteX831" fmla="*/ 64485 w 5619318"/>
              <a:gd name="connsiteY831" fmla="*/ 1957077 h 6315508"/>
              <a:gd name="connsiteX832" fmla="*/ 2511 w 5619318"/>
              <a:gd name="connsiteY832" fmla="*/ 1993732 h 6315508"/>
              <a:gd name="connsiteX833" fmla="*/ 16596 w 5619318"/>
              <a:gd name="connsiteY833" fmla="*/ 1944854 h 6315508"/>
              <a:gd name="connsiteX834" fmla="*/ 34497 w 5619318"/>
              <a:gd name="connsiteY834" fmla="*/ 1870280 h 6315508"/>
              <a:gd name="connsiteX835" fmla="*/ 52490 w 5619318"/>
              <a:gd name="connsiteY835" fmla="*/ 1874301 h 6315508"/>
              <a:gd name="connsiteX836" fmla="*/ 52490 w 5619318"/>
              <a:gd name="connsiteY836" fmla="*/ 1886364 h 6315508"/>
              <a:gd name="connsiteX837" fmla="*/ 34497 w 5619318"/>
              <a:gd name="connsiteY837" fmla="*/ 1886364 h 6315508"/>
              <a:gd name="connsiteX838" fmla="*/ 34497 w 5619318"/>
              <a:gd name="connsiteY838" fmla="*/ 1870280 h 6315508"/>
              <a:gd name="connsiteX839" fmla="*/ 30582 w 5619318"/>
              <a:gd name="connsiteY839" fmla="*/ 1792134 h 6315508"/>
              <a:gd name="connsiteX840" fmla="*/ 42494 w 5619318"/>
              <a:gd name="connsiteY840" fmla="*/ 1794378 h 6315508"/>
              <a:gd name="connsiteX841" fmla="*/ 16504 w 5619318"/>
              <a:gd name="connsiteY841" fmla="*/ 1810330 h 6315508"/>
              <a:gd name="connsiteX842" fmla="*/ 16504 w 5619318"/>
              <a:gd name="connsiteY842" fmla="*/ 1794378 h 6315508"/>
              <a:gd name="connsiteX843" fmla="*/ 30582 w 5619318"/>
              <a:gd name="connsiteY843" fmla="*/ 1792134 h 6315508"/>
              <a:gd name="connsiteX844" fmla="*/ 11340 w 5619318"/>
              <a:gd name="connsiteY844" fmla="*/ 1628040 h 6315508"/>
              <a:gd name="connsiteX845" fmla="*/ 17004 w 5619318"/>
              <a:gd name="connsiteY845" fmla="*/ 1649488 h 6315508"/>
              <a:gd name="connsiteX846" fmla="*/ 11340 w 5619318"/>
              <a:gd name="connsiteY846" fmla="*/ 1628040 h 6315508"/>
              <a:gd name="connsiteX847" fmla="*/ 16812 w 5619318"/>
              <a:gd name="connsiteY847" fmla="*/ 1519342 h 6315508"/>
              <a:gd name="connsiteX848" fmla="*/ 16812 w 5619318"/>
              <a:gd name="connsiteY848" fmla="*/ 1566136 h 6315508"/>
              <a:gd name="connsiteX849" fmla="*/ 16812 w 5619318"/>
              <a:gd name="connsiteY849" fmla="*/ 1519342 h 6315508"/>
              <a:gd name="connsiteX850" fmla="*/ 5478218 w 5619318"/>
              <a:gd name="connsiteY850" fmla="*/ 578119 h 6315508"/>
              <a:gd name="connsiteX851" fmla="*/ 5447769 w 5619318"/>
              <a:gd name="connsiteY851" fmla="*/ 601933 h 6315508"/>
              <a:gd name="connsiteX852" fmla="*/ 5478218 w 5619318"/>
              <a:gd name="connsiteY852" fmla="*/ 578119 h 6315508"/>
              <a:gd name="connsiteX853" fmla="*/ 5022409 w 5619318"/>
              <a:gd name="connsiteY853" fmla="*/ 557652 h 6315508"/>
              <a:gd name="connsiteX854" fmla="*/ 5054396 w 5619318"/>
              <a:gd name="connsiteY854" fmla="*/ 561640 h 6315508"/>
              <a:gd name="connsiteX855" fmla="*/ 5046399 w 5619318"/>
              <a:gd name="connsiteY855" fmla="*/ 577592 h 6315508"/>
              <a:gd name="connsiteX856" fmla="*/ 5022409 w 5619318"/>
              <a:gd name="connsiteY856" fmla="*/ 557652 h 6315508"/>
              <a:gd name="connsiteX857" fmla="*/ 5528949 w 5619318"/>
              <a:gd name="connsiteY857" fmla="*/ 530800 h 6315508"/>
              <a:gd name="connsiteX858" fmla="*/ 5548190 w 5619318"/>
              <a:gd name="connsiteY858" fmla="*/ 557051 h 6315508"/>
              <a:gd name="connsiteX859" fmla="*/ 5504208 w 5619318"/>
              <a:gd name="connsiteY859" fmla="*/ 553012 h 6315508"/>
              <a:gd name="connsiteX860" fmla="*/ 5528949 w 5619318"/>
              <a:gd name="connsiteY860" fmla="*/ 530800 h 6315508"/>
              <a:gd name="connsiteX861" fmla="*/ 10906 w 5619318"/>
              <a:gd name="connsiteY861" fmla="*/ 523528 h 6315508"/>
              <a:gd name="connsiteX862" fmla="*/ 27700 w 5619318"/>
              <a:gd name="connsiteY862" fmla="*/ 535676 h 6315508"/>
              <a:gd name="connsiteX863" fmla="*/ 2511 w 5619318"/>
              <a:gd name="connsiteY863" fmla="*/ 549848 h 6315508"/>
              <a:gd name="connsiteX864" fmla="*/ 10906 w 5619318"/>
              <a:gd name="connsiteY864" fmla="*/ 523528 h 6315508"/>
              <a:gd name="connsiteX865" fmla="*/ 5601389 w 5619318"/>
              <a:gd name="connsiteY865" fmla="*/ 494242 h 6315508"/>
              <a:gd name="connsiteX866" fmla="*/ 5554186 w 5619318"/>
              <a:gd name="connsiteY866" fmla="*/ 530799 h 6315508"/>
              <a:gd name="connsiteX867" fmla="*/ 5554186 w 5619318"/>
              <a:gd name="connsiteY867" fmla="*/ 514551 h 6315508"/>
              <a:gd name="connsiteX868" fmla="*/ 5601389 w 5619318"/>
              <a:gd name="connsiteY868" fmla="*/ 494242 h 6315508"/>
              <a:gd name="connsiteX869" fmla="*/ 5414192 w 5619318"/>
              <a:gd name="connsiteY869" fmla="*/ 494203 h 6315508"/>
              <a:gd name="connsiteX870" fmla="*/ 5436236 w 5619318"/>
              <a:gd name="connsiteY870" fmla="*/ 494731 h 6315508"/>
              <a:gd name="connsiteX871" fmla="*/ 5406392 w 5619318"/>
              <a:gd name="connsiteY871" fmla="*/ 503179 h 6315508"/>
              <a:gd name="connsiteX872" fmla="*/ 5414192 w 5619318"/>
              <a:gd name="connsiteY872" fmla="*/ 494203 h 6315508"/>
              <a:gd name="connsiteX873" fmla="*/ 5269397 w 5619318"/>
              <a:gd name="connsiteY873" fmla="*/ 486958 h 6315508"/>
              <a:gd name="connsiteX874" fmla="*/ 5280302 w 5619318"/>
              <a:gd name="connsiteY874" fmla="*/ 510354 h 6315508"/>
              <a:gd name="connsiteX875" fmla="*/ 5258493 w 5619318"/>
              <a:gd name="connsiteY875" fmla="*/ 502555 h 6315508"/>
              <a:gd name="connsiteX876" fmla="*/ 5269397 w 5619318"/>
              <a:gd name="connsiteY876" fmla="*/ 486958 h 6315508"/>
              <a:gd name="connsiteX877" fmla="*/ 5000256 w 5619318"/>
              <a:gd name="connsiteY877" fmla="*/ 453583 h 6315508"/>
              <a:gd name="connsiteX878" fmla="*/ 5224325 w 5619318"/>
              <a:gd name="connsiteY878" fmla="*/ 502222 h 6315508"/>
              <a:gd name="connsiteX879" fmla="*/ 5157934 w 5619318"/>
              <a:gd name="connsiteY879" fmla="*/ 494116 h 6315508"/>
              <a:gd name="connsiteX880" fmla="*/ 5171766 w 5619318"/>
              <a:gd name="connsiteY880" fmla="*/ 506276 h 6315508"/>
              <a:gd name="connsiteX881" fmla="*/ 5091543 w 5619318"/>
              <a:gd name="connsiteY881" fmla="*/ 518436 h 6315508"/>
              <a:gd name="connsiteX882" fmla="*/ 5116440 w 5619318"/>
              <a:gd name="connsiteY882" fmla="*/ 534649 h 6315508"/>
              <a:gd name="connsiteX883" fmla="*/ 5055582 w 5619318"/>
              <a:gd name="connsiteY883" fmla="*/ 534649 h 6315508"/>
              <a:gd name="connsiteX884" fmla="*/ 5022386 w 5619318"/>
              <a:gd name="connsiteY884" fmla="*/ 510329 h 6315508"/>
              <a:gd name="connsiteX885" fmla="*/ 5055582 w 5619318"/>
              <a:gd name="connsiteY885" fmla="*/ 481956 h 6315508"/>
              <a:gd name="connsiteX886" fmla="*/ 5047283 w 5619318"/>
              <a:gd name="connsiteY886" fmla="*/ 469796 h 6315508"/>
              <a:gd name="connsiteX887" fmla="*/ 5005789 w 5619318"/>
              <a:gd name="connsiteY887" fmla="*/ 486010 h 6315508"/>
              <a:gd name="connsiteX888" fmla="*/ 5000256 w 5619318"/>
              <a:gd name="connsiteY888" fmla="*/ 453583 h 6315508"/>
              <a:gd name="connsiteX889" fmla="*/ 5330280 w 5619318"/>
              <a:gd name="connsiteY889" fmla="*/ 446015 h 6315508"/>
              <a:gd name="connsiteX890" fmla="*/ 5412246 w 5619318"/>
              <a:gd name="connsiteY890" fmla="*/ 458078 h 6315508"/>
              <a:gd name="connsiteX891" fmla="*/ 5361371 w 5619318"/>
              <a:gd name="connsiteY891" fmla="*/ 478184 h 6315508"/>
              <a:gd name="connsiteX892" fmla="*/ 5330280 w 5619318"/>
              <a:gd name="connsiteY892" fmla="*/ 446015 h 6315508"/>
              <a:gd name="connsiteX893" fmla="*/ 5522690 w 5619318"/>
              <a:gd name="connsiteY893" fmla="*/ 435752 h 6315508"/>
              <a:gd name="connsiteX894" fmla="*/ 5578176 w 5619318"/>
              <a:gd name="connsiteY894" fmla="*/ 490172 h 6315508"/>
              <a:gd name="connsiteX895" fmla="*/ 5492171 w 5619318"/>
              <a:gd name="connsiteY895" fmla="*/ 506297 h 6315508"/>
              <a:gd name="connsiteX896" fmla="*/ 5442233 w 5619318"/>
              <a:gd name="connsiteY896" fmla="*/ 494204 h 6315508"/>
              <a:gd name="connsiteX897" fmla="*/ 5442233 w 5619318"/>
              <a:gd name="connsiteY897" fmla="*/ 449861 h 6315508"/>
              <a:gd name="connsiteX898" fmla="*/ 5522690 w 5619318"/>
              <a:gd name="connsiteY898" fmla="*/ 435752 h 6315508"/>
              <a:gd name="connsiteX899" fmla="*/ 5276157 w 5619318"/>
              <a:gd name="connsiteY899" fmla="*/ 426592 h 6315508"/>
              <a:gd name="connsiteX900" fmla="*/ 5300669 w 5619318"/>
              <a:gd name="connsiteY900" fmla="*/ 426687 h 6315508"/>
              <a:gd name="connsiteX901" fmla="*/ 5306291 w 5619318"/>
              <a:gd name="connsiteY901" fmla="*/ 444996 h 6315508"/>
              <a:gd name="connsiteX902" fmla="*/ 5238820 w 5619318"/>
              <a:gd name="connsiteY902" fmla="*/ 469410 h 6315508"/>
              <a:gd name="connsiteX903" fmla="*/ 5224763 w 5619318"/>
              <a:gd name="connsiteY903" fmla="*/ 438893 h 6315508"/>
              <a:gd name="connsiteX904" fmla="*/ 5276157 w 5619318"/>
              <a:gd name="connsiteY904" fmla="*/ 426592 h 6315508"/>
              <a:gd name="connsiteX905" fmla="*/ 5331081 w 5619318"/>
              <a:gd name="connsiteY905" fmla="*/ 415719 h 6315508"/>
              <a:gd name="connsiteX906" fmla="*/ 5356270 w 5619318"/>
              <a:gd name="connsiteY906" fmla="*/ 430927 h 6315508"/>
              <a:gd name="connsiteX907" fmla="*/ 5331081 w 5619318"/>
              <a:gd name="connsiteY907" fmla="*/ 415719 h 6315508"/>
              <a:gd name="connsiteX908" fmla="*/ 4645069 w 5619318"/>
              <a:gd name="connsiteY908" fmla="*/ 415574 h 6315508"/>
              <a:gd name="connsiteX909" fmla="*/ 4634073 w 5619318"/>
              <a:gd name="connsiteY909" fmla="*/ 440140 h 6315508"/>
              <a:gd name="connsiteX910" fmla="*/ 4592840 w 5619318"/>
              <a:gd name="connsiteY910" fmla="*/ 427857 h 6315508"/>
              <a:gd name="connsiteX911" fmla="*/ 4584593 w 5619318"/>
              <a:gd name="connsiteY911" fmla="*/ 419668 h 6315508"/>
              <a:gd name="connsiteX912" fmla="*/ 4645069 w 5619318"/>
              <a:gd name="connsiteY912" fmla="*/ 415574 h 6315508"/>
              <a:gd name="connsiteX913" fmla="*/ 5443629 w 5619318"/>
              <a:gd name="connsiteY913" fmla="*/ 400123 h 6315508"/>
              <a:gd name="connsiteX914" fmla="*/ 5462225 w 5619318"/>
              <a:gd name="connsiteY914" fmla="*/ 407072 h 6315508"/>
              <a:gd name="connsiteX915" fmla="*/ 5405952 w 5619318"/>
              <a:gd name="connsiteY915" fmla="*/ 427852 h 6315508"/>
              <a:gd name="connsiteX916" fmla="*/ 5386257 w 5619318"/>
              <a:gd name="connsiteY916" fmla="*/ 411228 h 6315508"/>
              <a:gd name="connsiteX917" fmla="*/ 5443629 w 5619318"/>
              <a:gd name="connsiteY917" fmla="*/ 400123 h 6315508"/>
              <a:gd name="connsiteX918" fmla="*/ 5522400 w 5619318"/>
              <a:gd name="connsiteY918" fmla="*/ 393471 h 6315508"/>
              <a:gd name="connsiteX919" fmla="*/ 5542693 w 5619318"/>
              <a:gd name="connsiteY919" fmla="*/ 394534 h 6315508"/>
              <a:gd name="connsiteX920" fmla="*/ 5585375 w 5619318"/>
              <a:gd name="connsiteY920" fmla="*/ 398397 h 6315508"/>
              <a:gd name="connsiteX921" fmla="*/ 5579777 w 5619318"/>
              <a:gd name="connsiteY921" fmla="*/ 427244 h 6315508"/>
              <a:gd name="connsiteX922" fmla="*/ 5504208 w 5619318"/>
              <a:gd name="connsiteY922" fmla="*/ 398397 h 6315508"/>
              <a:gd name="connsiteX923" fmla="*/ 5522400 w 5619318"/>
              <a:gd name="connsiteY923" fmla="*/ 393471 h 6315508"/>
              <a:gd name="connsiteX924" fmla="*/ 4968432 w 5619318"/>
              <a:gd name="connsiteY924" fmla="*/ 390349 h 6315508"/>
              <a:gd name="connsiteX925" fmla="*/ 5060394 w 5619318"/>
              <a:gd name="connsiteY925" fmla="*/ 406484 h 6315508"/>
              <a:gd name="connsiteX926" fmla="*/ 4968432 w 5619318"/>
              <a:gd name="connsiteY926" fmla="*/ 390349 h 6315508"/>
              <a:gd name="connsiteX927" fmla="*/ 4746526 w 5619318"/>
              <a:gd name="connsiteY927" fmla="*/ 387161 h 6315508"/>
              <a:gd name="connsiteX928" fmla="*/ 4726311 w 5619318"/>
              <a:gd name="connsiteY928" fmla="*/ 407408 h 6315508"/>
              <a:gd name="connsiteX929" fmla="*/ 4746526 w 5619318"/>
              <a:gd name="connsiteY929" fmla="*/ 387161 h 6315508"/>
              <a:gd name="connsiteX930" fmla="*/ 4715696 w 5619318"/>
              <a:gd name="connsiteY930" fmla="*/ 386036 h 6315508"/>
              <a:gd name="connsiteX931" fmla="*/ 4695811 w 5619318"/>
              <a:gd name="connsiteY931" fmla="*/ 394225 h 6315508"/>
              <a:gd name="connsiteX932" fmla="*/ 4695811 w 5619318"/>
              <a:gd name="connsiteY932" fmla="*/ 398319 h 6315508"/>
              <a:gd name="connsiteX933" fmla="*/ 4664559 w 5619318"/>
              <a:gd name="connsiteY933" fmla="*/ 402413 h 6315508"/>
              <a:gd name="connsiteX934" fmla="*/ 4715696 w 5619318"/>
              <a:gd name="connsiteY934" fmla="*/ 386036 h 6315508"/>
              <a:gd name="connsiteX935" fmla="*/ 4938292 w 5619318"/>
              <a:gd name="connsiteY935" fmla="*/ 383275 h 6315508"/>
              <a:gd name="connsiteX936" fmla="*/ 4960436 w 5619318"/>
              <a:gd name="connsiteY936" fmla="*/ 386794 h 6315508"/>
              <a:gd name="connsiteX937" fmla="*/ 4924451 w 5619318"/>
              <a:gd name="connsiteY937" fmla="*/ 394836 h 6315508"/>
              <a:gd name="connsiteX938" fmla="*/ 4938292 w 5619318"/>
              <a:gd name="connsiteY938" fmla="*/ 383275 h 6315508"/>
              <a:gd name="connsiteX939" fmla="*/ 5331735 w 5619318"/>
              <a:gd name="connsiteY939" fmla="*/ 374337 h 6315508"/>
              <a:gd name="connsiteX940" fmla="*/ 5386257 w 5619318"/>
              <a:gd name="connsiteY940" fmla="*/ 374337 h 6315508"/>
              <a:gd name="connsiteX941" fmla="*/ 5337186 w 5619318"/>
              <a:gd name="connsiteY941" fmla="*/ 399196 h 6315508"/>
              <a:gd name="connsiteX942" fmla="*/ 5331735 w 5619318"/>
              <a:gd name="connsiteY942" fmla="*/ 374337 h 6315508"/>
              <a:gd name="connsiteX943" fmla="*/ 5479386 w 5619318"/>
              <a:gd name="connsiteY943" fmla="*/ 374336 h 6315508"/>
              <a:gd name="connsiteX944" fmla="*/ 5473721 w 5619318"/>
              <a:gd name="connsiteY944" fmla="*/ 390421 h 6315508"/>
              <a:gd name="connsiteX945" fmla="*/ 5448231 w 5619318"/>
              <a:gd name="connsiteY945" fmla="*/ 382379 h 6315508"/>
              <a:gd name="connsiteX946" fmla="*/ 5479386 w 5619318"/>
              <a:gd name="connsiteY946" fmla="*/ 374336 h 6315508"/>
              <a:gd name="connsiteX947" fmla="*/ 496303 w 5619318"/>
              <a:gd name="connsiteY947" fmla="*/ 367031 h 6315508"/>
              <a:gd name="connsiteX948" fmla="*/ 472313 w 5619318"/>
              <a:gd name="connsiteY948" fmla="*/ 375074 h 6315508"/>
              <a:gd name="connsiteX949" fmla="*/ 496303 w 5619318"/>
              <a:gd name="connsiteY949" fmla="*/ 367031 h 6315508"/>
              <a:gd name="connsiteX950" fmla="*/ 5207574 w 5619318"/>
              <a:gd name="connsiteY950" fmla="*/ 366875 h 6315508"/>
              <a:gd name="connsiteX951" fmla="*/ 5250314 w 5619318"/>
              <a:gd name="connsiteY951" fmla="*/ 378086 h 6315508"/>
              <a:gd name="connsiteX952" fmla="*/ 5244799 w 5619318"/>
              <a:gd name="connsiteY952" fmla="*/ 427005 h 6315508"/>
              <a:gd name="connsiteX953" fmla="*/ 5195164 w 5619318"/>
              <a:gd name="connsiteY953" fmla="*/ 427005 h 6315508"/>
              <a:gd name="connsiteX954" fmla="*/ 5214467 w 5619318"/>
              <a:gd name="connsiteY954" fmla="*/ 414776 h 6315508"/>
              <a:gd name="connsiteX955" fmla="*/ 5173105 w 5619318"/>
              <a:gd name="connsiteY955" fmla="*/ 398469 h 6315508"/>
              <a:gd name="connsiteX956" fmla="*/ 5178620 w 5619318"/>
              <a:gd name="connsiteY956" fmla="*/ 394392 h 6315508"/>
              <a:gd name="connsiteX957" fmla="*/ 5173105 w 5619318"/>
              <a:gd name="connsiteY957" fmla="*/ 386240 h 6315508"/>
              <a:gd name="connsiteX958" fmla="*/ 5207574 w 5619318"/>
              <a:gd name="connsiteY958" fmla="*/ 366875 h 6315508"/>
              <a:gd name="connsiteX959" fmla="*/ 63684 w 5619318"/>
              <a:gd name="connsiteY959" fmla="*/ 358293 h 6315508"/>
              <a:gd name="connsiteX960" fmla="*/ 88875 w 5619318"/>
              <a:gd name="connsiteY960" fmla="*/ 378138 h 6315508"/>
              <a:gd name="connsiteX961" fmla="*/ 83277 w 5619318"/>
              <a:gd name="connsiteY961" fmla="*/ 386076 h 6315508"/>
              <a:gd name="connsiteX962" fmla="*/ 63684 w 5619318"/>
              <a:gd name="connsiteY962" fmla="*/ 358293 h 6315508"/>
              <a:gd name="connsiteX963" fmla="*/ 5529977 w 5619318"/>
              <a:gd name="connsiteY963" fmla="*/ 355855 h 6315508"/>
              <a:gd name="connsiteX964" fmla="*/ 5578178 w 5619318"/>
              <a:gd name="connsiteY964" fmla="*/ 358702 h 6315508"/>
              <a:gd name="connsiteX965" fmla="*/ 5524200 w 5619318"/>
              <a:gd name="connsiteY965" fmla="*/ 362752 h 6315508"/>
              <a:gd name="connsiteX966" fmla="*/ 5529977 w 5619318"/>
              <a:gd name="connsiteY966" fmla="*/ 355855 h 6315508"/>
              <a:gd name="connsiteX967" fmla="*/ 5442233 w 5619318"/>
              <a:gd name="connsiteY967" fmla="*/ 353866 h 6315508"/>
              <a:gd name="connsiteX968" fmla="*/ 5462225 w 5619318"/>
              <a:gd name="connsiteY968" fmla="*/ 367026 h 6315508"/>
              <a:gd name="connsiteX969" fmla="*/ 5422242 w 5619318"/>
              <a:gd name="connsiteY969" fmla="*/ 367026 h 6315508"/>
              <a:gd name="connsiteX970" fmla="*/ 5442233 w 5619318"/>
              <a:gd name="connsiteY970" fmla="*/ 353866 h 6315508"/>
              <a:gd name="connsiteX971" fmla="*/ 3445070 w 5619318"/>
              <a:gd name="connsiteY971" fmla="*/ 335920 h 6315508"/>
              <a:gd name="connsiteX972" fmla="*/ 3425078 w 5619318"/>
              <a:gd name="connsiteY972" fmla="*/ 353867 h 6315508"/>
              <a:gd name="connsiteX973" fmla="*/ 3445070 w 5619318"/>
              <a:gd name="connsiteY973" fmla="*/ 335920 h 6315508"/>
              <a:gd name="connsiteX974" fmla="*/ 151558 w 5619318"/>
              <a:gd name="connsiteY974" fmla="*/ 331972 h 6315508"/>
              <a:gd name="connsiteX975" fmla="*/ 184878 w 5619318"/>
              <a:gd name="connsiteY975" fmla="*/ 383152 h 6315508"/>
              <a:gd name="connsiteX976" fmla="*/ 151558 w 5619318"/>
              <a:gd name="connsiteY976" fmla="*/ 331972 h 6315508"/>
              <a:gd name="connsiteX977" fmla="*/ 114464 w 5619318"/>
              <a:gd name="connsiteY977" fmla="*/ 328125 h 6315508"/>
              <a:gd name="connsiteX978" fmla="*/ 103268 w 5619318"/>
              <a:gd name="connsiteY978" fmla="*/ 362142 h 6315508"/>
              <a:gd name="connsiteX979" fmla="*/ 72481 w 5619318"/>
              <a:gd name="connsiteY979" fmla="*/ 340131 h 6315508"/>
              <a:gd name="connsiteX980" fmla="*/ 114464 w 5619318"/>
              <a:gd name="connsiteY980" fmla="*/ 328125 h 6315508"/>
              <a:gd name="connsiteX981" fmla="*/ 5442233 w 5619318"/>
              <a:gd name="connsiteY981" fmla="*/ 323161 h 6315508"/>
              <a:gd name="connsiteX982" fmla="*/ 5472221 w 5619318"/>
              <a:gd name="connsiteY982" fmla="*/ 327339 h 6315508"/>
              <a:gd name="connsiteX983" fmla="*/ 5442233 w 5619318"/>
              <a:gd name="connsiteY983" fmla="*/ 335695 h 6315508"/>
              <a:gd name="connsiteX984" fmla="*/ 5442233 w 5619318"/>
              <a:gd name="connsiteY984" fmla="*/ 323161 h 6315508"/>
              <a:gd name="connsiteX985" fmla="*/ 5417620 w 5619318"/>
              <a:gd name="connsiteY985" fmla="*/ 320235 h 6315508"/>
              <a:gd name="connsiteX986" fmla="*/ 5423368 w 5619318"/>
              <a:gd name="connsiteY986" fmla="*/ 340481 h 6315508"/>
              <a:gd name="connsiteX987" fmla="*/ 5380260 w 5619318"/>
              <a:gd name="connsiteY987" fmla="*/ 336432 h 6315508"/>
              <a:gd name="connsiteX988" fmla="*/ 5380260 w 5619318"/>
              <a:gd name="connsiteY988" fmla="*/ 324285 h 6315508"/>
              <a:gd name="connsiteX989" fmla="*/ 5417620 w 5619318"/>
              <a:gd name="connsiteY989" fmla="*/ 320235 h 6315508"/>
              <a:gd name="connsiteX990" fmla="*/ 5342054 w 5619318"/>
              <a:gd name="connsiteY990" fmla="*/ 316342 h 6315508"/>
              <a:gd name="connsiteX991" fmla="*/ 5356270 w 5619318"/>
              <a:gd name="connsiteY991" fmla="*/ 319606 h 6315508"/>
              <a:gd name="connsiteX992" fmla="*/ 5312288 w 5619318"/>
              <a:gd name="connsiteY992" fmla="*/ 336318 h 6315508"/>
              <a:gd name="connsiteX993" fmla="*/ 5342054 w 5619318"/>
              <a:gd name="connsiteY993" fmla="*/ 316342 h 6315508"/>
              <a:gd name="connsiteX994" fmla="*/ 5549319 w 5619318"/>
              <a:gd name="connsiteY994" fmla="*/ 315512 h 6315508"/>
              <a:gd name="connsiteX995" fmla="*/ 5579916 w 5619318"/>
              <a:gd name="connsiteY995" fmla="*/ 315512 h 6315508"/>
              <a:gd name="connsiteX996" fmla="*/ 5549319 w 5619318"/>
              <a:gd name="connsiteY996" fmla="*/ 315512 h 6315508"/>
              <a:gd name="connsiteX997" fmla="*/ 5263808 w 5619318"/>
              <a:gd name="connsiteY997" fmla="*/ 303270 h 6315508"/>
              <a:gd name="connsiteX998" fmla="*/ 5306290 w 5619318"/>
              <a:gd name="connsiteY998" fmla="*/ 344214 h 6315508"/>
              <a:gd name="connsiteX999" fmla="*/ 5280802 w 5619318"/>
              <a:gd name="connsiteY999" fmla="*/ 370828 h 6315508"/>
              <a:gd name="connsiteX1000" fmla="*/ 5306290 w 5619318"/>
              <a:gd name="connsiteY1000" fmla="*/ 374922 h 6315508"/>
              <a:gd name="connsiteX1001" fmla="*/ 5275137 w 5619318"/>
              <a:gd name="connsiteY1001" fmla="*/ 383111 h 6315508"/>
              <a:gd name="connsiteX1002" fmla="*/ 5249647 w 5619318"/>
              <a:gd name="connsiteY1002" fmla="*/ 366733 h 6315508"/>
              <a:gd name="connsiteX1003" fmla="*/ 5269473 w 5619318"/>
              <a:gd name="connsiteY1003" fmla="*/ 354450 h 6315508"/>
              <a:gd name="connsiteX1004" fmla="*/ 5238319 w 5619318"/>
              <a:gd name="connsiteY1004" fmla="*/ 340120 h 6315508"/>
              <a:gd name="connsiteX1005" fmla="*/ 5263808 w 5619318"/>
              <a:gd name="connsiteY1005" fmla="*/ 303270 h 6315508"/>
              <a:gd name="connsiteX1006" fmla="*/ 3439073 w 5619318"/>
              <a:gd name="connsiteY1006" fmla="*/ 299518 h 6315508"/>
              <a:gd name="connsiteX1007" fmla="*/ 3439073 w 5619318"/>
              <a:gd name="connsiteY1007" fmla="*/ 320234 h 6315508"/>
              <a:gd name="connsiteX1008" fmla="*/ 3419990 w 5619318"/>
              <a:gd name="connsiteY1008" fmla="*/ 320234 h 6315508"/>
              <a:gd name="connsiteX1009" fmla="*/ 3439073 w 5619318"/>
              <a:gd name="connsiteY1009" fmla="*/ 299518 h 6315508"/>
              <a:gd name="connsiteX1010" fmla="*/ 5189033 w 5619318"/>
              <a:gd name="connsiteY1010" fmla="*/ 291015 h 6315508"/>
              <a:gd name="connsiteX1011" fmla="*/ 5225518 w 5619318"/>
              <a:gd name="connsiteY1011" fmla="*/ 303346 h 6315508"/>
              <a:gd name="connsiteX1012" fmla="*/ 5194646 w 5619318"/>
              <a:gd name="connsiteY1012" fmla="*/ 307456 h 6315508"/>
              <a:gd name="connsiteX1013" fmla="*/ 5225518 w 5619318"/>
              <a:gd name="connsiteY1013" fmla="*/ 319786 h 6315508"/>
              <a:gd name="connsiteX1014" fmla="*/ 5194646 w 5619318"/>
              <a:gd name="connsiteY1014" fmla="*/ 367053 h 6315508"/>
              <a:gd name="connsiteX1015" fmla="*/ 5194646 w 5619318"/>
              <a:gd name="connsiteY1015" fmla="*/ 344447 h 6315508"/>
              <a:gd name="connsiteX1016" fmla="*/ 5085191 w 5619318"/>
              <a:gd name="connsiteY1016" fmla="*/ 315676 h 6315508"/>
              <a:gd name="connsiteX1017" fmla="*/ 5152548 w 5619318"/>
              <a:gd name="connsiteY1017" fmla="*/ 328007 h 6315508"/>
              <a:gd name="connsiteX1018" fmla="*/ 5189033 w 5619318"/>
              <a:gd name="connsiteY1018" fmla="*/ 291015 h 6315508"/>
              <a:gd name="connsiteX1019" fmla="*/ 5436551 w 5619318"/>
              <a:gd name="connsiteY1019" fmla="*/ 286604 h 6315508"/>
              <a:gd name="connsiteX1020" fmla="*/ 5447495 w 5619318"/>
              <a:gd name="connsiteY1020" fmla="*/ 302801 h 6315508"/>
              <a:gd name="connsiteX1021" fmla="*/ 5428344 w 5619318"/>
              <a:gd name="connsiteY1021" fmla="*/ 302801 h 6315508"/>
              <a:gd name="connsiteX1022" fmla="*/ 5422874 w 5619318"/>
              <a:gd name="connsiteY1022" fmla="*/ 310900 h 6315508"/>
              <a:gd name="connsiteX1023" fmla="*/ 5436551 w 5619318"/>
              <a:gd name="connsiteY1023" fmla="*/ 286604 h 6315508"/>
              <a:gd name="connsiteX1024" fmla="*/ 62702 w 5619318"/>
              <a:gd name="connsiteY1024" fmla="*/ 285421 h 6315508"/>
              <a:gd name="connsiteX1025" fmla="*/ 108467 w 5619318"/>
              <a:gd name="connsiteY1025" fmla="*/ 291026 h 6315508"/>
              <a:gd name="connsiteX1026" fmla="*/ 29232 w 5619318"/>
              <a:gd name="connsiteY1026" fmla="*/ 298825 h 6315508"/>
              <a:gd name="connsiteX1027" fmla="*/ 62702 w 5619318"/>
              <a:gd name="connsiteY1027" fmla="*/ 285421 h 6315508"/>
              <a:gd name="connsiteX1028" fmla="*/ 4973826 w 5619318"/>
              <a:gd name="connsiteY1028" fmla="*/ 282814 h 6315508"/>
              <a:gd name="connsiteX1029" fmla="*/ 5046399 w 5619318"/>
              <a:gd name="connsiteY1029" fmla="*/ 307215 h 6315508"/>
              <a:gd name="connsiteX1030" fmla="*/ 4990574 w 5619318"/>
              <a:gd name="connsiteY1030" fmla="*/ 311282 h 6315508"/>
              <a:gd name="connsiteX1031" fmla="*/ 5116181 w 5619318"/>
              <a:gd name="connsiteY1031" fmla="*/ 410922 h 6315508"/>
              <a:gd name="connsiteX1032" fmla="*/ 5060356 w 5619318"/>
              <a:gd name="connsiteY1032" fmla="*/ 362118 h 6315508"/>
              <a:gd name="connsiteX1033" fmla="*/ 4867758 w 5619318"/>
              <a:gd name="connsiteY1033" fmla="*/ 349917 h 6315508"/>
              <a:gd name="connsiteX1034" fmla="*/ 4862175 w 5619318"/>
              <a:gd name="connsiteY1034" fmla="*/ 327550 h 6315508"/>
              <a:gd name="connsiteX1035" fmla="*/ 4750523 w 5619318"/>
              <a:gd name="connsiteY1035" fmla="*/ 303148 h 6315508"/>
              <a:gd name="connsiteX1036" fmla="*/ 4825888 w 5619318"/>
              <a:gd name="connsiteY1036" fmla="*/ 295015 h 6315508"/>
              <a:gd name="connsiteX1037" fmla="*/ 4973826 w 5619318"/>
              <a:gd name="connsiteY1037" fmla="*/ 319416 h 6315508"/>
              <a:gd name="connsiteX1038" fmla="*/ 4973826 w 5619318"/>
              <a:gd name="connsiteY1038" fmla="*/ 282814 h 6315508"/>
              <a:gd name="connsiteX1039" fmla="*/ 5473821 w 5619318"/>
              <a:gd name="connsiteY1039" fmla="*/ 282218 h 6315508"/>
              <a:gd name="connsiteX1040" fmla="*/ 5493413 w 5619318"/>
              <a:gd name="connsiteY1040" fmla="*/ 286361 h 6315508"/>
              <a:gd name="connsiteX1041" fmla="*/ 5468223 w 5619318"/>
              <a:gd name="connsiteY1041" fmla="*/ 307077 h 6315508"/>
              <a:gd name="connsiteX1042" fmla="*/ 5473821 w 5619318"/>
              <a:gd name="connsiteY1042" fmla="*/ 282218 h 6315508"/>
              <a:gd name="connsiteX1043" fmla="*/ 482309 w 5619318"/>
              <a:gd name="connsiteY1043" fmla="*/ 278530 h 6315508"/>
              <a:gd name="connsiteX1044" fmla="*/ 496303 w 5619318"/>
              <a:gd name="connsiteY1044" fmla="*/ 283617 h 6315508"/>
              <a:gd name="connsiteX1045" fmla="*/ 459918 w 5619318"/>
              <a:gd name="connsiteY1045" fmla="*/ 354822 h 6315508"/>
              <a:gd name="connsiteX1046" fmla="*/ 440327 w 5619318"/>
              <a:gd name="connsiteY1046" fmla="*/ 324306 h 6315508"/>
              <a:gd name="connsiteX1047" fmla="*/ 459918 w 5619318"/>
              <a:gd name="connsiteY1047" fmla="*/ 324306 h 6315508"/>
              <a:gd name="connsiteX1048" fmla="*/ 459918 w 5619318"/>
              <a:gd name="connsiteY1048" fmla="*/ 279548 h 6315508"/>
              <a:gd name="connsiteX1049" fmla="*/ 482309 w 5619318"/>
              <a:gd name="connsiteY1049" fmla="*/ 278530 h 6315508"/>
              <a:gd name="connsiteX1050" fmla="*/ 170690 w 5619318"/>
              <a:gd name="connsiteY1050" fmla="*/ 274945 h 6315508"/>
              <a:gd name="connsiteX1051" fmla="*/ 184435 w 5619318"/>
              <a:gd name="connsiteY1051" fmla="*/ 291031 h 6315508"/>
              <a:gd name="connsiteX1052" fmla="*/ 165193 w 5619318"/>
              <a:gd name="connsiteY1052" fmla="*/ 291031 h 6315508"/>
              <a:gd name="connsiteX1053" fmla="*/ 170690 w 5619318"/>
              <a:gd name="connsiteY1053" fmla="*/ 274945 h 6315508"/>
              <a:gd name="connsiteX1054" fmla="*/ 2672161 w 5619318"/>
              <a:gd name="connsiteY1054" fmla="*/ 266649 h 6315508"/>
              <a:gd name="connsiteX1055" fmla="*/ 2698459 w 5619318"/>
              <a:gd name="connsiteY1055" fmla="*/ 282246 h 6315508"/>
              <a:gd name="connsiteX1056" fmla="*/ 2666318 w 5619318"/>
              <a:gd name="connsiteY1056" fmla="*/ 282246 h 6315508"/>
              <a:gd name="connsiteX1057" fmla="*/ 2672161 w 5619318"/>
              <a:gd name="connsiteY1057" fmla="*/ 266649 h 6315508"/>
              <a:gd name="connsiteX1058" fmla="*/ 2650401 w 5619318"/>
              <a:gd name="connsiteY1058" fmla="*/ 262807 h 6315508"/>
              <a:gd name="connsiteX1059" fmla="*/ 2661254 w 5619318"/>
              <a:gd name="connsiteY1059" fmla="*/ 282591 h 6315508"/>
              <a:gd name="connsiteX1060" fmla="*/ 2631410 w 5619318"/>
              <a:gd name="connsiteY1060" fmla="*/ 290505 h 6315508"/>
              <a:gd name="connsiteX1061" fmla="*/ 2636836 w 5619318"/>
              <a:gd name="connsiteY1061" fmla="*/ 286548 h 6315508"/>
              <a:gd name="connsiteX1062" fmla="*/ 2650401 w 5619318"/>
              <a:gd name="connsiteY1062" fmla="*/ 262807 h 6315508"/>
              <a:gd name="connsiteX1063" fmla="*/ 5143364 w 5619318"/>
              <a:gd name="connsiteY1063" fmla="*/ 262773 h 6315508"/>
              <a:gd name="connsiteX1064" fmla="*/ 5184342 w 5619318"/>
              <a:gd name="connsiteY1064" fmla="*/ 286375 h 6315508"/>
              <a:gd name="connsiteX1065" fmla="*/ 5116370 w 5619318"/>
              <a:gd name="connsiteY1065" fmla="*/ 278237 h 6315508"/>
              <a:gd name="connsiteX1066" fmla="*/ 5127389 w 5619318"/>
              <a:gd name="connsiteY1066" fmla="*/ 263488 h 6315508"/>
              <a:gd name="connsiteX1067" fmla="*/ 5143364 w 5619318"/>
              <a:gd name="connsiteY1067" fmla="*/ 262773 h 6315508"/>
              <a:gd name="connsiteX1068" fmla="*/ 4979337 w 5619318"/>
              <a:gd name="connsiteY1068" fmla="*/ 262745 h 6315508"/>
              <a:gd name="connsiteX1069" fmla="*/ 5021592 w 5619318"/>
              <a:gd name="connsiteY1069" fmla="*/ 270544 h 6315508"/>
              <a:gd name="connsiteX1070" fmla="*/ 5015958 w 5619318"/>
              <a:gd name="connsiteY1070" fmla="*/ 282242 h 6315508"/>
              <a:gd name="connsiteX1071" fmla="*/ 4968068 w 5619318"/>
              <a:gd name="connsiteY1071" fmla="*/ 278342 h 6315508"/>
              <a:gd name="connsiteX1072" fmla="*/ 4979337 w 5619318"/>
              <a:gd name="connsiteY1072" fmla="*/ 262745 h 6315508"/>
              <a:gd name="connsiteX1073" fmla="*/ 2352669 w 5619318"/>
              <a:gd name="connsiteY1073" fmla="*/ 250577 h 6315508"/>
              <a:gd name="connsiteX1074" fmla="*/ 2335534 w 5619318"/>
              <a:gd name="connsiteY1074" fmla="*/ 266529 h 6315508"/>
              <a:gd name="connsiteX1075" fmla="*/ 2352669 w 5619318"/>
              <a:gd name="connsiteY1075" fmla="*/ 250577 h 6315508"/>
              <a:gd name="connsiteX1076" fmla="*/ 4537666 w 5619318"/>
              <a:gd name="connsiteY1076" fmla="*/ 250378 h 6315508"/>
              <a:gd name="connsiteX1077" fmla="*/ 4553368 w 5619318"/>
              <a:gd name="connsiteY1077" fmla="*/ 251901 h 6315508"/>
              <a:gd name="connsiteX1078" fmla="*/ 4592019 w 5619318"/>
              <a:gd name="connsiteY1078" fmla="*/ 254947 h 6315508"/>
              <a:gd name="connsiteX1079" fmla="*/ 4608583 w 5619318"/>
              <a:gd name="connsiteY1079" fmla="*/ 287442 h 6315508"/>
              <a:gd name="connsiteX1080" fmla="*/ 4567172 w 5619318"/>
              <a:gd name="connsiteY1080" fmla="*/ 315875 h 6315508"/>
              <a:gd name="connsiteX1081" fmla="*/ 4523000 w 5619318"/>
              <a:gd name="connsiteY1081" fmla="*/ 283380 h 6315508"/>
              <a:gd name="connsiteX1082" fmla="*/ 4523000 w 5619318"/>
              <a:gd name="connsiteY1082" fmla="*/ 254947 h 6315508"/>
              <a:gd name="connsiteX1083" fmla="*/ 4537666 w 5619318"/>
              <a:gd name="connsiteY1083" fmla="*/ 250378 h 6315508"/>
              <a:gd name="connsiteX1084" fmla="*/ 440327 w 5619318"/>
              <a:gd name="connsiteY1084" fmla="*/ 244770 h 6315508"/>
              <a:gd name="connsiteX1085" fmla="*/ 472313 w 5619318"/>
              <a:gd name="connsiteY1085" fmla="*/ 258987 h 6315508"/>
              <a:gd name="connsiteX1086" fmla="*/ 460681 w 5619318"/>
              <a:gd name="connsiteY1086" fmla="*/ 279296 h 6315508"/>
              <a:gd name="connsiteX1087" fmla="*/ 440327 w 5619318"/>
              <a:gd name="connsiteY1087" fmla="*/ 279296 h 6315508"/>
              <a:gd name="connsiteX1088" fmla="*/ 440327 w 5619318"/>
              <a:gd name="connsiteY1088" fmla="*/ 244770 h 6315508"/>
              <a:gd name="connsiteX1089" fmla="*/ 128457 w 5619318"/>
              <a:gd name="connsiteY1089" fmla="*/ 239848 h 6315508"/>
              <a:gd name="connsiteX1090" fmla="*/ 150449 w 5619318"/>
              <a:gd name="connsiteY1090" fmla="*/ 258858 h 6315508"/>
              <a:gd name="connsiteX1091" fmla="*/ 128457 w 5619318"/>
              <a:gd name="connsiteY1091" fmla="*/ 254634 h 6315508"/>
              <a:gd name="connsiteX1092" fmla="*/ 128457 w 5619318"/>
              <a:gd name="connsiteY1092" fmla="*/ 239848 h 6315508"/>
              <a:gd name="connsiteX1093" fmla="*/ 2729369 w 5619318"/>
              <a:gd name="connsiteY1093" fmla="*/ 239842 h 6315508"/>
              <a:gd name="connsiteX1094" fmla="*/ 2752760 w 5619318"/>
              <a:gd name="connsiteY1094" fmla="*/ 270550 h 6315508"/>
              <a:gd name="connsiteX1095" fmla="*/ 2729369 w 5619318"/>
              <a:gd name="connsiteY1095" fmla="*/ 239842 h 6315508"/>
              <a:gd name="connsiteX1096" fmla="*/ 1471895 w 5619318"/>
              <a:gd name="connsiteY1096" fmla="*/ 239810 h 6315508"/>
              <a:gd name="connsiteX1097" fmla="*/ 1471895 w 5619318"/>
              <a:gd name="connsiteY1097" fmla="*/ 282216 h 6315508"/>
              <a:gd name="connsiteX1098" fmla="*/ 1471895 w 5619318"/>
              <a:gd name="connsiteY1098" fmla="*/ 239810 h 6315508"/>
              <a:gd name="connsiteX1099" fmla="*/ 5326893 w 5619318"/>
              <a:gd name="connsiteY1099" fmla="*/ 235386 h 6315508"/>
              <a:gd name="connsiteX1100" fmla="*/ 5381010 w 5619318"/>
              <a:gd name="connsiteY1100" fmla="*/ 236533 h 6315508"/>
              <a:gd name="connsiteX1101" fmla="*/ 5361768 w 5619318"/>
              <a:gd name="connsiteY1101" fmla="*/ 244686 h 6315508"/>
              <a:gd name="connsiteX1102" fmla="*/ 5405750 w 5619318"/>
              <a:gd name="connsiteY1102" fmla="*/ 258954 h 6315508"/>
              <a:gd name="connsiteX1103" fmla="*/ 5422243 w 5619318"/>
              <a:gd name="connsiteY1103" fmla="*/ 267108 h 6315508"/>
              <a:gd name="connsiteX1104" fmla="*/ 5361768 w 5619318"/>
              <a:gd name="connsiteY1104" fmla="*/ 275260 h 6315508"/>
              <a:gd name="connsiteX1105" fmla="*/ 5350773 w 5619318"/>
              <a:gd name="connsiteY1105" fmla="*/ 244686 h 6315508"/>
              <a:gd name="connsiteX1106" fmla="*/ 5312288 w 5619318"/>
              <a:gd name="connsiteY1106" fmla="*/ 244686 h 6315508"/>
              <a:gd name="connsiteX1107" fmla="*/ 5326893 w 5619318"/>
              <a:gd name="connsiteY1107" fmla="*/ 235386 h 6315508"/>
              <a:gd name="connsiteX1108" fmla="*/ 5497623 w 5619318"/>
              <a:gd name="connsiteY1108" fmla="*/ 228113 h 6315508"/>
              <a:gd name="connsiteX1109" fmla="*/ 5602049 w 5619318"/>
              <a:gd name="connsiteY1109" fmla="*/ 254727 h 6315508"/>
              <a:gd name="connsiteX1110" fmla="*/ 5610517 w 5619318"/>
              <a:gd name="connsiteY1110" fmla="*/ 279293 h 6315508"/>
              <a:gd name="connsiteX1111" fmla="*/ 5472221 w 5619318"/>
              <a:gd name="connsiteY1111" fmla="*/ 262916 h 6315508"/>
              <a:gd name="connsiteX1112" fmla="*/ 5523023 w 5619318"/>
              <a:gd name="connsiteY1112" fmla="*/ 244491 h 6315508"/>
              <a:gd name="connsiteX1113" fmla="*/ 5497623 w 5619318"/>
              <a:gd name="connsiteY1113" fmla="*/ 228113 h 6315508"/>
              <a:gd name="connsiteX1114" fmla="*/ 3174992 w 5619318"/>
              <a:gd name="connsiteY1114" fmla="*/ 224312 h 6315508"/>
              <a:gd name="connsiteX1115" fmla="*/ 3260575 w 5619318"/>
              <a:gd name="connsiteY1115" fmla="*/ 240447 h 6315508"/>
              <a:gd name="connsiteX1116" fmla="*/ 3277140 w 5619318"/>
              <a:gd name="connsiteY1116" fmla="*/ 274734 h 6315508"/>
              <a:gd name="connsiteX1117" fmla="*/ 3241250 w 5619318"/>
              <a:gd name="connsiteY1117" fmla="*/ 278768 h 6315508"/>
              <a:gd name="connsiteX1118" fmla="*/ 3161189 w 5619318"/>
              <a:gd name="connsiteY1118" fmla="*/ 236413 h 6315508"/>
              <a:gd name="connsiteX1119" fmla="*/ 3174992 w 5619318"/>
              <a:gd name="connsiteY1119" fmla="*/ 224312 h 6315508"/>
              <a:gd name="connsiteX1120" fmla="*/ 5128365 w 5619318"/>
              <a:gd name="connsiteY1120" fmla="*/ 219366 h 6315508"/>
              <a:gd name="connsiteX1121" fmla="*/ 5194337 w 5619318"/>
              <a:gd name="connsiteY1121" fmla="*/ 223510 h 6315508"/>
              <a:gd name="connsiteX1122" fmla="*/ 5128365 w 5619318"/>
              <a:gd name="connsiteY1122" fmla="*/ 244225 h 6315508"/>
              <a:gd name="connsiteX1123" fmla="*/ 5117369 w 5619318"/>
              <a:gd name="connsiteY1123" fmla="*/ 223510 h 6315508"/>
              <a:gd name="connsiteX1124" fmla="*/ 5128365 w 5619318"/>
              <a:gd name="connsiteY1124" fmla="*/ 219366 h 6315508"/>
              <a:gd name="connsiteX1125" fmla="*/ 4350394 w 5619318"/>
              <a:gd name="connsiteY1125" fmla="*/ 219366 h 6315508"/>
              <a:gd name="connsiteX1126" fmla="*/ 4406667 w 5619318"/>
              <a:gd name="connsiteY1126" fmla="*/ 244591 h 6315508"/>
              <a:gd name="connsiteX1127" fmla="*/ 4339140 w 5619318"/>
              <a:gd name="connsiteY1127" fmla="*/ 236183 h 6315508"/>
              <a:gd name="connsiteX1128" fmla="*/ 4350394 w 5619318"/>
              <a:gd name="connsiteY1128" fmla="*/ 219366 h 6315508"/>
              <a:gd name="connsiteX1129" fmla="*/ 4257700 w 5619318"/>
              <a:gd name="connsiteY1129" fmla="*/ 219366 h 6315508"/>
              <a:gd name="connsiteX1130" fmla="*/ 4374742 w 5619318"/>
              <a:gd name="connsiteY1130" fmla="*/ 262116 h 6315508"/>
              <a:gd name="connsiteX1131" fmla="*/ 4441623 w 5619318"/>
              <a:gd name="connsiteY1131" fmla="*/ 231580 h 6315508"/>
              <a:gd name="connsiteX1132" fmla="*/ 4480636 w 5619318"/>
              <a:gd name="connsiteY1132" fmla="*/ 258045 h 6315508"/>
              <a:gd name="connsiteX1133" fmla="*/ 4461130 w 5619318"/>
              <a:gd name="connsiteY1133" fmla="*/ 294688 h 6315508"/>
              <a:gd name="connsiteX1134" fmla="*/ 4349661 w 5619318"/>
              <a:gd name="connsiteY1134" fmla="*/ 319115 h 6315508"/>
              <a:gd name="connsiteX1135" fmla="*/ 4313435 w 5619318"/>
              <a:gd name="connsiteY1135" fmla="*/ 315044 h 6315508"/>
              <a:gd name="connsiteX1136" fmla="*/ 4332941 w 5619318"/>
              <a:gd name="connsiteY1136" fmla="*/ 306902 h 6315508"/>
              <a:gd name="connsiteX1137" fmla="*/ 4252126 w 5619318"/>
              <a:gd name="connsiteY1137" fmla="*/ 278401 h 6315508"/>
              <a:gd name="connsiteX1138" fmla="*/ 4293927 w 5619318"/>
              <a:gd name="connsiteY1138" fmla="*/ 282473 h 6315508"/>
              <a:gd name="connsiteX1139" fmla="*/ 4252126 w 5619318"/>
              <a:gd name="connsiteY1139" fmla="*/ 249902 h 6315508"/>
              <a:gd name="connsiteX1140" fmla="*/ 4277207 w 5619318"/>
              <a:gd name="connsiteY1140" fmla="*/ 253973 h 6315508"/>
              <a:gd name="connsiteX1141" fmla="*/ 4227046 w 5619318"/>
              <a:gd name="connsiteY1141" fmla="*/ 253973 h 6315508"/>
              <a:gd name="connsiteX1142" fmla="*/ 4215899 w 5619318"/>
              <a:gd name="connsiteY1142" fmla="*/ 249902 h 6315508"/>
              <a:gd name="connsiteX1143" fmla="*/ 4257700 w 5619318"/>
              <a:gd name="connsiteY1143" fmla="*/ 219366 h 6315508"/>
              <a:gd name="connsiteX1144" fmla="*/ 368357 w 5619318"/>
              <a:gd name="connsiteY1144" fmla="*/ 216086 h 6315508"/>
              <a:gd name="connsiteX1145" fmla="*/ 343167 w 5619318"/>
              <a:gd name="connsiteY1145" fmla="*/ 240214 h 6315508"/>
              <a:gd name="connsiteX1146" fmla="*/ 368357 w 5619318"/>
              <a:gd name="connsiteY1146" fmla="*/ 216086 h 6315508"/>
              <a:gd name="connsiteX1147" fmla="*/ 947714 w 5619318"/>
              <a:gd name="connsiteY1147" fmla="*/ 215493 h 6315508"/>
              <a:gd name="connsiteX1148" fmla="*/ 998094 w 5619318"/>
              <a:gd name="connsiteY1148" fmla="*/ 223631 h 6315508"/>
              <a:gd name="connsiteX1149" fmla="*/ 928123 w 5619318"/>
              <a:gd name="connsiteY1149" fmla="*/ 243975 h 6315508"/>
              <a:gd name="connsiteX1150" fmla="*/ 947714 w 5619318"/>
              <a:gd name="connsiteY1150" fmla="*/ 215493 h 6315508"/>
              <a:gd name="connsiteX1151" fmla="*/ 2279414 w 5619318"/>
              <a:gd name="connsiteY1151" fmla="*/ 215412 h 6315508"/>
              <a:gd name="connsiteX1152" fmla="*/ 2329537 w 5619318"/>
              <a:gd name="connsiteY1152" fmla="*/ 228224 h 6315508"/>
              <a:gd name="connsiteX1153" fmla="*/ 2304475 w 5619318"/>
              <a:gd name="connsiteY1153" fmla="*/ 262643 h 6315508"/>
              <a:gd name="connsiteX1154" fmla="*/ 2279415 w 5619318"/>
              <a:gd name="connsiteY1154" fmla="*/ 258594 h 6315508"/>
              <a:gd name="connsiteX1155" fmla="*/ 2304475 w 5619318"/>
              <a:gd name="connsiteY1155" fmla="*/ 244422 h 6315508"/>
              <a:gd name="connsiteX1156" fmla="*/ 2259922 w 5619318"/>
              <a:gd name="connsiteY1156" fmla="*/ 236322 h 6315508"/>
              <a:gd name="connsiteX1157" fmla="*/ 2254353 w 5619318"/>
              <a:gd name="connsiteY1157" fmla="*/ 216076 h 6315508"/>
              <a:gd name="connsiteX1158" fmla="*/ 2279414 w 5619318"/>
              <a:gd name="connsiteY1158" fmla="*/ 215412 h 6315508"/>
              <a:gd name="connsiteX1159" fmla="*/ 4868037 w 5619318"/>
              <a:gd name="connsiteY1159" fmla="*/ 212054 h 6315508"/>
              <a:gd name="connsiteX1160" fmla="*/ 4960067 w 5619318"/>
              <a:gd name="connsiteY1160" fmla="*/ 271090 h 6315508"/>
              <a:gd name="connsiteX1161" fmla="*/ 4912657 w 5619318"/>
              <a:gd name="connsiteY1161" fmla="*/ 271090 h 6315508"/>
              <a:gd name="connsiteX1162" fmla="*/ 4893137 w 5619318"/>
              <a:gd name="connsiteY1162" fmla="*/ 311804 h 6315508"/>
              <a:gd name="connsiteX1163" fmla="*/ 4776009 w 5619318"/>
              <a:gd name="connsiteY1163" fmla="*/ 295518 h 6315508"/>
              <a:gd name="connsiteX1164" fmla="*/ 4639361 w 5619318"/>
              <a:gd name="connsiteY1164" fmla="*/ 291446 h 6315508"/>
              <a:gd name="connsiteX1165" fmla="*/ 4670036 w 5619318"/>
              <a:gd name="connsiteY1165" fmla="*/ 283304 h 6315508"/>
              <a:gd name="connsiteX1166" fmla="*/ 4678403 w 5619318"/>
              <a:gd name="connsiteY1166" fmla="*/ 240554 h 6315508"/>
              <a:gd name="connsiteX1167" fmla="*/ 4720234 w 5619318"/>
              <a:gd name="connsiteY1167" fmla="*/ 267018 h 6315508"/>
              <a:gd name="connsiteX1168" fmla="*/ 4714656 w 5619318"/>
              <a:gd name="connsiteY1168" fmla="*/ 244625 h 6315508"/>
              <a:gd name="connsiteX1169" fmla="*/ 4842939 w 5619318"/>
              <a:gd name="connsiteY1169" fmla="*/ 262946 h 6315508"/>
              <a:gd name="connsiteX1170" fmla="*/ 4868037 w 5619318"/>
              <a:gd name="connsiteY1170" fmla="*/ 258876 h 6315508"/>
              <a:gd name="connsiteX1171" fmla="*/ 4868037 w 5619318"/>
              <a:gd name="connsiteY1171" fmla="*/ 212054 h 6315508"/>
              <a:gd name="connsiteX1172" fmla="*/ 5442377 w 5619318"/>
              <a:gd name="connsiteY1172" fmla="*/ 212029 h 6315508"/>
              <a:gd name="connsiteX1173" fmla="*/ 5472221 w 5619318"/>
              <a:gd name="connsiteY1173" fmla="*/ 231970 h 6315508"/>
              <a:gd name="connsiteX1174" fmla="*/ 5436950 w 5619318"/>
              <a:gd name="connsiteY1174" fmla="*/ 223993 h 6315508"/>
              <a:gd name="connsiteX1175" fmla="*/ 5442377 w 5619318"/>
              <a:gd name="connsiteY1175" fmla="*/ 212029 h 6315508"/>
              <a:gd name="connsiteX1176" fmla="*/ 440328 w 5619318"/>
              <a:gd name="connsiteY1176" fmla="*/ 207679 h 6315508"/>
              <a:gd name="connsiteX1177" fmla="*/ 374355 w 5619318"/>
              <a:gd name="connsiteY1177" fmla="*/ 232245 h 6315508"/>
              <a:gd name="connsiteX1178" fmla="*/ 440328 w 5619318"/>
              <a:gd name="connsiteY1178" fmla="*/ 207679 h 6315508"/>
              <a:gd name="connsiteX1179" fmla="*/ 668231 w 5619318"/>
              <a:gd name="connsiteY1179" fmla="*/ 203824 h 6315508"/>
              <a:gd name="connsiteX1180" fmla="*/ 700372 w 5619318"/>
              <a:gd name="connsiteY1180" fmla="*/ 219775 h 6315508"/>
              <a:gd name="connsiteX1181" fmla="*/ 668231 w 5619318"/>
              <a:gd name="connsiteY1181" fmla="*/ 215788 h 6315508"/>
              <a:gd name="connsiteX1182" fmla="*/ 668231 w 5619318"/>
              <a:gd name="connsiteY1182" fmla="*/ 203824 h 6315508"/>
              <a:gd name="connsiteX1183" fmla="*/ 5086716 w 5619318"/>
              <a:gd name="connsiteY1183" fmla="*/ 203286 h 6315508"/>
              <a:gd name="connsiteX1184" fmla="*/ 5061226 w 5619318"/>
              <a:gd name="connsiteY1184" fmla="*/ 215819 h 6315508"/>
              <a:gd name="connsiteX1185" fmla="*/ 5086716 w 5619318"/>
              <a:gd name="connsiteY1185" fmla="*/ 203286 h 6315508"/>
              <a:gd name="connsiteX1186" fmla="*/ 5350272 w 5619318"/>
              <a:gd name="connsiteY1186" fmla="*/ 203285 h 6315508"/>
              <a:gd name="connsiteX1187" fmla="*/ 5392255 w 5619318"/>
              <a:gd name="connsiteY1187" fmla="*/ 232530 h 6315508"/>
              <a:gd name="connsiteX1188" fmla="*/ 5350272 w 5619318"/>
              <a:gd name="connsiteY1188" fmla="*/ 203285 h 6315508"/>
              <a:gd name="connsiteX1189" fmla="*/ 608258 w 5619318"/>
              <a:gd name="connsiteY1189" fmla="*/ 199453 h 6315508"/>
              <a:gd name="connsiteX1190" fmla="*/ 608258 w 5619318"/>
              <a:gd name="connsiteY1190" fmla="*/ 211517 h 6315508"/>
              <a:gd name="connsiteX1191" fmla="*/ 582268 w 5619318"/>
              <a:gd name="connsiteY1191" fmla="*/ 207496 h 6315508"/>
              <a:gd name="connsiteX1192" fmla="*/ 608258 w 5619318"/>
              <a:gd name="connsiteY1192" fmla="*/ 199453 h 6315508"/>
              <a:gd name="connsiteX1193" fmla="*/ 527463 w 5619318"/>
              <a:gd name="connsiteY1193" fmla="*/ 191594 h 6315508"/>
              <a:gd name="connsiteX1194" fmla="*/ 552280 w 5619318"/>
              <a:gd name="connsiteY1194" fmla="*/ 203658 h 6315508"/>
              <a:gd name="connsiteX1195" fmla="*/ 472313 w 5619318"/>
              <a:gd name="connsiteY1195" fmla="*/ 211700 h 6315508"/>
              <a:gd name="connsiteX1196" fmla="*/ 527463 w 5619318"/>
              <a:gd name="connsiteY1196" fmla="*/ 191594 h 6315508"/>
              <a:gd name="connsiteX1197" fmla="*/ 3836663 w 5619318"/>
              <a:gd name="connsiteY1197" fmla="*/ 191530 h 6315508"/>
              <a:gd name="connsiteX1198" fmla="*/ 3856530 w 5619318"/>
              <a:gd name="connsiteY1198" fmla="*/ 195349 h 6315508"/>
              <a:gd name="connsiteX1199" fmla="*/ 3850952 w 5619318"/>
              <a:gd name="connsiteY1199" fmla="*/ 223863 h 6315508"/>
              <a:gd name="connsiteX1200" fmla="*/ 3800763 w 5619318"/>
              <a:gd name="connsiteY1200" fmla="*/ 240157 h 6315508"/>
              <a:gd name="connsiteX1201" fmla="*/ 3758938 w 5619318"/>
              <a:gd name="connsiteY1201" fmla="*/ 211643 h 6315508"/>
              <a:gd name="connsiteX1202" fmla="*/ 3784033 w 5619318"/>
              <a:gd name="connsiteY1202" fmla="*/ 203496 h 6315508"/>
              <a:gd name="connsiteX1203" fmla="*/ 3825858 w 5619318"/>
              <a:gd name="connsiteY1203" fmla="*/ 211643 h 6315508"/>
              <a:gd name="connsiteX1204" fmla="*/ 3814704 w 5619318"/>
              <a:gd name="connsiteY1204" fmla="*/ 195349 h 6315508"/>
              <a:gd name="connsiteX1205" fmla="*/ 3836663 w 5619318"/>
              <a:gd name="connsiteY1205" fmla="*/ 191530 h 6315508"/>
              <a:gd name="connsiteX1206" fmla="*/ 714689 w 5619318"/>
              <a:gd name="connsiteY1206" fmla="*/ 191092 h 6315508"/>
              <a:gd name="connsiteX1207" fmla="*/ 731372 w 5619318"/>
              <a:gd name="connsiteY1207" fmla="*/ 191351 h 6315508"/>
              <a:gd name="connsiteX1208" fmla="*/ 708715 w 5619318"/>
              <a:gd name="connsiteY1208" fmla="*/ 212067 h 6315508"/>
              <a:gd name="connsiteX1209" fmla="*/ 714689 w 5619318"/>
              <a:gd name="connsiteY1209" fmla="*/ 191092 h 6315508"/>
              <a:gd name="connsiteX1210" fmla="*/ 2764955 w 5619318"/>
              <a:gd name="connsiteY1210" fmla="*/ 191041 h 6315508"/>
              <a:gd name="connsiteX1211" fmla="*/ 2778580 w 5619318"/>
              <a:gd name="connsiteY1211" fmla="*/ 215357 h 6315508"/>
              <a:gd name="connsiteX1212" fmla="*/ 2748131 w 5619318"/>
              <a:gd name="connsiteY1212" fmla="*/ 191229 h 6315508"/>
              <a:gd name="connsiteX1213" fmla="*/ 2764955 w 5619318"/>
              <a:gd name="connsiteY1213" fmla="*/ 191041 h 6315508"/>
              <a:gd name="connsiteX1214" fmla="*/ 4444124 w 5619318"/>
              <a:gd name="connsiteY1214" fmla="*/ 188248 h 6315508"/>
              <a:gd name="connsiteX1215" fmla="*/ 4516621 w 5619318"/>
              <a:gd name="connsiteY1215" fmla="*/ 207893 h 6315508"/>
              <a:gd name="connsiteX1216" fmla="*/ 4449740 w 5619318"/>
              <a:gd name="connsiteY1216" fmla="*/ 228139 h 6315508"/>
              <a:gd name="connsiteX1217" fmla="*/ 4424660 w 5619318"/>
              <a:gd name="connsiteY1217" fmla="*/ 195745 h 6315508"/>
              <a:gd name="connsiteX1218" fmla="*/ 4444124 w 5619318"/>
              <a:gd name="connsiteY1218" fmla="*/ 188248 h 6315508"/>
              <a:gd name="connsiteX1219" fmla="*/ 1070064 w 5619318"/>
              <a:gd name="connsiteY1219" fmla="*/ 183401 h 6315508"/>
              <a:gd name="connsiteX1220" fmla="*/ 1038910 w 5619318"/>
              <a:gd name="connsiteY1220" fmla="*/ 212061 h 6315508"/>
              <a:gd name="connsiteX1221" fmla="*/ 1070064 w 5619318"/>
              <a:gd name="connsiteY1221" fmla="*/ 183401 h 6315508"/>
              <a:gd name="connsiteX1222" fmla="*/ 694221 w 5619318"/>
              <a:gd name="connsiteY1222" fmla="*/ 183308 h 6315508"/>
              <a:gd name="connsiteX1223" fmla="*/ 652238 w 5619318"/>
              <a:gd name="connsiteY1223" fmla="*/ 191107 h 6315508"/>
              <a:gd name="connsiteX1224" fmla="*/ 694221 w 5619318"/>
              <a:gd name="connsiteY1224" fmla="*/ 183308 h 6315508"/>
              <a:gd name="connsiteX1225" fmla="*/ 5434924 w 5619318"/>
              <a:gd name="connsiteY1225" fmla="*/ 179162 h 6315508"/>
              <a:gd name="connsiteX1226" fmla="*/ 5478218 w 5619318"/>
              <a:gd name="connsiteY1226" fmla="*/ 203472 h 6315508"/>
              <a:gd name="connsiteX1227" fmla="*/ 5422242 w 5619318"/>
              <a:gd name="connsiteY1227" fmla="*/ 187008 h 6315508"/>
              <a:gd name="connsiteX1228" fmla="*/ 5434924 w 5619318"/>
              <a:gd name="connsiteY1228" fmla="*/ 179162 h 6315508"/>
              <a:gd name="connsiteX1229" fmla="*/ 909850 w 5619318"/>
              <a:gd name="connsiteY1229" fmla="*/ 179160 h 6315508"/>
              <a:gd name="connsiteX1230" fmla="*/ 948116 w 5619318"/>
              <a:gd name="connsiteY1230" fmla="*/ 191462 h 6315508"/>
              <a:gd name="connsiteX1231" fmla="*/ 948116 w 5619318"/>
              <a:gd name="connsiteY1231" fmla="*/ 211806 h 6315508"/>
              <a:gd name="connsiteX1232" fmla="*/ 917572 w 5619318"/>
              <a:gd name="connsiteY1232" fmla="*/ 215875 h 6315508"/>
              <a:gd name="connsiteX1233" fmla="*/ 898136 w 5619318"/>
              <a:gd name="connsiteY1233" fmla="*/ 183324 h 6315508"/>
              <a:gd name="connsiteX1234" fmla="*/ 909850 w 5619318"/>
              <a:gd name="connsiteY1234" fmla="*/ 179160 h 6315508"/>
              <a:gd name="connsiteX1235" fmla="*/ 1930356 w 5619318"/>
              <a:gd name="connsiteY1235" fmla="*/ 178427 h 6315508"/>
              <a:gd name="connsiteX1236" fmla="*/ 1944587 w 5619318"/>
              <a:gd name="connsiteY1236" fmla="*/ 187200 h 6315508"/>
              <a:gd name="connsiteX1237" fmla="*/ 1914043 w 5619318"/>
              <a:gd name="connsiteY1237" fmla="*/ 187200 h 6315508"/>
              <a:gd name="connsiteX1238" fmla="*/ 1930356 w 5619318"/>
              <a:gd name="connsiteY1238" fmla="*/ 178427 h 6315508"/>
              <a:gd name="connsiteX1239" fmla="*/ 4977363 w 5619318"/>
              <a:gd name="connsiteY1239" fmla="*/ 175836 h 6315508"/>
              <a:gd name="connsiteX1240" fmla="*/ 5022409 w 5619318"/>
              <a:gd name="connsiteY1240" fmla="*/ 190857 h 6315508"/>
              <a:gd name="connsiteX1241" fmla="*/ 4934446 w 5619318"/>
              <a:gd name="connsiteY1241" fmla="*/ 199003 h 6315508"/>
              <a:gd name="connsiteX1242" fmla="*/ 4977363 w 5619318"/>
              <a:gd name="connsiteY1242" fmla="*/ 175836 h 6315508"/>
              <a:gd name="connsiteX1243" fmla="*/ 1223999 w 5619318"/>
              <a:gd name="connsiteY1243" fmla="*/ 175104 h 6315508"/>
              <a:gd name="connsiteX1244" fmla="*/ 1206863 w 5619318"/>
              <a:gd name="connsiteY1244" fmla="*/ 191056 h 6315508"/>
              <a:gd name="connsiteX1245" fmla="*/ 1223999 w 5619318"/>
              <a:gd name="connsiteY1245" fmla="*/ 175104 h 6315508"/>
              <a:gd name="connsiteX1246" fmla="*/ 1613110 w 5619318"/>
              <a:gd name="connsiteY1246" fmla="*/ 174669 h 6315508"/>
              <a:gd name="connsiteX1247" fmla="*/ 1588574 w 5619318"/>
              <a:gd name="connsiteY1247" fmla="*/ 187202 h 6315508"/>
              <a:gd name="connsiteX1248" fmla="*/ 1613110 w 5619318"/>
              <a:gd name="connsiteY1248" fmla="*/ 174669 h 6315508"/>
              <a:gd name="connsiteX1249" fmla="*/ 5578977 w 5619318"/>
              <a:gd name="connsiteY1249" fmla="*/ 171085 h 6315508"/>
              <a:gd name="connsiteX1250" fmla="*/ 5590173 w 5619318"/>
              <a:gd name="connsiteY1250" fmla="*/ 187171 h 6315508"/>
              <a:gd name="connsiteX1251" fmla="*/ 5601368 w 5619318"/>
              <a:gd name="connsiteY1251" fmla="*/ 199235 h 6315508"/>
              <a:gd name="connsiteX1252" fmla="*/ 5590173 w 5619318"/>
              <a:gd name="connsiteY1252" fmla="*/ 203255 h 6315508"/>
              <a:gd name="connsiteX1253" fmla="*/ 5578977 w 5619318"/>
              <a:gd name="connsiteY1253" fmla="*/ 171085 h 6315508"/>
              <a:gd name="connsiteX1254" fmla="*/ 4558603 w 5619318"/>
              <a:gd name="connsiteY1254" fmla="*/ 166730 h 6315508"/>
              <a:gd name="connsiteX1255" fmla="*/ 4592590 w 5619318"/>
              <a:gd name="connsiteY1255" fmla="*/ 179891 h 6315508"/>
              <a:gd name="connsiteX1256" fmla="*/ 4558603 w 5619318"/>
              <a:gd name="connsiteY1256" fmla="*/ 179891 h 6315508"/>
              <a:gd name="connsiteX1257" fmla="*/ 4558603 w 5619318"/>
              <a:gd name="connsiteY1257" fmla="*/ 166730 h 6315508"/>
              <a:gd name="connsiteX1258" fmla="*/ 2889303 w 5619318"/>
              <a:gd name="connsiteY1258" fmla="*/ 166726 h 6315508"/>
              <a:gd name="connsiteX1259" fmla="*/ 2939282 w 5619318"/>
              <a:gd name="connsiteY1259" fmla="*/ 166726 h 6315508"/>
              <a:gd name="connsiteX1260" fmla="*/ 2889303 w 5619318"/>
              <a:gd name="connsiteY1260" fmla="*/ 183624 h 6315508"/>
              <a:gd name="connsiteX1261" fmla="*/ 2889303 w 5619318"/>
              <a:gd name="connsiteY1261" fmla="*/ 166726 h 6315508"/>
              <a:gd name="connsiteX1262" fmla="*/ 997294 w 5619318"/>
              <a:gd name="connsiteY1262" fmla="*/ 163449 h 6315508"/>
              <a:gd name="connsiteX1263" fmla="*/ 1028082 w 5619318"/>
              <a:gd name="connsiteY1263" fmla="*/ 199753 h 6315508"/>
              <a:gd name="connsiteX1264" fmla="*/ 983300 w 5619318"/>
              <a:gd name="connsiteY1264" fmla="*/ 191685 h 6315508"/>
              <a:gd name="connsiteX1265" fmla="*/ 958111 w 5619318"/>
              <a:gd name="connsiteY1265" fmla="*/ 167482 h 6315508"/>
              <a:gd name="connsiteX1266" fmla="*/ 997294 w 5619318"/>
              <a:gd name="connsiteY1266" fmla="*/ 163449 h 6315508"/>
              <a:gd name="connsiteX1267" fmla="*/ 708614 w 5619318"/>
              <a:gd name="connsiteY1267" fmla="*/ 159424 h 6315508"/>
              <a:gd name="connsiteX1268" fmla="*/ 719809 w 5619318"/>
              <a:gd name="connsiteY1268" fmla="*/ 159424 h 6315508"/>
              <a:gd name="connsiteX1269" fmla="*/ 725407 w 5619318"/>
              <a:gd name="connsiteY1269" fmla="*/ 175802 h 6315508"/>
              <a:gd name="connsiteX1270" fmla="*/ 700218 w 5619318"/>
              <a:gd name="connsiteY1270" fmla="*/ 167613 h 6315508"/>
              <a:gd name="connsiteX1271" fmla="*/ 708614 w 5619318"/>
              <a:gd name="connsiteY1271" fmla="*/ 159424 h 6315508"/>
              <a:gd name="connsiteX1272" fmla="*/ 2605639 w 5619318"/>
              <a:gd name="connsiteY1272" fmla="*/ 159417 h 6315508"/>
              <a:gd name="connsiteX1273" fmla="*/ 2611199 w 5619318"/>
              <a:gd name="connsiteY1273" fmla="*/ 187688 h 6315508"/>
              <a:gd name="connsiteX1274" fmla="*/ 2672361 w 5619318"/>
              <a:gd name="connsiteY1274" fmla="*/ 199803 h 6315508"/>
              <a:gd name="connsiteX1275" fmla="*/ 2697383 w 5619318"/>
              <a:gd name="connsiteY1275" fmla="*/ 262402 h 6315508"/>
              <a:gd name="connsiteX1276" fmla="*/ 2661242 w 5619318"/>
              <a:gd name="connsiteY1276" fmla="*/ 236151 h 6315508"/>
              <a:gd name="connsiteX1277" fmla="*/ 2575058 w 5619318"/>
              <a:gd name="connsiteY1277" fmla="*/ 266441 h 6315508"/>
              <a:gd name="connsiteX1278" fmla="*/ 2605639 w 5619318"/>
              <a:gd name="connsiteY1278" fmla="*/ 286633 h 6315508"/>
              <a:gd name="connsiteX1279" fmla="*/ 2555598 w 5619318"/>
              <a:gd name="connsiteY1279" fmla="*/ 250286 h 6315508"/>
              <a:gd name="connsiteX1280" fmla="*/ 2533357 w 5619318"/>
              <a:gd name="connsiteY1280" fmla="*/ 211919 h 6315508"/>
              <a:gd name="connsiteX1281" fmla="*/ 2594519 w 5619318"/>
              <a:gd name="connsiteY1281" fmla="*/ 207880 h 6315508"/>
              <a:gd name="connsiteX1282" fmla="*/ 2586179 w 5619318"/>
              <a:gd name="connsiteY1282" fmla="*/ 163456 h 6315508"/>
              <a:gd name="connsiteX1283" fmla="*/ 2605639 w 5619318"/>
              <a:gd name="connsiteY1283" fmla="*/ 159417 h 6315508"/>
              <a:gd name="connsiteX1284" fmla="*/ 2829501 w 5619318"/>
              <a:gd name="connsiteY1284" fmla="*/ 156601 h 6315508"/>
              <a:gd name="connsiteX1285" fmla="*/ 2865312 w 5619318"/>
              <a:gd name="connsiteY1285" fmla="*/ 163510 h 6315508"/>
              <a:gd name="connsiteX1286" fmla="*/ 2804120 w 5619318"/>
              <a:gd name="connsiteY1286" fmla="*/ 163510 h 6315508"/>
              <a:gd name="connsiteX1287" fmla="*/ 2829501 w 5619318"/>
              <a:gd name="connsiteY1287" fmla="*/ 156601 h 6315508"/>
              <a:gd name="connsiteX1288" fmla="*/ 5022409 w 5619318"/>
              <a:gd name="connsiteY1288" fmla="*/ 154221 h 6315508"/>
              <a:gd name="connsiteX1289" fmla="*/ 5078386 w 5619318"/>
              <a:gd name="connsiteY1289" fmla="*/ 171118 h 6315508"/>
              <a:gd name="connsiteX1290" fmla="*/ 5022409 w 5619318"/>
              <a:gd name="connsiteY1290" fmla="*/ 166893 h 6315508"/>
              <a:gd name="connsiteX1291" fmla="*/ 5022409 w 5619318"/>
              <a:gd name="connsiteY1291" fmla="*/ 154221 h 6315508"/>
              <a:gd name="connsiteX1292" fmla="*/ 5295046 w 5619318"/>
              <a:gd name="connsiteY1292" fmla="*/ 151162 h 6315508"/>
              <a:gd name="connsiteX1293" fmla="*/ 5311538 w 5619318"/>
              <a:gd name="connsiteY1293" fmla="*/ 175289 h 6315508"/>
              <a:gd name="connsiteX1294" fmla="*/ 5275803 w 5619318"/>
              <a:gd name="connsiteY1294" fmla="*/ 167247 h 6315508"/>
              <a:gd name="connsiteX1295" fmla="*/ 5295046 w 5619318"/>
              <a:gd name="connsiteY1295" fmla="*/ 151162 h 6315508"/>
              <a:gd name="connsiteX1296" fmla="*/ 2050853 w 5619318"/>
              <a:gd name="connsiteY1296" fmla="*/ 150644 h 6315508"/>
              <a:gd name="connsiteX1297" fmla="*/ 2087238 w 5619318"/>
              <a:gd name="connsiteY1297" fmla="*/ 166891 h 6315508"/>
              <a:gd name="connsiteX1298" fmla="*/ 2031262 w 5619318"/>
              <a:gd name="connsiteY1298" fmla="*/ 179077 h 6315508"/>
              <a:gd name="connsiteX1299" fmla="*/ 2050853 w 5619318"/>
              <a:gd name="connsiteY1299" fmla="*/ 150644 h 6315508"/>
              <a:gd name="connsiteX1300" fmla="*/ 1385264 w 5619318"/>
              <a:gd name="connsiteY1300" fmla="*/ 150642 h 6315508"/>
              <a:gd name="connsiteX1301" fmla="*/ 1365439 w 5619318"/>
              <a:gd name="connsiteY1301" fmla="*/ 195972 h 6315508"/>
              <a:gd name="connsiteX1302" fmla="*/ 1339950 w 5619318"/>
              <a:gd name="connsiteY1302" fmla="*/ 195972 h 6315508"/>
              <a:gd name="connsiteX1303" fmla="*/ 1339950 w 5619318"/>
              <a:gd name="connsiteY1303" fmla="*/ 154762 h 6315508"/>
              <a:gd name="connsiteX1304" fmla="*/ 1385264 w 5619318"/>
              <a:gd name="connsiteY1304" fmla="*/ 150642 h 6315508"/>
              <a:gd name="connsiteX1305" fmla="*/ 1496385 w 5619318"/>
              <a:gd name="connsiteY1305" fmla="*/ 148301 h 6315508"/>
              <a:gd name="connsiteX1306" fmla="*/ 1551863 w 5619318"/>
              <a:gd name="connsiteY1306" fmla="*/ 178932 h 6315508"/>
              <a:gd name="connsiteX1307" fmla="*/ 1527205 w 5619318"/>
              <a:gd name="connsiteY1307" fmla="*/ 191034 h 6315508"/>
              <a:gd name="connsiteX1308" fmla="*/ 1497070 w 5619318"/>
              <a:gd name="connsiteY1308" fmla="*/ 187000 h 6315508"/>
              <a:gd name="connsiteX1309" fmla="*/ 1477893 w 5619318"/>
              <a:gd name="connsiteY1309" fmla="*/ 154730 h 6315508"/>
              <a:gd name="connsiteX1310" fmla="*/ 1496385 w 5619318"/>
              <a:gd name="connsiteY1310" fmla="*/ 148301 h 6315508"/>
              <a:gd name="connsiteX1311" fmla="*/ 3540030 w 5619318"/>
              <a:gd name="connsiteY1311" fmla="*/ 146897 h 6315508"/>
              <a:gd name="connsiteX1312" fmla="*/ 3555424 w 5619318"/>
              <a:gd name="connsiteY1312" fmla="*/ 162351 h 6315508"/>
              <a:gd name="connsiteX1313" fmla="*/ 3524636 w 5619318"/>
              <a:gd name="connsiteY1313" fmla="*/ 158362 h 6315508"/>
              <a:gd name="connsiteX1314" fmla="*/ 3540030 w 5619318"/>
              <a:gd name="connsiteY1314" fmla="*/ 146897 h 6315508"/>
              <a:gd name="connsiteX1315" fmla="*/ 729955 w 5619318"/>
              <a:gd name="connsiteY1315" fmla="*/ 144802 h 6315508"/>
              <a:gd name="connsiteX1316" fmla="*/ 738202 w 5619318"/>
              <a:gd name="connsiteY1316" fmla="*/ 158974 h 6315508"/>
              <a:gd name="connsiteX1317" fmla="*/ 760193 w 5619318"/>
              <a:gd name="connsiteY1317" fmla="*/ 158974 h 6315508"/>
              <a:gd name="connsiteX1318" fmla="*/ 760193 w 5619318"/>
              <a:gd name="connsiteY1318" fmla="*/ 167073 h 6315508"/>
              <a:gd name="connsiteX1319" fmla="*/ 754695 w 5619318"/>
              <a:gd name="connsiteY1319" fmla="*/ 171122 h 6315508"/>
              <a:gd name="connsiteX1320" fmla="*/ 729955 w 5619318"/>
              <a:gd name="connsiteY1320" fmla="*/ 144802 h 6315508"/>
              <a:gd name="connsiteX1321" fmla="*/ 5138361 w 5619318"/>
              <a:gd name="connsiteY1321" fmla="*/ 144797 h 6315508"/>
              <a:gd name="connsiteX1322" fmla="*/ 5117037 w 5619318"/>
              <a:gd name="connsiteY1322" fmla="*/ 159420 h 6315508"/>
              <a:gd name="connsiteX1323" fmla="*/ 5138361 w 5619318"/>
              <a:gd name="connsiteY1323" fmla="*/ 144797 h 6315508"/>
              <a:gd name="connsiteX1324" fmla="*/ 1273812 w 5619318"/>
              <a:gd name="connsiteY1324" fmla="*/ 144793 h 6315508"/>
              <a:gd name="connsiteX1325" fmla="*/ 1262484 w 5619318"/>
              <a:gd name="connsiteY1325" fmla="*/ 154916 h 6315508"/>
              <a:gd name="connsiteX1326" fmla="*/ 1287973 w 5619318"/>
              <a:gd name="connsiteY1326" fmla="*/ 163015 h 6315508"/>
              <a:gd name="connsiteX1327" fmla="*/ 1253987 w 5619318"/>
              <a:gd name="connsiteY1327" fmla="*/ 163015 h 6315508"/>
              <a:gd name="connsiteX1328" fmla="*/ 1273812 w 5619318"/>
              <a:gd name="connsiteY1328" fmla="*/ 144793 h 6315508"/>
              <a:gd name="connsiteX1329" fmla="*/ 2631410 w 5619318"/>
              <a:gd name="connsiteY1329" fmla="*/ 140416 h 6315508"/>
              <a:gd name="connsiteX1330" fmla="*/ 2661398 w 5619318"/>
              <a:gd name="connsiteY1330" fmla="*/ 140416 h 6315508"/>
              <a:gd name="connsiteX1331" fmla="*/ 2661398 w 5619318"/>
              <a:gd name="connsiteY1331" fmla="*/ 162687 h 6315508"/>
              <a:gd name="connsiteX1332" fmla="*/ 2636862 w 5619318"/>
              <a:gd name="connsiteY1332" fmla="*/ 166737 h 6315508"/>
              <a:gd name="connsiteX1333" fmla="*/ 2631410 w 5619318"/>
              <a:gd name="connsiteY1333" fmla="*/ 140416 h 6315508"/>
              <a:gd name="connsiteX1334" fmla="*/ 4450316 w 5619318"/>
              <a:gd name="connsiteY1334" fmla="*/ 140409 h 6315508"/>
              <a:gd name="connsiteX1335" fmla="*/ 4475806 w 5619318"/>
              <a:gd name="connsiteY1335" fmla="*/ 175503 h 6315508"/>
              <a:gd name="connsiteX1336" fmla="*/ 4450316 w 5619318"/>
              <a:gd name="connsiteY1336" fmla="*/ 140409 h 6315508"/>
              <a:gd name="connsiteX1337" fmla="*/ 5544191 w 5619318"/>
              <a:gd name="connsiteY1337" fmla="*/ 137453 h 6315508"/>
              <a:gd name="connsiteX1338" fmla="*/ 5558852 w 5619318"/>
              <a:gd name="connsiteY1338" fmla="*/ 150613 h 6315508"/>
              <a:gd name="connsiteX1339" fmla="*/ 5529532 w 5619318"/>
              <a:gd name="connsiteY1339" fmla="*/ 150613 h 6315508"/>
              <a:gd name="connsiteX1340" fmla="*/ 5544191 w 5619318"/>
              <a:gd name="connsiteY1340" fmla="*/ 137453 h 6315508"/>
              <a:gd name="connsiteX1341" fmla="*/ 1929704 w 5619318"/>
              <a:gd name="connsiteY1341" fmla="*/ 137145 h 6315508"/>
              <a:gd name="connsiteX1342" fmla="*/ 1946061 w 5619318"/>
              <a:gd name="connsiteY1342" fmla="*/ 159417 h 6315508"/>
              <a:gd name="connsiteX1343" fmla="*/ 1929704 w 5619318"/>
              <a:gd name="connsiteY1343" fmla="*/ 155368 h 6315508"/>
              <a:gd name="connsiteX1344" fmla="*/ 1929704 w 5619318"/>
              <a:gd name="connsiteY1344" fmla="*/ 137145 h 6315508"/>
              <a:gd name="connsiteX1345" fmla="*/ 3946776 w 5619318"/>
              <a:gd name="connsiteY1345" fmla="*/ 137133 h 6315508"/>
              <a:gd name="connsiteX1346" fmla="*/ 4018952 w 5619318"/>
              <a:gd name="connsiteY1346" fmla="*/ 158821 h 6315508"/>
              <a:gd name="connsiteX1347" fmla="*/ 4024501 w 5619318"/>
              <a:gd name="connsiteY1347" fmla="*/ 207523 h 6315508"/>
              <a:gd name="connsiteX1348" fmla="*/ 3896881 w 5619318"/>
              <a:gd name="connsiteY1348" fmla="*/ 203464 h 6315508"/>
              <a:gd name="connsiteX1349" fmla="*/ 3919076 w 5619318"/>
              <a:gd name="connsiteY1349" fmla="*/ 144615 h 6315508"/>
              <a:gd name="connsiteX1350" fmla="*/ 3946776 w 5619318"/>
              <a:gd name="connsiteY1350" fmla="*/ 137133 h 6315508"/>
              <a:gd name="connsiteX1351" fmla="*/ 1519628 w 5619318"/>
              <a:gd name="connsiteY1351" fmla="*/ 136590 h 6315508"/>
              <a:gd name="connsiteX1352" fmla="*/ 1538413 w 5619318"/>
              <a:gd name="connsiteY1352" fmla="*/ 155212 h 6315508"/>
              <a:gd name="connsiteX1353" fmla="*/ 1513878 w 5619318"/>
              <a:gd name="connsiteY1353" fmla="*/ 144702 h 6315508"/>
              <a:gd name="connsiteX1354" fmla="*/ 1519628 w 5619318"/>
              <a:gd name="connsiteY1354" fmla="*/ 136590 h 6315508"/>
              <a:gd name="connsiteX1355" fmla="*/ 4757776 w 5619318"/>
              <a:gd name="connsiteY1355" fmla="*/ 136022 h 6315508"/>
              <a:gd name="connsiteX1356" fmla="*/ 4782882 w 5619318"/>
              <a:gd name="connsiteY1356" fmla="*/ 166823 h 6315508"/>
              <a:gd name="connsiteX1357" fmla="*/ 4757776 w 5619318"/>
              <a:gd name="connsiteY1357" fmla="*/ 195570 h 6315508"/>
              <a:gd name="connsiteX1358" fmla="*/ 4827514 w 5619318"/>
              <a:gd name="connsiteY1358" fmla="*/ 191463 h 6315508"/>
              <a:gd name="connsiteX1359" fmla="*/ 4813567 w 5619318"/>
              <a:gd name="connsiteY1359" fmla="*/ 166823 h 6315508"/>
              <a:gd name="connsiteX1360" fmla="*/ 4833094 w 5619318"/>
              <a:gd name="connsiteY1360" fmla="*/ 158610 h 6315508"/>
              <a:gd name="connsiteX1361" fmla="*/ 4883305 w 5619318"/>
              <a:gd name="connsiteY1361" fmla="*/ 170930 h 6315508"/>
              <a:gd name="connsiteX1362" fmla="*/ 4894463 w 5619318"/>
              <a:gd name="connsiteY1362" fmla="*/ 203784 h 6315508"/>
              <a:gd name="connsiteX1363" fmla="*/ 4696406 w 5619318"/>
              <a:gd name="connsiteY1363" fmla="*/ 232531 h 6315508"/>
              <a:gd name="connsiteX1364" fmla="*/ 4660142 w 5619318"/>
              <a:gd name="connsiteY1364" fmla="*/ 211998 h 6315508"/>
              <a:gd name="connsiteX1365" fmla="*/ 4665722 w 5619318"/>
              <a:gd name="connsiteY1365" fmla="*/ 187357 h 6315508"/>
              <a:gd name="connsiteX1366" fmla="*/ 4757776 w 5619318"/>
              <a:gd name="connsiteY1366" fmla="*/ 136022 h 6315508"/>
              <a:gd name="connsiteX1367" fmla="*/ 3093392 w 5619318"/>
              <a:gd name="connsiteY1367" fmla="*/ 134369 h 6315508"/>
              <a:gd name="connsiteX1368" fmla="*/ 3105564 w 5619318"/>
              <a:gd name="connsiteY1368" fmla="*/ 136896 h 6315508"/>
              <a:gd name="connsiteX1369" fmla="*/ 3094275 w 5619318"/>
              <a:gd name="connsiteY1369" fmla="*/ 159415 h 6315508"/>
              <a:gd name="connsiteX1370" fmla="*/ 3063229 w 5619318"/>
              <a:gd name="connsiteY1370" fmla="*/ 140990 h 6315508"/>
              <a:gd name="connsiteX1371" fmla="*/ 3093392 w 5619318"/>
              <a:gd name="connsiteY1371" fmla="*/ 134369 h 6315508"/>
              <a:gd name="connsiteX1372" fmla="*/ 1288723 w 5619318"/>
              <a:gd name="connsiteY1372" fmla="*/ 133094 h 6315508"/>
              <a:gd name="connsiteX1373" fmla="*/ 1329955 w 5619318"/>
              <a:gd name="connsiteY1373" fmla="*/ 133094 h 6315508"/>
              <a:gd name="connsiteX1374" fmla="*/ 1329955 w 5619318"/>
              <a:gd name="connsiteY1374" fmla="*/ 151040 h 6315508"/>
              <a:gd name="connsiteX1375" fmla="*/ 1294220 w 5619318"/>
              <a:gd name="connsiteY1375" fmla="*/ 151040 h 6315508"/>
              <a:gd name="connsiteX1376" fmla="*/ 1288723 w 5619318"/>
              <a:gd name="connsiteY1376" fmla="*/ 133094 h 6315508"/>
              <a:gd name="connsiteX1377" fmla="*/ 1115064 w 5619318"/>
              <a:gd name="connsiteY1377" fmla="*/ 133094 h 6315508"/>
              <a:gd name="connsiteX1378" fmla="*/ 1151246 w 5619318"/>
              <a:gd name="connsiteY1378" fmla="*/ 137082 h 6315508"/>
              <a:gd name="connsiteX1379" fmla="*/ 1154029 w 5619318"/>
              <a:gd name="connsiteY1379" fmla="*/ 164998 h 6315508"/>
              <a:gd name="connsiteX1380" fmla="*/ 1039918 w 5619318"/>
              <a:gd name="connsiteY1380" fmla="*/ 159016 h 6315508"/>
              <a:gd name="connsiteX1381" fmla="*/ 1034352 w 5619318"/>
              <a:gd name="connsiteY1381" fmla="*/ 163004 h 6315508"/>
              <a:gd name="connsiteX1382" fmla="*/ 1051052 w 5619318"/>
              <a:gd name="connsiteY1382" fmla="*/ 141070 h 6315508"/>
              <a:gd name="connsiteX1383" fmla="*/ 1115064 w 5619318"/>
              <a:gd name="connsiteY1383" fmla="*/ 133094 h 6315508"/>
              <a:gd name="connsiteX1384" fmla="*/ 1818096 w 5619318"/>
              <a:gd name="connsiteY1384" fmla="*/ 133091 h 6315508"/>
              <a:gd name="connsiteX1385" fmla="*/ 1910052 w 5619318"/>
              <a:gd name="connsiteY1385" fmla="*/ 171743 h 6315508"/>
              <a:gd name="connsiteX1386" fmla="*/ 1834815 w 5619318"/>
              <a:gd name="connsiteY1386" fmla="*/ 200223 h 6315508"/>
              <a:gd name="connsiteX1387" fmla="*/ 1859894 w 5619318"/>
              <a:gd name="connsiteY1387" fmla="*/ 212430 h 6315508"/>
              <a:gd name="connsiteX1388" fmla="*/ 1859894 w 5619318"/>
              <a:gd name="connsiteY1388" fmla="*/ 196154 h 6315508"/>
              <a:gd name="connsiteX1389" fmla="*/ 2032663 w 5619318"/>
              <a:gd name="connsiteY1389" fmla="*/ 204292 h 6315508"/>
              <a:gd name="connsiteX1390" fmla="*/ 2088396 w 5619318"/>
              <a:gd name="connsiteY1390" fmla="*/ 179880 h 6315508"/>
              <a:gd name="connsiteX1391" fmla="*/ 2124621 w 5619318"/>
              <a:gd name="connsiteY1391" fmla="*/ 192086 h 6315508"/>
              <a:gd name="connsiteX1392" fmla="*/ 2286243 w 5619318"/>
              <a:gd name="connsiteY1392" fmla="*/ 155468 h 6315508"/>
              <a:gd name="connsiteX1393" fmla="*/ 2330829 w 5619318"/>
              <a:gd name="connsiteY1393" fmla="*/ 167675 h 6315508"/>
              <a:gd name="connsiteX1394" fmla="*/ 2336401 w 5619318"/>
              <a:gd name="connsiteY1394" fmla="*/ 137159 h 6315508"/>
              <a:gd name="connsiteX1395" fmla="*/ 2367054 w 5619318"/>
              <a:gd name="connsiteY1395" fmla="*/ 171743 h 6315508"/>
              <a:gd name="connsiteX1396" fmla="*/ 2439505 w 5619318"/>
              <a:gd name="connsiteY1396" fmla="*/ 163606 h 6315508"/>
              <a:gd name="connsiteX1397" fmla="*/ 2464584 w 5619318"/>
              <a:gd name="connsiteY1397" fmla="*/ 175812 h 6315508"/>
              <a:gd name="connsiteX1398" fmla="*/ 2447866 w 5619318"/>
              <a:gd name="connsiteY1398" fmla="*/ 200223 h 6315508"/>
              <a:gd name="connsiteX1399" fmla="*/ 2250017 w 5619318"/>
              <a:gd name="connsiteY1399" fmla="*/ 204292 h 6315508"/>
              <a:gd name="connsiteX1400" fmla="*/ 2219364 w 5619318"/>
              <a:gd name="connsiteY1400" fmla="*/ 236841 h 6315508"/>
              <a:gd name="connsiteX1401" fmla="*/ 2219364 w 5619318"/>
              <a:gd name="connsiteY1401" fmla="*/ 224635 h 6315508"/>
              <a:gd name="connsiteX1402" fmla="*/ 2275096 w 5619318"/>
              <a:gd name="connsiteY1402" fmla="*/ 263287 h 6315508"/>
              <a:gd name="connsiteX1403" fmla="*/ 2230512 w 5619318"/>
              <a:gd name="connsiteY1403" fmla="*/ 295836 h 6315508"/>
              <a:gd name="connsiteX1404" fmla="*/ 2280670 w 5619318"/>
              <a:gd name="connsiteY1404" fmla="*/ 291768 h 6315508"/>
              <a:gd name="connsiteX1405" fmla="*/ 2280670 w 5619318"/>
              <a:gd name="connsiteY1405" fmla="*/ 267355 h 6315508"/>
              <a:gd name="connsiteX1406" fmla="*/ 2378200 w 5619318"/>
              <a:gd name="connsiteY1406" fmla="*/ 295836 h 6315508"/>
              <a:gd name="connsiteX1407" fmla="*/ 2383774 w 5619318"/>
              <a:gd name="connsiteY1407" fmla="*/ 275492 h 6315508"/>
              <a:gd name="connsiteX1408" fmla="*/ 2428359 w 5619318"/>
              <a:gd name="connsiteY1408" fmla="*/ 275492 h 6315508"/>
              <a:gd name="connsiteX1409" fmla="*/ 2367054 w 5619318"/>
              <a:gd name="connsiteY1409" fmla="*/ 232772 h 6315508"/>
              <a:gd name="connsiteX1410" fmla="*/ 2414426 w 5619318"/>
              <a:gd name="connsiteY1410" fmla="*/ 240909 h 6315508"/>
              <a:gd name="connsiteX1411" fmla="*/ 2464584 w 5619318"/>
              <a:gd name="connsiteY1411" fmla="*/ 196154 h 6315508"/>
              <a:gd name="connsiteX1412" fmla="*/ 2484091 w 5619318"/>
              <a:gd name="connsiteY1412" fmla="*/ 220567 h 6315508"/>
              <a:gd name="connsiteX1413" fmla="*/ 2447866 w 5619318"/>
              <a:gd name="connsiteY1413" fmla="*/ 240909 h 6315508"/>
              <a:gd name="connsiteX1414" fmla="*/ 2534250 w 5619318"/>
              <a:gd name="connsiteY1414" fmla="*/ 263287 h 6315508"/>
              <a:gd name="connsiteX1415" fmla="*/ 2478517 w 5619318"/>
              <a:gd name="connsiteY1415" fmla="*/ 283630 h 6315508"/>
              <a:gd name="connsiteX1416" fmla="*/ 2525890 w 5619318"/>
              <a:gd name="connsiteY1416" fmla="*/ 283630 h 6315508"/>
              <a:gd name="connsiteX1417" fmla="*/ 2556542 w 5619318"/>
              <a:gd name="connsiteY1417" fmla="*/ 312110 h 6315508"/>
              <a:gd name="connsiteX1418" fmla="*/ 2620634 w 5619318"/>
              <a:gd name="connsiteY1418" fmla="*/ 295836 h 6315508"/>
              <a:gd name="connsiteX1419" fmla="*/ 2662433 w 5619318"/>
              <a:gd name="connsiteY1419" fmla="*/ 324316 h 6315508"/>
              <a:gd name="connsiteX1420" fmla="*/ 2718165 w 5619318"/>
              <a:gd name="connsiteY1420" fmla="*/ 267355 h 6315508"/>
              <a:gd name="connsiteX1421" fmla="*/ 2743245 w 5619318"/>
              <a:gd name="connsiteY1421" fmla="*/ 291768 h 6315508"/>
              <a:gd name="connsiteX1422" fmla="*/ 2779470 w 5619318"/>
              <a:gd name="connsiteY1422" fmla="*/ 275492 h 6315508"/>
              <a:gd name="connsiteX1423" fmla="*/ 2785044 w 5619318"/>
              <a:gd name="connsiteY1423" fmla="*/ 244978 h 6315508"/>
              <a:gd name="connsiteX1424" fmla="*/ 2835202 w 5619318"/>
              <a:gd name="connsiteY1424" fmla="*/ 232772 h 6315508"/>
              <a:gd name="connsiteX1425" fmla="*/ 2907653 w 5619318"/>
              <a:gd name="connsiteY1425" fmla="*/ 236841 h 6315508"/>
              <a:gd name="connsiteX1426" fmla="*/ 2921586 w 5619318"/>
              <a:gd name="connsiteY1426" fmla="*/ 208360 h 6315508"/>
              <a:gd name="connsiteX1427" fmla="*/ 3088782 w 5619318"/>
              <a:gd name="connsiteY1427" fmla="*/ 228704 h 6315508"/>
              <a:gd name="connsiteX1428" fmla="*/ 3150086 w 5619318"/>
              <a:gd name="connsiteY1428" fmla="*/ 271424 h 6315508"/>
              <a:gd name="connsiteX1429" fmla="*/ 3125007 w 5619318"/>
              <a:gd name="connsiteY1429" fmla="*/ 263287 h 6315508"/>
              <a:gd name="connsiteX1430" fmla="*/ 3105502 w 5619318"/>
              <a:gd name="connsiteY1430" fmla="*/ 283630 h 6315508"/>
              <a:gd name="connsiteX1431" fmla="*/ 3130581 w 5619318"/>
              <a:gd name="connsiteY1431" fmla="*/ 291768 h 6315508"/>
              <a:gd name="connsiteX1432" fmla="*/ 3136153 w 5619318"/>
              <a:gd name="connsiteY1432" fmla="*/ 320248 h 6315508"/>
              <a:gd name="connsiteX1433" fmla="*/ 3094356 w 5619318"/>
              <a:gd name="connsiteY1433" fmla="*/ 336523 h 6315508"/>
              <a:gd name="connsiteX1434" fmla="*/ 3130581 w 5619318"/>
              <a:gd name="connsiteY1434" fmla="*/ 367037 h 6315508"/>
              <a:gd name="connsiteX1435" fmla="*/ 3150086 w 5619318"/>
              <a:gd name="connsiteY1435" fmla="*/ 350763 h 6315508"/>
              <a:gd name="connsiteX1436" fmla="*/ 3191886 w 5619318"/>
              <a:gd name="connsiteY1436" fmla="*/ 344660 h 6315508"/>
              <a:gd name="connsiteX1437" fmla="*/ 3144514 w 5619318"/>
              <a:gd name="connsiteY1437" fmla="*/ 279562 h 6315508"/>
              <a:gd name="connsiteX1438" fmla="*/ 3186312 w 5619318"/>
              <a:gd name="connsiteY1438" fmla="*/ 283630 h 6315508"/>
              <a:gd name="connsiteX1439" fmla="*/ 3175166 w 5619318"/>
              <a:gd name="connsiteY1439" fmla="*/ 295836 h 6315508"/>
              <a:gd name="connsiteX1440" fmla="*/ 3230898 w 5619318"/>
              <a:gd name="connsiteY1440" fmla="*/ 312110 h 6315508"/>
              <a:gd name="connsiteX1441" fmla="*/ 3216965 w 5619318"/>
              <a:gd name="connsiteY1441" fmla="*/ 336523 h 6315508"/>
              <a:gd name="connsiteX1442" fmla="*/ 3308923 w 5619318"/>
              <a:gd name="connsiteY1442" fmla="*/ 336523 h 6315508"/>
              <a:gd name="connsiteX1443" fmla="*/ 3308923 w 5619318"/>
              <a:gd name="connsiteY1443" fmla="*/ 316179 h 6315508"/>
              <a:gd name="connsiteX1444" fmla="*/ 3347935 w 5619318"/>
              <a:gd name="connsiteY1444" fmla="*/ 308042 h 6315508"/>
              <a:gd name="connsiteX1445" fmla="*/ 3359081 w 5619318"/>
              <a:gd name="connsiteY1445" fmla="*/ 320248 h 6315508"/>
              <a:gd name="connsiteX1446" fmla="*/ 3389734 w 5619318"/>
              <a:gd name="connsiteY1446" fmla="*/ 324316 h 6315508"/>
              <a:gd name="connsiteX1447" fmla="*/ 3409240 w 5619318"/>
              <a:gd name="connsiteY1447" fmla="*/ 303973 h 6315508"/>
              <a:gd name="connsiteX1448" fmla="*/ 3364655 w 5619318"/>
              <a:gd name="connsiteY1448" fmla="*/ 375174 h 6315508"/>
              <a:gd name="connsiteX1449" fmla="*/ 3409240 w 5619318"/>
              <a:gd name="connsiteY1449" fmla="*/ 362969 h 6315508"/>
              <a:gd name="connsiteX1450" fmla="*/ 3476118 w 5619318"/>
              <a:gd name="connsiteY1450" fmla="*/ 391448 h 6315508"/>
              <a:gd name="connsiteX1451" fmla="*/ 3526277 w 5619318"/>
              <a:gd name="connsiteY1451" fmla="*/ 371106 h 6315508"/>
              <a:gd name="connsiteX1452" fmla="*/ 3501197 w 5619318"/>
              <a:gd name="connsiteY1452" fmla="*/ 350763 h 6315508"/>
              <a:gd name="connsiteX1453" fmla="*/ 3501197 w 5619318"/>
              <a:gd name="connsiteY1453" fmla="*/ 371106 h 6315508"/>
              <a:gd name="connsiteX1454" fmla="*/ 3439893 w 5619318"/>
              <a:gd name="connsiteY1454" fmla="*/ 275492 h 6315508"/>
              <a:gd name="connsiteX1455" fmla="*/ 3328429 w 5619318"/>
              <a:gd name="connsiteY1455" fmla="*/ 303973 h 6315508"/>
              <a:gd name="connsiteX1456" fmla="*/ 3303349 w 5619318"/>
              <a:gd name="connsiteY1456" fmla="*/ 291768 h 6315508"/>
              <a:gd name="connsiteX1457" fmla="*/ 3328429 w 5619318"/>
              <a:gd name="connsiteY1457" fmla="*/ 283630 h 6315508"/>
              <a:gd name="connsiteX1458" fmla="*/ 3317283 w 5619318"/>
              <a:gd name="connsiteY1458" fmla="*/ 255150 h 6315508"/>
              <a:gd name="connsiteX1459" fmla="*/ 3339576 w 5619318"/>
              <a:gd name="connsiteY1459" fmla="*/ 271424 h 6315508"/>
              <a:gd name="connsiteX1460" fmla="*/ 3501197 w 5619318"/>
              <a:gd name="connsiteY1460" fmla="*/ 244978 h 6315508"/>
              <a:gd name="connsiteX1461" fmla="*/ 3506771 w 5619318"/>
              <a:gd name="connsiteY1461" fmla="*/ 212430 h 6315508"/>
              <a:gd name="connsiteX1462" fmla="*/ 3470546 w 5619318"/>
              <a:gd name="connsiteY1462" fmla="*/ 196154 h 6315508"/>
              <a:gd name="connsiteX1463" fmla="*/ 3512344 w 5619318"/>
              <a:gd name="connsiteY1463" fmla="*/ 171743 h 6315508"/>
              <a:gd name="connsiteX1464" fmla="*/ 3582009 w 5619318"/>
              <a:gd name="connsiteY1464" fmla="*/ 183949 h 6315508"/>
              <a:gd name="connsiteX1465" fmla="*/ 3587583 w 5619318"/>
              <a:gd name="connsiteY1465" fmla="*/ 204292 h 6315508"/>
              <a:gd name="connsiteX1466" fmla="*/ 3699046 w 5619318"/>
              <a:gd name="connsiteY1466" fmla="*/ 220567 h 6315508"/>
              <a:gd name="connsiteX1467" fmla="*/ 3777071 w 5619318"/>
              <a:gd name="connsiteY1467" fmla="*/ 228704 h 6315508"/>
              <a:gd name="connsiteX1468" fmla="*/ 3729699 w 5619318"/>
              <a:gd name="connsiteY1468" fmla="*/ 279562 h 6315508"/>
              <a:gd name="connsiteX1469" fmla="*/ 3810509 w 5619318"/>
              <a:gd name="connsiteY1469" fmla="*/ 295836 h 6315508"/>
              <a:gd name="connsiteX1470" fmla="*/ 3785430 w 5619318"/>
              <a:gd name="connsiteY1470" fmla="*/ 279562 h 6315508"/>
              <a:gd name="connsiteX1471" fmla="*/ 3810509 w 5619318"/>
              <a:gd name="connsiteY1471" fmla="*/ 244978 h 6315508"/>
              <a:gd name="connsiteX1472" fmla="*/ 3857882 w 5619318"/>
              <a:gd name="connsiteY1472" fmla="*/ 263287 h 6315508"/>
              <a:gd name="connsiteX1473" fmla="*/ 3863455 w 5619318"/>
              <a:gd name="connsiteY1473" fmla="*/ 287699 h 6315508"/>
              <a:gd name="connsiteX1474" fmla="*/ 3896894 w 5619318"/>
              <a:gd name="connsiteY1474" fmla="*/ 283630 h 6315508"/>
              <a:gd name="connsiteX1475" fmla="*/ 3882961 w 5619318"/>
              <a:gd name="connsiteY1475" fmla="*/ 236841 h 6315508"/>
              <a:gd name="connsiteX1476" fmla="*/ 3927546 w 5619318"/>
              <a:gd name="connsiteY1476" fmla="*/ 216498 h 6315508"/>
              <a:gd name="connsiteX1477" fmla="*/ 3969345 w 5619318"/>
              <a:gd name="connsiteY1477" fmla="*/ 220567 h 6315508"/>
              <a:gd name="connsiteX1478" fmla="*/ 3994425 w 5619318"/>
              <a:gd name="connsiteY1478" fmla="*/ 240909 h 6315508"/>
              <a:gd name="connsiteX1479" fmla="*/ 4075236 w 5619318"/>
              <a:gd name="connsiteY1479" fmla="*/ 271424 h 6315508"/>
              <a:gd name="connsiteX1480" fmla="*/ 4055729 w 5619318"/>
              <a:gd name="connsiteY1480" fmla="*/ 240909 h 6315508"/>
              <a:gd name="connsiteX1481" fmla="*/ 4080809 w 5619318"/>
              <a:gd name="connsiteY1481" fmla="*/ 251081 h 6315508"/>
              <a:gd name="connsiteX1482" fmla="*/ 4061303 w 5619318"/>
              <a:gd name="connsiteY1482" fmla="*/ 232772 h 6315508"/>
              <a:gd name="connsiteX1483" fmla="*/ 4117035 w 5619318"/>
              <a:gd name="connsiteY1483" fmla="*/ 204292 h 6315508"/>
              <a:gd name="connsiteX1484" fmla="*/ 4167194 w 5619318"/>
              <a:gd name="connsiteY1484" fmla="*/ 216498 h 6315508"/>
              <a:gd name="connsiteX1485" fmla="*/ 4172766 w 5619318"/>
              <a:gd name="connsiteY1485" fmla="*/ 283630 h 6315508"/>
              <a:gd name="connsiteX1486" fmla="*/ 4197846 w 5619318"/>
              <a:gd name="connsiteY1486" fmla="*/ 303973 h 6315508"/>
              <a:gd name="connsiteX1487" fmla="*/ 4172766 w 5619318"/>
              <a:gd name="connsiteY1487" fmla="*/ 287699 h 6315508"/>
              <a:gd name="connsiteX1488" fmla="*/ 4055729 w 5619318"/>
              <a:gd name="connsiteY1488" fmla="*/ 316179 h 6315508"/>
              <a:gd name="connsiteX1489" fmla="*/ 4061303 w 5619318"/>
              <a:gd name="connsiteY1489" fmla="*/ 350763 h 6315508"/>
              <a:gd name="connsiteX1490" fmla="*/ 4130967 w 5619318"/>
              <a:gd name="connsiteY1490" fmla="*/ 328386 h 6315508"/>
              <a:gd name="connsiteX1491" fmla="*/ 4105888 w 5619318"/>
              <a:gd name="connsiteY1491" fmla="*/ 308042 h 6315508"/>
              <a:gd name="connsiteX1492" fmla="*/ 4142115 w 5619318"/>
              <a:gd name="connsiteY1492" fmla="*/ 312110 h 6315508"/>
              <a:gd name="connsiteX1493" fmla="*/ 4142115 w 5619318"/>
              <a:gd name="connsiteY1493" fmla="*/ 332454 h 6315508"/>
              <a:gd name="connsiteX1494" fmla="*/ 4186699 w 5619318"/>
              <a:gd name="connsiteY1494" fmla="*/ 324316 h 6315508"/>
              <a:gd name="connsiteX1495" fmla="*/ 4309310 w 5619318"/>
              <a:gd name="connsiteY1495" fmla="*/ 328386 h 6315508"/>
              <a:gd name="connsiteX1496" fmla="*/ 4356682 w 5619318"/>
              <a:gd name="connsiteY1496" fmla="*/ 320248 h 6315508"/>
              <a:gd name="connsiteX1497" fmla="*/ 4412414 w 5619318"/>
              <a:gd name="connsiteY1497" fmla="*/ 316179 h 6315508"/>
              <a:gd name="connsiteX1498" fmla="*/ 4443066 w 5619318"/>
              <a:gd name="connsiteY1498" fmla="*/ 332454 h 6315508"/>
              <a:gd name="connsiteX1499" fmla="*/ 4468145 w 5619318"/>
              <a:gd name="connsiteY1499" fmla="*/ 312110 h 6315508"/>
              <a:gd name="connsiteX1500" fmla="*/ 4498798 w 5619318"/>
              <a:gd name="connsiteY1500" fmla="*/ 332454 h 6315508"/>
              <a:gd name="connsiteX1501" fmla="*/ 4482078 w 5619318"/>
              <a:gd name="connsiteY1501" fmla="*/ 336523 h 6315508"/>
              <a:gd name="connsiteX1502" fmla="*/ 4568462 w 5619318"/>
              <a:gd name="connsiteY1502" fmla="*/ 344660 h 6315508"/>
              <a:gd name="connsiteX1503" fmla="*/ 4629768 w 5619318"/>
              <a:gd name="connsiteY1503" fmla="*/ 312110 h 6315508"/>
              <a:gd name="connsiteX1504" fmla="*/ 4665994 w 5619318"/>
              <a:gd name="connsiteY1504" fmla="*/ 332454 h 6315508"/>
              <a:gd name="connsiteX1505" fmla="*/ 4640915 w 5619318"/>
              <a:gd name="connsiteY1505" fmla="*/ 379243 h 6315508"/>
              <a:gd name="connsiteX1506" fmla="*/ 4604689 w 5619318"/>
              <a:gd name="connsiteY1506" fmla="*/ 383311 h 6315508"/>
              <a:gd name="connsiteX1507" fmla="*/ 4629768 w 5619318"/>
              <a:gd name="connsiteY1507" fmla="*/ 395518 h 6315508"/>
              <a:gd name="connsiteX1508" fmla="*/ 4593543 w 5619318"/>
              <a:gd name="connsiteY1508" fmla="*/ 403655 h 6315508"/>
              <a:gd name="connsiteX1509" fmla="*/ 4568462 w 5619318"/>
              <a:gd name="connsiteY1509" fmla="*/ 387380 h 6315508"/>
              <a:gd name="connsiteX1510" fmla="*/ 4574036 w 5619318"/>
              <a:gd name="connsiteY1510" fmla="*/ 411792 h 6315508"/>
              <a:gd name="connsiteX1511" fmla="*/ 4523878 w 5619318"/>
              <a:gd name="connsiteY1511" fmla="*/ 411792 h 6315508"/>
              <a:gd name="connsiteX1512" fmla="*/ 4635341 w 5619318"/>
              <a:gd name="connsiteY1512" fmla="*/ 458582 h 6315508"/>
              <a:gd name="connsiteX1513" fmla="*/ 4671566 w 5619318"/>
              <a:gd name="connsiteY1513" fmla="*/ 450444 h 6315508"/>
              <a:gd name="connsiteX1514" fmla="*/ 4660420 w 5619318"/>
              <a:gd name="connsiteY1514" fmla="*/ 428066 h 6315508"/>
              <a:gd name="connsiteX1515" fmla="*/ 4752378 w 5619318"/>
              <a:gd name="connsiteY1515" fmla="*/ 407724 h 6315508"/>
              <a:gd name="connsiteX1516" fmla="*/ 4746805 w 5619318"/>
              <a:gd name="connsiteY1516" fmla="*/ 379243 h 6315508"/>
              <a:gd name="connsiteX1517" fmla="*/ 4702219 w 5619318"/>
              <a:gd name="connsiteY1517" fmla="*/ 383311 h 6315508"/>
              <a:gd name="connsiteX1518" fmla="*/ 4671566 w 5619318"/>
              <a:gd name="connsiteY1518" fmla="*/ 371106 h 6315508"/>
              <a:gd name="connsiteX1519" fmla="*/ 4671566 w 5619318"/>
              <a:gd name="connsiteY1519" fmla="*/ 332454 h 6315508"/>
              <a:gd name="connsiteX1520" fmla="*/ 4752378 w 5619318"/>
              <a:gd name="connsiteY1520" fmla="*/ 358900 h 6315508"/>
              <a:gd name="connsiteX1521" fmla="*/ 4802536 w 5619318"/>
              <a:gd name="connsiteY1521" fmla="*/ 354832 h 6315508"/>
              <a:gd name="connsiteX1522" fmla="*/ 4950226 w 5619318"/>
              <a:gd name="connsiteY1522" fmla="*/ 423998 h 6315508"/>
              <a:gd name="connsiteX1523" fmla="*/ 4992026 w 5619318"/>
              <a:gd name="connsiteY1523" fmla="*/ 419929 h 6315508"/>
              <a:gd name="connsiteX1524" fmla="*/ 4894494 w 5619318"/>
              <a:gd name="connsiteY1524" fmla="*/ 491130 h 6315508"/>
              <a:gd name="connsiteX1525" fmla="*/ 4905640 w 5619318"/>
              <a:gd name="connsiteY1525" fmla="*/ 507404 h 6315508"/>
              <a:gd name="connsiteX1526" fmla="*/ 4969732 w 5619318"/>
              <a:gd name="connsiteY1526" fmla="*/ 503336 h 6315508"/>
              <a:gd name="connsiteX1527" fmla="*/ 4969732 w 5619318"/>
              <a:gd name="connsiteY1527" fmla="*/ 474856 h 6315508"/>
              <a:gd name="connsiteX1528" fmla="*/ 4992026 w 5619318"/>
              <a:gd name="connsiteY1528" fmla="*/ 478924 h 6315508"/>
              <a:gd name="connsiteX1529" fmla="*/ 4980878 w 5619318"/>
              <a:gd name="connsiteY1529" fmla="*/ 495199 h 6315508"/>
              <a:gd name="connsiteX1530" fmla="*/ 5017105 w 5619318"/>
              <a:gd name="connsiteY1530" fmla="*/ 511473 h 6315508"/>
              <a:gd name="connsiteX1531" fmla="*/ 5031038 w 5619318"/>
              <a:gd name="connsiteY1531" fmla="*/ 598949 h 6315508"/>
              <a:gd name="connsiteX1532" fmla="*/ 5056117 w 5619318"/>
              <a:gd name="connsiteY1532" fmla="*/ 590812 h 6315508"/>
              <a:gd name="connsiteX1533" fmla="*/ 5092343 w 5619318"/>
              <a:gd name="connsiteY1533" fmla="*/ 619292 h 6315508"/>
              <a:gd name="connsiteX1534" fmla="*/ 5086769 w 5619318"/>
              <a:gd name="connsiteY1534" fmla="*/ 639635 h 6315508"/>
              <a:gd name="connsiteX1535" fmla="*/ 5128568 w 5619318"/>
              <a:gd name="connsiteY1535" fmla="*/ 631498 h 6315508"/>
              <a:gd name="connsiteX1536" fmla="*/ 5078410 w 5619318"/>
              <a:gd name="connsiteY1536" fmla="*/ 607086 h 6315508"/>
              <a:gd name="connsiteX1537" fmla="*/ 5072836 w 5619318"/>
              <a:gd name="connsiteY1537" fmla="*/ 574538 h 6315508"/>
              <a:gd name="connsiteX1538" fmla="*/ 5134142 w 5619318"/>
              <a:gd name="connsiteY1538" fmla="*/ 558263 h 6315508"/>
              <a:gd name="connsiteX1539" fmla="*/ 5134142 w 5619318"/>
              <a:gd name="connsiteY1539" fmla="*/ 515542 h 6315508"/>
              <a:gd name="connsiteX1540" fmla="*/ 5189873 w 5619318"/>
              <a:gd name="connsiteY1540" fmla="*/ 515542 h 6315508"/>
              <a:gd name="connsiteX1541" fmla="*/ 5184300 w 5619318"/>
              <a:gd name="connsiteY1541" fmla="*/ 562331 h 6315508"/>
              <a:gd name="connsiteX1542" fmla="*/ 5148075 w 5619318"/>
              <a:gd name="connsiteY1542" fmla="*/ 574538 h 6315508"/>
              <a:gd name="connsiteX1543" fmla="*/ 5173154 w 5619318"/>
              <a:gd name="connsiteY1543" fmla="*/ 598949 h 6315508"/>
              <a:gd name="connsiteX1544" fmla="*/ 5203806 w 5619318"/>
              <a:gd name="connsiteY1544" fmla="*/ 578606 h 6315508"/>
              <a:gd name="connsiteX1545" fmla="*/ 5234459 w 5619318"/>
              <a:gd name="connsiteY1545" fmla="*/ 598949 h 6315508"/>
              <a:gd name="connsiteX1546" fmla="*/ 5214952 w 5619318"/>
              <a:gd name="connsiteY1546" fmla="*/ 574538 h 6315508"/>
              <a:gd name="connsiteX1547" fmla="*/ 5240031 w 5619318"/>
              <a:gd name="connsiteY1547" fmla="*/ 546057 h 6315508"/>
              <a:gd name="connsiteX1548" fmla="*/ 5203806 w 5619318"/>
              <a:gd name="connsiteY1548" fmla="*/ 531817 h 6315508"/>
              <a:gd name="connsiteX1549" fmla="*/ 5312484 w 5619318"/>
              <a:gd name="connsiteY1549" fmla="*/ 539954 h 6315508"/>
              <a:gd name="connsiteX1550" fmla="*/ 5357068 w 5619318"/>
              <a:gd name="connsiteY1550" fmla="*/ 531817 h 6315508"/>
              <a:gd name="connsiteX1551" fmla="*/ 5276258 w 5619318"/>
              <a:gd name="connsiteY1551" fmla="*/ 482993 h 6315508"/>
              <a:gd name="connsiteX1552" fmla="*/ 5331989 w 5619318"/>
              <a:gd name="connsiteY1552" fmla="*/ 466719 h 6315508"/>
              <a:gd name="connsiteX1553" fmla="*/ 5337563 w 5619318"/>
              <a:gd name="connsiteY1553" fmla="*/ 487062 h 6315508"/>
              <a:gd name="connsiteX1554" fmla="*/ 5393295 w 5619318"/>
              <a:gd name="connsiteY1554" fmla="*/ 482993 h 6315508"/>
              <a:gd name="connsiteX1555" fmla="*/ 5407228 w 5619318"/>
              <a:gd name="connsiteY1555" fmla="*/ 511473 h 6315508"/>
              <a:gd name="connsiteX1556" fmla="*/ 5362642 w 5619318"/>
              <a:gd name="connsiteY1556" fmla="*/ 519611 h 6315508"/>
              <a:gd name="connsiteX1557" fmla="*/ 5407228 w 5619318"/>
              <a:gd name="connsiteY1557" fmla="*/ 535885 h 6315508"/>
              <a:gd name="connsiteX1558" fmla="*/ 5462959 w 5619318"/>
              <a:gd name="connsiteY1558" fmla="*/ 511473 h 6315508"/>
              <a:gd name="connsiteX1559" fmla="*/ 5468533 w 5619318"/>
              <a:gd name="connsiteY1559" fmla="*/ 519611 h 6315508"/>
              <a:gd name="connsiteX1560" fmla="*/ 5437880 w 5619318"/>
              <a:gd name="connsiteY1560" fmla="*/ 539954 h 6315508"/>
              <a:gd name="connsiteX1561" fmla="*/ 5474105 w 5619318"/>
              <a:gd name="connsiteY1561" fmla="*/ 562331 h 6315508"/>
              <a:gd name="connsiteX1562" fmla="*/ 5485252 w 5619318"/>
              <a:gd name="connsiteY1562" fmla="*/ 550126 h 6315508"/>
              <a:gd name="connsiteX1563" fmla="*/ 5493612 w 5619318"/>
              <a:gd name="connsiteY1563" fmla="*/ 574538 h 6315508"/>
              <a:gd name="connsiteX1564" fmla="*/ 5462959 w 5619318"/>
              <a:gd name="connsiteY1564" fmla="*/ 562331 h 6315508"/>
              <a:gd name="connsiteX1565" fmla="*/ 5437880 w 5619318"/>
              <a:gd name="connsiteY1565" fmla="*/ 578606 h 6315508"/>
              <a:gd name="connsiteX1566" fmla="*/ 5368216 w 5619318"/>
              <a:gd name="connsiteY1566" fmla="*/ 578606 h 6315508"/>
              <a:gd name="connsiteX1567" fmla="*/ 5418374 w 5619318"/>
              <a:gd name="connsiteY1567" fmla="*/ 578606 h 6315508"/>
              <a:gd name="connsiteX1568" fmla="*/ 5443454 w 5619318"/>
              <a:gd name="connsiteY1568" fmla="*/ 615223 h 6315508"/>
              <a:gd name="connsiteX1569" fmla="*/ 5345922 w 5619318"/>
              <a:gd name="connsiteY1569" fmla="*/ 662013 h 6315508"/>
              <a:gd name="connsiteX1570" fmla="*/ 5326417 w 5619318"/>
              <a:gd name="connsiteY1570" fmla="*/ 635567 h 6315508"/>
              <a:gd name="connsiteX1571" fmla="*/ 5295764 w 5619318"/>
              <a:gd name="connsiteY1571" fmla="*/ 662013 h 6315508"/>
              <a:gd name="connsiteX1572" fmla="*/ 5295764 w 5619318"/>
              <a:gd name="connsiteY1572" fmla="*/ 653876 h 6315508"/>
              <a:gd name="connsiteX1573" fmla="*/ 5259538 w 5619318"/>
              <a:gd name="connsiteY1573" fmla="*/ 649807 h 6315508"/>
              <a:gd name="connsiteX1574" fmla="*/ 5276258 w 5619318"/>
              <a:gd name="connsiteY1574" fmla="*/ 670150 h 6315508"/>
              <a:gd name="connsiteX1575" fmla="*/ 5357068 w 5619318"/>
              <a:gd name="connsiteY1575" fmla="*/ 674219 h 6315508"/>
              <a:gd name="connsiteX1576" fmla="*/ 5368216 w 5619318"/>
              <a:gd name="connsiteY1576" fmla="*/ 645738 h 6315508"/>
              <a:gd name="connsiteX1577" fmla="*/ 5437880 w 5619318"/>
              <a:gd name="connsiteY1577" fmla="*/ 639635 h 6315508"/>
              <a:gd name="connsiteX1578" fmla="*/ 5423947 w 5619318"/>
              <a:gd name="connsiteY1578" fmla="*/ 627430 h 6315508"/>
              <a:gd name="connsiteX1579" fmla="*/ 5443454 w 5619318"/>
              <a:gd name="connsiteY1579" fmla="*/ 682356 h 6315508"/>
              <a:gd name="connsiteX1580" fmla="*/ 5449026 w 5619318"/>
              <a:gd name="connsiteY1580" fmla="*/ 710836 h 6315508"/>
              <a:gd name="connsiteX1581" fmla="*/ 5499185 w 5619318"/>
              <a:gd name="connsiteY1581" fmla="*/ 653876 h 6315508"/>
              <a:gd name="connsiteX1582" fmla="*/ 5474105 w 5619318"/>
              <a:gd name="connsiteY1582" fmla="*/ 615223 h 6315508"/>
              <a:gd name="connsiteX1583" fmla="*/ 5535411 w 5619318"/>
              <a:gd name="connsiteY1583" fmla="*/ 611155 h 6315508"/>
              <a:gd name="connsiteX1584" fmla="*/ 5524264 w 5619318"/>
              <a:gd name="connsiteY1584" fmla="*/ 586743 h 6315508"/>
              <a:gd name="connsiteX1585" fmla="*/ 5554917 w 5619318"/>
              <a:gd name="connsiteY1585" fmla="*/ 586743 h 6315508"/>
              <a:gd name="connsiteX1586" fmla="*/ 5554917 w 5619318"/>
              <a:gd name="connsiteY1586" fmla="*/ 603018 h 6315508"/>
              <a:gd name="connsiteX1587" fmla="*/ 5602289 w 5619318"/>
              <a:gd name="connsiteY1587" fmla="*/ 594881 h 6315508"/>
              <a:gd name="connsiteX1588" fmla="*/ 5585570 w 5619318"/>
              <a:gd name="connsiteY1588" fmla="*/ 631498 h 6315508"/>
              <a:gd name="connsiteX1589" fmla="*/ 5535411 w 5619318"/>
              <a:gd name="connsiteY1589" fmla="*/ 645738 h 6315508"/>
              <a:gd name="connsiteX1590" fmla="*/ 5585570 w 5619318"/>
              <a:gd name="connsiteY1590" fmla="*/ 653876 h 6315508"/>
              <a:gd name="connsiteX1591" fmla="*/ 5602289 w 5619318"/>
              <a:gd name="connsiteY1591" fmla="*/ 635567 h 6315508"/>
              <a:gd name="connsiteX1592" fmla="*/ 5610649 w 5619318"/>
              <a:gd name="connsiteY1592" fmla="*/ 714905 h 6315508"/>
              <a:gd name="connsiteX1593" fmla="*/ 5602289 w 5619318"/>
              <a:gd name="connsiteY1593" fmla="*/ 706768 h 6315508"/>
              <a:gd name="connsiteX1594" fmla="*/ 5554917 w 5619318"/>
              <a:gd name="connsiteY1594" fmla="*/ 698631 h 6315508"/>
              <a:gd name="connsiteX1595" fmla="*/ 5585570 w 5619318"/>
              <a:gd name="connsiteY1595" fmla="*/ 710836 h 6315508"/>
              <a:gd name="connsiteX1596" fmla="*/ 5610649 w 5619318"/>
              <a:gd name="connsiteY1596" fmla="*/ 749488 h 6315508"/>
              <a:gd name="connsiteX1597" fmla="*/ 5579996 w 5619318"/>
              <a:gd name="connsiteY1597" fmla="*/ 790175 h 6315508"/>
              <a:gd name="connsiteX1598" fmla="*/ 5602289 w 5619318"/>
              <a:gd name="connsiteY1598" fmla="*/ 810518 h 6315508"/>
              <a:gd name="connsiteX1599" fmla="*/ 5560491 w 5619318"/>
              <a:gd name="connsiteY1599" fmla="*/ 802381 h 6315508"/>
              <a:gd name="connsiteX1600" fmla="*/ 5549344 w 5619318"/>
              <a:gd name="connsiteY1600" fmla="*/ 830861 h 6315508"/>
              <a:gd name="connsiteX1601" fmla="*/ 5602289 w 5619318"/>
              <a:gd name="connsiteY1601" fmla="*/ 826792 h 6315508"/>
              <a:gd name="connsiteX1602" fmla="*/ 5610649 w 5619318"/>
              <a:gd name="connsiteY1602" fmla="*/ 838998 h 6315508"/>
              <a:gd name="connsiteX1603" fmla="*/ 5610649 w 5619318"/>
              <a:gd name="connsiteY1603" fmla="*/ 1164498 h 6315508"/>
              <a:gd name="connsiteX1604" fmla="*/ 5585570 w 5619318"/>
              <a:gd name="connsiteY1604" fmla="*/ 1168567 h 6315508"/>
              <a:gd name="connsiteX1605" fmla="*/ 5585570 w 5619318"/>
              <a:gd name="connsiteY1605" fmla="*/ 1180771 h 6315508"/>
              <a:gd name="connsiteX1606" fmla="*/ 5602289 w 5619318"/>
              <a:gd name="connsiteY1606" fmla="*/ 1184840 h 6315508"/>
              <a:gd name="connsiteX1607" fmla="*/ 5610649 w 5619318"/>
              <a:gd name="connsiteY1607" fmla="*/ 2053484 h 6315508"/>
              <a:gd name="connsiteX1608" fmla="*/ 5591142 w 5619318"/>
              <a:gd name="connsiteY1608" fmla="*/ 2065682 h 6315508"/>
              <a:gd name="connsiteX1609" fmla="*/ 5610649 w 5619318"/>
              <a:gd name="connsiteY1609" fmla="*/ 2073812 h 6315508"/>
              <a:gd name="connsiteX1610" fmla="*/ 5591142 w 5619318"/>
              <a:gd name="connsiteY1610" fmla="*/ 2464422 h 6315508"/>
              <a:gd name="connsiteX1611" fmla="*/ 5602289 w 5619318"/>
              <a:gd name="connsiteY1611" fmla="*/ 2452216 h 6315508"/>
              <a:gd name="connsiteX1612" fmla="*/ 5610649 w 5619318"/>
              <a:gd name="connsiteY1612" fmla="*/ 2816370 h 6315508"/>
              <a:gd name="connsiteX1613" fmla="*/ 5591142 w 5619318"/>
              <a:gd name="connsiteY1613" fmla="*/ 2826540 h 6315508"/>
              <a:gd name="connsiteX1614" fmla="*/ 5591142 w 5619318"/>
              <a:gd name="connsiteY1614" fmla="*/ 2903845 h 6315508"/>
              <a:gd name="connsiteX1615" fmla="*/ 5610649 w 5619318"/>
              <a:gd name="connsiteY1615" fmla="*/ 2911981 h 6315508"/>
              <a:gd name="connsiteX1616" fmla="*/ 5610649 w 5619318"/>
              <a:gd name="connsiteY1616" fmla="*/ 4254601 h 6315508"/>
              <a:gd name="connsiteX1617" fmla="*/ 5610649 w 5619318"/>
              <a:gd name="connsiteY1617" fmla="*/ 4677741 h 6315508"/>
              <a:gd name="connsiteX1618" fmla="*/ 5591142 w 5619318"/>
              <a:gd name="connsiteY1618" fmla="*/ 4700119 h 6315508"/>
              <a:gd name="connsiteX1619" fmla="*/ 5610649 w 5619318"/>
              <a:gd name="connsiteY1619" fmla="*/ 4708256 h 6315508"/>
              <a:gd name="connsiteX1620" fmla="*/ 5610649 w 5619318"/>
              <a:gd name="connsiteY1620" fmla="*/ 5397893 h 6315508"/>
              <a:gd name="connsiteX1621" fmla="*/ 5591142 w 5619318"/>
              <a:gd name="connsiteY1621" fmla="*/ 5406030 h 6315508"/>
              <a:gd name="connsiteX1622" fmla="*/ 5602289 w 5619318"/>
              <a:gd name="connsiteY1622" fmla="*/ 5426373 h 6315508"/>
              <a:gd name="connsiteX1623" fmla="*/ 5571637 w 5619318"/>
              <a:gd name="connsiteY1623" fmla="*/ 5534192 h 6315508"/>
              <a:gd name="connsiteX1624" fmla="*/ 5610649 w 5619318"/>
              <a:gd name="connsiteY1624" fmla="*/ 5542329 h 6315508"/>
              <a:gd name="connsiteX1625" fmla="*/ 5610649 w 5619318"/>
              <a:gd name="connsiteY1625" fmla="*/ 5721350 h 6315508"/>
              <a:gd name="connsiteX1626" fmla="*/ 5579996 w 5619318"/>
              <a:gd name="connsiteY1626" fmla="*/ 5701007 h 6315508"/>
              <a:gd name="connsiteX1627" fmla="*/ 5560491 w 5619318"/>
              <a:gd name="connsiteY1627" fmla="*/ 5737625 h 6315508"/>
              <a:gd name="connsiteX1628" fmla="*/ 5535411 w 5619318"/>
              <a:gd name="connsiteY1628" fmla="*/ 5792552 h 6315508"/>
              <a:gd name="connsiteX1629" fmla="*/ 5535411 w 5619318"/>
              <a:gd name="connsiteY1629" fmla="*/ 5766106 h 6315508"/>
              <a:gd name="connsiteX1630" fmla="*/ 5515905 w 5619318"/>
              <a:gd name="connsiteY1630" fmla="*/ 5788483 h 6315508"/>
              <a:gd name="connsiteX1631" fmla="*/ 5549344 w 5619318"/>
              <a:gd name="connsiteY1631" fmla="*/ 5829170 h 6315508"/>
              <a:gd name="connsiteX1632" fmla="*/ 5571637 w 5619318"/>
              <a:gd name="connsiteY1632" fmla="*/ 5792552 h 6315508"/>
              <a:gd name="connsiteX1633" fmla="*/ 5610649 w 5619318"/>
              <a:gd name="connsiteY1633" fmla="*/ 5792552 h 6315508"/>
              <a:gd name="connsiteX1634" fmla="*/ 5610649 w 5619318"/>
              <a:gd name="connsiteY1634" fmla="*/ 5908509 h 6315508"/>
              <a:gd name="connsiteX1635" fmla="*/ 5566063 w 5619318"/>
              <a:gd name="connsiteY1635" fmla="*/ 5849513 h 6315508"/>
              <a:gd name="connsiteX1636" fmla="*/ 5560491 w 5619318"/>
              <a:gd name="connsiteY1636" fmla="*/ 5892234 h 6315508"/>
              <a:gd name="connsiteX1637" fmla="*/ 5549344 w 5619318"/>
              <a:gd name="connsiteY1637" fmla="*/ 5841375 h 6315508"/>
              <a:gd name="connsiteX1638" fmla="*/ 5529838 w 5619318"/>
              <a:gd name="connsiteY1638" fmla="*/ 5857651 h 6315508"/>
              <a:gd name="connsiteX1639" fmla="*/ 5504758 w 5619318"/>
              <a:gd name="connsiteY1639" fmla="*/ 5837307 h 6315508"/>
              <a:gd name="connsiteX1640" fmla="*/ 5485252 w 5619318"/>
              <a:gd name="connsiteY1640" fmla="*/ 5837307 h 6315508"/>
              <a:gd name="connsiteX1641" fmla="*/ 5479679 w 5619318"/>
              <a:gd name="connsiteY1641" fmla="*/ 5857651 h 6315508"/>
              <a:gd name="connsiteX1642" fmla="*/ 5474105 w 5619318"/>
              <a:gd name="connsiteY1642" fmla="*/ 5766106 h 6315508"/>
              <a:gd name="connsiteX1643" fmla="*/ 5504758 w 5619318"/>
              <a:gd name="connsiteY1643" fmla="*/ 5745762 h 6315508"/>
              <a:gd name="connsiteX1644" fmla="*/ 5474105 w 5619318"/>
              <a:gd name="connsiteY1644" fmla="*/ 5741694 h 6315508"/>
              <a:gd name="connsiteX1645" fmla="*/ 5468533 w 5619318"/>
              <a:gd name="connsiteY1645" fmla="*/ 5766106 h 6315508"/>
              <a:gd name="connsiteX1646" fmla="*/ 5437880 w 5619318"/>
              <a:gd name="connsiteY1646" fmla="*/ 5762036 h 6315508"/>
              <a:gd name="connsiteX1647" fmla="*/ 5443454 w 5619318"/>
              <a:gd name="connsiteY1647" fmla="*/ 5804758 h 6315508"/>
              <a:gd name="connsiteX1648" fmla="*/ 5423947 w 5619318"/>
              <a:gd name="connsiteY1648" fmla="*/ 5788483 h 6315508"/>
              <a:gd name="connsiteX1649" fmla="*/ 5443454 w 5619318"/>
              <a:gd name="connsiteY1649" fmla="*/ 5825101 h 6315508"/>
              <a:gd name="connsiteX1650" fmla="*/ 5423947 w 5619318"/>
              <a:gd name="connsiteY1650" fmla="*/ 5833238 h 6315508"/>
              <a:gd name="connsiteX1651" fmla="*/ 5418374 w 5619318"/>
              <a:gd name="connsiteY1651" fmla="*/ 5880028 h 6315508"/>
              <a:gd name="connsiteX1652" fmla="*/ 5362642 w 5619318"/>
              <a:gd name="connsiteY1652" fmla="*/ 5932920 h 6315508"/>
              <a:gd name="connsiteX1653" fmla="*/ 5357068 w 5619318"/>
              <a:gd name="connsiteY1653" fmla="*/ 5916646 h 6315508"/>
              <a:gd name="connsiteX1654" fmla="*/ 5312484 w 5619318"/>
              <a:gd name="connsiteY1654" fmla="*/ 5912577 h 6315508"/>
              <a:gd name="connsiteX1655" fmla="*/ 5337563 w 5619318"/>
              <a:gd name="connsiteY1655" fmla="*/ 5975641 h 6315508"/>
              <a:gd name="connsiteX1656" fmla="*/ 5382148 w 5619318"/>
              <a:gd name="connsiteY1656" fmla="*/ 5953264 h 6315508"/>
              <a:gd name="connsiteX1657" fmla="*/ 5368216 w 5619318"/>
              <a:gd name="connsiteY1657" fmla="*/ 6036671 h 6315508"/>
              <a:gd name="connsiteX1658" fmla="*/ 5281831 w 5619318"/>
              <a:gd name="connsiteY1658" fmla="*/ 6028534 h 6315508"/>
              <a:gd name="connsiteX1659" fmla="*/ 5240031 w 5619318"/>
              <a:gd name="connsiteY1659" fmla="*/ 6095667 h 6315508"/>
              <a:gd name="connsiteX1660" fmla="*/ 5139714 w 5619318"/>
              <a:gd name="connsiteY1660" fmla="*/ 6048877 h 6315508"/>
              <a:gd name="connsiteX1661" fmla="*/ 5245605 w 5619318"/>
              <a:gd name="connsiteY1661" fmla="*/ 6016329 h 6315508"/>
              <a:gd name="connsiteX1662" fmla="*/ 5195447 w 5619318"/>
              <a:gd name="connsiteY1662" fmla="*/ 5995985 h 6315508"/>
              <a:gd name="connsiteX1663" fmla="*/ 5203806 w 5619318"/>
              <a:gd name="connsiteY1663" fmla="*/ 5941057 h 6315508"/>
              <a:gd name="connsiteX1664" fmla="*/ 5173154 w 5619318"/>
              <a:gd name="connsiteY1664" fmla="*/ 5957332 h 6315508"/>
              <a:gd name="connsiteX1665" fmla="*/ 5159221 w 5619318"/>
              <a:gd name="connsiteY1665" fmla="*/ 5912577 h 6315508"/>
              <a:gd name="connsiteX1666" fmla="*/ 5134142 w 5619318"/>
              <a:gd name="connsiteY1666" fmla="*/ 5965469 h 6315508"/>
              <a:gd name="connsiteX1667" fmla="*/ 5092343 w 5619318"/>
              <a:gd name="connsiteY1667" fmla="*/ 5971573 h 6315508"/>
              <a:gd name="connsiteX1668" fmla="*/ 5139714 w 5619318"/>
              <a:gd name="connsiteY1668" fmla="*/ 5924783 h 6315508"/>
              <a:gd name="connsiteX1669" fmla="*/ 5139714 w 5619318"/>
              <a:gd name="connsiteY1669" fmla="*/ 5908509 h 6315508"/>
              <a:gd name="connsiteX1670" fmla="*/ 5097915 w 5619318"/>
              <a:gd name="connsiteY1670" fmla="*/ 5849513 h 6315508"/>
              <a:gd name="connsiteX1671" fmla="*/ 5061690 w 5619318"/>
              <a:gd name="connsiteY1671" fmla="*/ 5957332 h 6315508"/>
              <a:gd name="connsiteX1672" fmla="*/ 5061690 w 5619318"/>
              <a:gd name="connsiteY1672" fmla="*/ 5916646 h 6315508"/>
              <a:gd name="connsiteX1673" fmla="*/ 5031038 w 5619318"/>
              <a:gd name="connsiteY1673" fmla="*/ 5920714 h 6315508"/>
              <a:gd name="connsiteX1674" fmla="*/ 5022677 w 5619318"/>
              <a:gd name="connsiteY1674" fmla="*/ 5912577 h 6315508"/>
              <a:gd name="connsiteX1675" fmla="*/ 5047757 w 5619318"/>
              <a:gd name="connsiteY1675" fmla="*/ 5888165 h 6315508"/>
              <a:gd name="connsiteX1676" fmla="*/ 5017105 w 5619318"/>
              <a:gd name="connsiteY1676" fmla="*/ 5816964 h 6315508"/>
              <a:gd name="connsiteX1677" fmla="*/ 4975306 w 5619318"/>
              <a:gd name="connsiteY1677" fmla="*/ 5845444 h 6315508"/>
              <a:gd name="connsiteX1678" fmla="*/ 5000385 w 5619318"/>
              <a:gd name="connsiteY1678" fmla="*/ 5853582 h 6315508"/>
              <a:gd name="connsiteX1679" fmla="*/ 4980878 w 5619318"/>
              <a:gd name="connsiteY1679" fmla="*/ 5892234 h 6315508"/>
              <a:gd name="connsiteX1680" fmla="*/ 4980878 w 5619318"/>
              <a:gd name="connsiteY1680" fmla="*/ 5987847 h 6315508"/>
              <a:gd name="connsiteX1681" fmla="*/ 4980878 w 5619318"/>
              <a:gd name="connsiteY1681" fmla="*/ 6040740 h 6315508"/>
              <a:gd name="connsiteX1682" fmla="*/ 5061690 w 5619318"/>
              <a:gd name="connsiteY1682" fmla="*/ 6040740 h 6315508"/>
              <a:gd name="connsiteX1683" fmla="*/ 5061690 w 5619318"/>
              <a:gd name="connsiteY1683" fmla="*/ 6075324 h 6315508"/>
              <a:gd name="connsiteX1684" fmla="*/ 4969732 w 5619318"/>
              <a:gd name="connsiteY1684" fmla="*/ 6071255 h 6315508"/>
              <a:gd name="connsiteX1685" fmla="*/ 4969732 w 5619318"/>
              <a:gd name="connsiteY1685" fmla="*/ 6044808 h 6315508"/>
              <a:gd name="connsiteX1686" fmla="*/ 4914001 w 5619318"/>
              <a:gd name="connsiteY1686" fmla="*/ 6057015 h 6315508"/>
              <a:gd name="connsiteX1687" fmla="*/ 4914001 w 5619318"/>
              <a:gd name="connsiteY1687" fmla="*/ 6020397 h 6315508"/>
              <a:gd name="connsiteX1688" fmla="*/ 4869415 w 5619318"/>
              <a:gd name="connsiteY1688" fmla="*/ 6012259 h 6315508"/>
              <a:gd name="connsiteX1689" fmla="*/ 4883348 w 5619318"/>
              <a:gd name="connsiteY1689" fmla="*/ 5920714 h 6315508"/>
              <a:gd name="connsiteX1690" fmla="*/ 4925147 w 5619318"/>
              <a:gd name="connsiteY1690" fmla="*/ 5904439 h 6315508"/>
              <a:gd name="connsiteX1691" fmla="*/ 4894494 w 5619318"/>
              <a:gd name="connsiteY1691" fmla="*/ 5892234 h 6315508"/>
              <a:gd name="connsiteX1692" fmla="*/ 4894494 w 5619318"/>
              <a:gd name="connsiteY1692" fmla="*/ 5808826 h 6315508"/>
              <a:gd name="connsiteX1693" fmla="*/ 4961373 w 5619318"/>
              <a:gd name="connsiteY1693" fmla="*/ 5762036 h 6315508"/>
              <a:gd name="connsiteX1694" fmla="*/ 4950226 w 5619318"/>
              <a:gd name="connsiteY1694" fmla="*/ 5788483 h 6315508"/>
              <a:gd name="connsiteX1695" fmla="*/ 5017105 w 5619318"/>
              <a:gd name="connsiteY1695" fmla="*/ 5745762 h 6315508"/>
              <a:gd name="connsiteX1696" fmla="*/ 5042184 w 5619318"/>
              <a:gd name="connsiteY1696" fmla="*/ 5762036 h 6315508"/>
              <a:gd name="connsiteX1697" fmla="*/ 5056117 w 5619318"/>
              <a:gd name="connsiteY1697" fmla="*/ 5729488 h 6315508"/>
              <a:gd name="connsiteX1698" fmla="*/ 4955799 w 5619318"/>
              <a:gd name="connsiteY1698" fmla="*/ 5684732 h 6315508"/>
              <a:gd name="connsiteX1699" fmla="*/ 4919573 w 5619318"/>
              <a:gd name="connsiteY1699" fmla="*/ 5696939 h 6315508"/>
              <a:gd name="connsiteX1700" fmla="*/ 4919573 w 5619318"/>
              <a:gd name="connsiteY1700" fmla="*/ 5741694 h 6315508"/>
              <a:gd name="connsiteX1701" fmla="*/ 4894494 w 5619318"/>
              <a:gd name="connsiteY1701" fmla="*/ 5701007 h 6315508"/>
              <a:gd name="connsiteX1702" fmla="*/ 4869415 w 5619318"/>
              <a:gd name="connsiteY1702" fmla="*/ 5705076 h 6315508"/>
              <a:gd name="connsiteX1703" fmla="*/ 4883348 w 5619318"/>
              <a:gd name="connsiteY1703" fmla="*/ 5741694 h 6315508"/>
              <a:gd name="connsiteX1704" fmla="*/ 4888922 w 5619318"/>
              <a:gd name="connsiteY1704" fmla="*/ 5821033 h 6315508"/>
              <a:gd name="connsiteX1705" fmla="*/ 4863842 w 5619318"/>
              <a:gd name="connsiteY1705" fmla="*/ 5908509 h 6315508"/>
              <a:gd name="connsiteX1706" fmla="*/ 4819256 w 5619318"/>
              <a:gd name="connsiteY1706" fmla="*/ 5892234 h 6315508"/>
              <a:gd name="connsiteX1707" fmla="*/ 4813683 w 5619318"/>
              <a:gd name="connsiteY1707" fmla="*/ 5924783 h 6315508"/>
              <a:gd name="connsiteX1708" fmla="*/ 4757952 w 5619318"/>
              <a:gd name="connsiteY1708" fmla="*/ 5936989 h 6315508"/>
              <a:gd name="connsiteX1709" fmla="*/ 4771885 w 5619318"/>
              <a:gd name="connsiteY1709" fmla="*/ 5957332 h 6315508"/>
              <a:gd name="connsiteX1710" fmla="*/ 4727299 w 5619318"/>
              <a:gd name="connsiteY1710" fmla="*/ 5953264 h 6315508"/>
              <a:gd name="connsiteX1711" fmla="*/ 4771885 w 5619318"/>
              <a:gd name="connsiteY1711" fmla="*/ 5912577 h 6315508"/>
              <a:gd name="connsiteX1712" fmla="*/ 4741232 w 5619318"/>
              <a:gd name="connsiteY1712" fmla="*/ 5871891 h 6315508"/>
              <a:gd name="connsiteX1713" fmla="*/ 4757952 w 5619318"/>
              <a:gd name="connsiteY1713" fmla="*/ 5845444 h 6315508"/>
              <a:gd name="connsiteX1714" fmla="*/ 4710579 w 5619318"/>
              <a:gd name="connsiteY1714" fmla="*/ 5821033 h 6315508"/>
              <a:gd name="connsiteX1715" fmla="*/ 4685499 w 5619318"/>
              <a:gd name="connsiteY1715" fmla="*/ 5949195 h 6315508"/>
              <a:gd name="connsiteX1716" fmla="*/ 4604689 w 5619318"/>
              <a:gd name="connsiteY1716" fmla="*/ 5979710 h 6315508"/>
              <a:gd name="connsiteX1717" fmla="*/ 4610262 w 5619318"/>
              <a:gd name="connsiteY1717" fmla="*/ 5932920 h 6315508"/>
              <a:gd name="connsiteX1718" fmla="*/ 4635341 w 5619318"/>
              <a:gd name="connsiteY1718" fmla="*/ 5853582 h 6315508"/>
              <a:gd name="connsiteX1719" fmla="*/ 4579610 w 5619318"/>
              <a:gd name="connsiteY1719" fmla="*/ 5849513 h 6315508"/>
              <a:gd name="connsiteX1720" fmla="*/ 4579610 w 5619318"/>
              <a:gd name="connsiteY1720" fmla="*/ 5875959 h 6315508"/>
              <a:gd name="connsiteX1721" fmla="*/ 4560103 w 5619318"/>
              <a:gd name="connsiteY1721" fmla="*/ 5849513 h 6315508"/>
              <a:gd name="connsiteX1722" fmla="*/ 4646487 w 5619318"/>
              <a:gd name="connsiteY1722" fmla="*/ 5749831 h 6315508"/>
              <a:gd name="connsiteX1723" fmla="*/ 4691073 w 5619318"/>
              <a:gd name="connsiteY1723" fmla="*/ 5658286 h 6315508"/>
              <a:gd name="connsiteX1724" fmla="*/ 4640915 w 5619318"/>
              <a:gd name="connsiteY1724" fmla="*/ 5766106 h 6315508"/>
              <a:gd name="connsiteX1725" fmla="*/ 4615835 w 5619318"/>
              <a:gd name="connsiteY1725" fmla="*/ 5770174 h 6315508"/>
              <a:gd name="connsiteX1726" fmla="*/ 4610262 w 5619318"/>
              <a:gd name="connsiteY1726" fmla="*/ 5749831 h 6315508"/>
              <a:gd name="connsiteX1727" fmla="*/ 4585182 w 5619318"/>
              <a:gd name="connsiteY1727" fmla="*/ 5812895 h 6315508"/>
              <a:gd name="connsiteX1728" fmla="*/ 4537811 w 5619318"/>
              <a:gd name="connsiteY1728" fmla="*/ 5861719 h 6315508"/>
              <a:gd name="connsiteX1729" fmla="*/ 4507158 w 5619318"/>
              <a:gd name="connsiteY1729" fmla="*/ 5871891 h 6315508"/>
              <a:gd name="connsiteX1730" fmla="*/ 4482078 w 5619318"/>
              <a:gd name="connsiteY1730" fmla="*/ 5853582 h 6315508"/>
              <a:gd name="connsiteX1731" fmla="*/ 4476506 w 5619318"/>
              <a:gd name="connsiteY1731" fmla="*/ 5896302 h 6315508"/>
              <a:gd name="connsiteX1732" fmla="*/ 4437494 w 5619318"/>
              <a:gd name="connsiteY1732" fmla="*/ 5908509 h 6315508"/>
              <a:gd name="connsiteX1733" fmla="*/ 4420774 w 5619318"/>
              <a:gd name="connsiteY1733" fmla="*/ 5884097 h 6315508"/>
              <a:gd name="connsiteX1734" fmla="*/ 4462573 w 5619318"/>
              <a:gd name="connsiteY1734" fmla="*/ 5853582 h 6315508"/>
              <a:gd name="connsiteX1735" fmla="*/ 4443066 w 5619318"/>
              <a:gd name="connsiteY1735" fmla="*/ 5849513 h 6315508"/>
              <a:gd name="connsiteX1736" fmla="*/ 4451427 w 5619318"/>
              <a:gd name="connsiteY1736" fmla="*/ 5833238 h 6315508"/>
              <a:gd name="connsiteX1737" fmla="*/ 4462573 w 5619318"/>
              <a:gd name="connsiteY1737" fmla="*/ 5845444 h 6315508"/>
              <a:gd name="connsiteX1738" fmla="*/ 4431920 w 5619318"/>
              <a:gd name="connsiteY1738" fmla="*/ 5796620 h 6315508"/>
              <a:gd name="connsiteX1739" fmla="*/ 4420774 w 5619318"/>
              <a:gd name="connsiteY1739" fmla="*/ 5829170 h 6315508"/>
              <a:gd name="connsiteX1740" fmla="*/ 4381761 w 5619318"/>
              <a:gd name="connsiteY1740" fmla="*/ 5841375 h 6315508"/>
              <a:gd name="connsiteX1741" fmla="*/ 4370615 w 5619318"/>
              <a:gd name="connsiteY1741" fmla="*/ 5904439 h 6315508"/>
              <a:gd name="connsiteX1742" fmla="*/ 4437494 w 5619318"/>
              <a:gd name="connsiteY1742" fmla="*/ 5932920 h 6315508"/>
              <a:gd name="connsiteX1743" fmla="*/ 4437494 w 5619318"/>
              <a:gd name="connsiteY1743" fmla="*/ 5979710 h 6315508"/>
              <a:gd name="connsiteX1744" fmla="*/ 4412414 w 5619318"/>
              <a:gd name="connsiteY1744" fmla="*/ 6008191 h 6315508"/>
              <a:gd name="connsiteX1745" fmla="*/ 4529451 w 5619318"/>
              <a:gd name="connsiteY1745" fmla="*/ 5932920 h 6315508"/>
              <a:gd name="connsiteX1746" fmla="*/ 4482078 w 5619318"/>
              <a:gd name="connsiteY1746" fmla="*/ 5987847 h 6315508"/>
              <a:gd name="connsiteX1747" fmla="*/ 4548957 w 5619318"/>
              <a:gd name="connsiteY1747" fmla="*/ 5975641 h 6315508"/>
              <a:gd name="connsiteX1748" fmla="*/ 4548957 w 5619318"/>
              <a:gd name="connsiteY1748" fmla="*/ 6024466 h 6315508"/>
              <a:gd name="connsiteX1749" fmla="*/ 4512731 w 5619318"/>
              <a:gd name="connsiteY1749" fmla="*/ 6012259 h 6315508"/>
              <a:gd name="connsiteX1750" fmla="*/ 4451427 w 5619318"/>
              <a:gd name="connsiteY1750" fmla="*/ 6048877 h 6315508"/>
              <a:gd name="connsiteX1751" fmla="*/ 4370615 w 5619318"/>
              <a:gd name="connsiteY1751" fmla="*/ 6036671 h 6315508"/>
              <a:gd name="connsiteX1752" fmla="*/ 4356682 w 5619318"/>
              <a:gd name="connsiteY1752" fmla="*/ 6008191 h 6315508"/>
              <a:gd name="connsiteX1753" fmla="*/ 4390121 w 5619318"/>
              <a:gd name="connsiteY1753" fmla="*/ 5983778 h 6315508"/>
              <a:gd name="connsiteX1754" fmla="*/ 4370615 w 5619318"/>
              <a:gd name="connsiteY1754" fmla="*/ 5975641 h 6315508"/>
              <a:gd name="connsiteX1755" fmla="*/ 4356682 w 5619318"/>
              <a:gd name="connsiteY1755" fmla="*/ 5991915 h 6315508"/>
              <a:gd name="connsiteX1756" fmla="*/ 4356682 w 5619318"/>
              <a:gd name="connsiteY1756" fmla="*/ 5924783 h 6315508"/>
              <a:gd name="connsiteX1757" fmla="*/ 4309310 w 5619318"/>
              <a:gd name="connsiteY1757" fmla="*/ 5912577 h 6315508"/>
              <a:gd name="connsiteX1758" fmla="*/ 4253578 w 5619318"/>
              <a:gd name="connsiteY1758" fmla="*/ 5880028 h 6315508"/>
              <a:gd name="connsiteX1759" fmla="*/ 4270298 w 5619318"/>
              <a:gd name="connsiteY1759" fmla="*/ 5792552 h 6315508"/>
              <a:gd name="connsiteX1760" fmla="*/ 4248004 w 5619318"/>
              <a:gd name="connsiteY1760" fmla="*/ 5784415 h 6315508"/>
              <a:gd name="connsiteX1761" fmla="*/ 4239645 w 5619318"/>
              <a:gd name="connsiteY1761" fmla="*/ 5880028 h 6315508"/>
              <a:gd name="connsiteX1762" fmla="*/ 4091955 w 5619318"/>
              <a:gd name="connsiteY1762" fmla="*/ 5892234 h 6315508"/>
              <a:gd name="connsiteX1763" fmla="*/ 4105888 w 5619318"/>
              <a:gd name="connsiteY1763" fmla="*/ 5912577 h 6315508"/>
              <a:gd name="connsiteX1764" fmla="*/ 4061303 w 5619318"/>
              <a:gd name="connsiteY1764" fmla="*/ 5936989 h 6315508"/>
              <a:gd name="connsiteX1765" fmla="*/ 3944266 w 5619318"/>
              <a:gd name="connsiteY1765" fmla="*/ 5965469 h 6315508"/>
              <a:gd name="connsiteX1766" fmla="*/ 4025078 w 5619318"/>
              <a:gd name="connsiteY1766" fmla="*/ 5971573 h 6315508"/>
              <a:gd name="connsiteX1767" fmla="*/ 4217353 w 5619318"/>
              <a:gd name="connsiteY1767" fmla="*/ 5979710 h 6315508"/>
              <a:gd name="connsiteX1768" fmla="*/ 4253578 w 5619318"/>
              <a:gd name="connsiteY1768" fmla="*/ 6004122 h 6315508"/>
              <a:gd name="connsiteX1769" fmla="*/ 4248004 w 5619318"/>
              <a:gd name="connsiteY1769" fmla="*/ 6028534 h 6315508"/>
              <a:gd name="connsiteX1770" fmla="*/ 4167194 w 5619318"/>
              <a:gd name="connsiteY1770" fmla="*/ 6087530 h 6315508"/>
              <a:gd name="connsiteX1771" fmla="*/ 4186699 w 5619318"/>
              <a:gd name="connsiteY1771" fmla="*/ 6091598 h 6315508"/>
              <a:gd name="connsiteX1772" fmla="*/ 4130967 w 5619318"/>
              <a:gd name="connsiteY1772" fmla="*/ 6146525 h 6315508"/>
              <a:gd name="connsiteX1773" fmla="*/ 4136541 w 5619318"/>
              <a:gd name="connsiteY1773" fmla="*/ 6140423 h 6315508"/>
              <a:gd name="connsiteX1774" fmla="*/ 4172766 w 5619318"/>
              <a:gd name="connsiteY1774" fmla="*/ 6152628 h 6315508"/>
              <a:gd name="connsiteX1775" fmla="*/ 4136541 w 5619318"/>
              <a:gd name="connsiteY1775" fmla="*/ 6191280 h 6315508"/>
              <a:gd name="connsiteX1776" fmla="*/ 4091955 w 5619318"/>
              <a:gd name="connsiteY1776" fmla="*/ 6199418 h 6315508"/>
              <a:gd name="connsiteX1777" fmla="*/ 4036224 w 5619318"/>
              <a:gd name="connsiteY1777" fmla="*/ 6183143 h 6315508"/>
              <a:gd name="connsiteX1778" fmla="*/ 4125395 w 5619318"/>
              <a:gd name="connsiteY1778" fmla="*/ 6148560 h 6315508"/>
              <a:gd name="connsiteX1779" fmla="*/ 4036224 w 5619318"/>
              <a:gd name="connsiteY1779" fmla="*/ 6116010 h 6315508"/>
              <a:gd name="connsiteX1780" fmla="*/ 4075236 w 5619318"/>
              <a:gd name="connsiteY1780" fmla="*/ 6083461 h 6315508"/>
              <a:gd name="connsiteX1781" fmla="*/ 3974919 w 5619318"/>
              <a:gd name="connsiteY1781" fmla="*/ 6052946 h 6315508"/>
              <a:gd name="connsiteX1782" fmla="*/ 3949839 w 5619318"/>
              <a:gd name="connsiteY1782" fmla="*/ 6061084 h 6315508"/>
              <a:gd name="connsiteX1783" fmla="*/ 3963772 w 5619318"/>
              <a:gd name="connsiteY1783" fmla="*/ 6079392 h 6315508"/>
              <a:gd name="connsiteX1784" fmla="*/ 3949839 w 5619318"/>
              <a:gd name="connsiteY1784" fmla="*/ 6079392 h 6315508"/>
              <a:gd name="connsiteX1785" fmla="*/ 4030650 w 5619318"/>
              <a:gd name="connsiteY1785" fmla="*/ 6091598 h 6315508"/>
              <a:gd name="connsiteX1786" fmla="*/ 4019504 w 5619318"/>
              <a:gd name="connsiteY1786" fmla="*/ 6111942 h 6315508"/>
              <a:gd name="connsiteX1787" fmla="*/ 3882961 w 5619318"/>
              <a:gd name="connsiteY1787" fmla="*/ 6140423 h 6315508"/>
              <a:gd name="connsiteX1788" fmla="*/ 3908041 w 5619318"/>
              <a:gd name="connsiteY1788" fmla="*/ 6132284 h 6315508"/>
              <a:gd name="connsiteX1789" fmla="*/ 3949839 w 5619318"/>
              <a:gd name="connsiteY1789" fmla="*/ 6028534 h 6315508"/>
              <a:gd name="connsiteX1790" fmla="*/ 3832803 w 5619318"/>
              <a:gd name="connsiteY1790" fmla="*/ 6044808 h 6315508"/>
              <a:gd name="connsiteX1791" fmla="*/ 3816083 w 5619318"/>
              <a:gd name="connsiteY1791" fmla="*/ 6028534 h 6315508"/>
              <a:gd name="connsiteX1792" fmla="*/ 3827229 w 5619318"/>
              <a:gd name="connsiteY1792" fmla="*/ 6000053 h 6315508"/>
              <a:gd name="connsiteX1793" fmla="*/ 3785430 w 5619318"/>
              <a:gd name="connsiteY1793" fmla="*/ 5991915 h 6315508"/>
              <a:gd name="connsiteX1794" fmla="*/ 3754778 w 5619318"/>
              <a:gd name="connsiteY1794" fmla="*/ 6044808 h 6315508"/>
              <a:gd name="connsiteX1795" fmla="*/ 3760351 w 5619318"/>
              <a:gd name="connsiteY1795" fmla="*/ 6016329 h 6315508"/>
              <a:gd name="connsiteX1796" fmla="*/ 3699046 w 5619318"/>
              <a:gd name="connsiteY1796" fmla="*/ 6012259 h 6315508"/>
              <a:gd name="connsiteX1797" fmla="*/ 3648887 w 5619318"/>
              <a:gd name="connsiteY1797" fmla="*/ 6052946 h 6315508"/>
              <a:gd name="connsiteX1798" fmla="*/ 3593155 w 5619318"/>
              <a:gd name="connsiteY1798" fmla="*/ 6028534 h 6315508"/>
              <a:gd name="connsiteX1799" fmla="*/ 3587583 w 5619318"/>
              <a:gd name="connsiteY1799" fmla="*/ 6000053 h 6315508"/>
              <a:gd name="connsiteX1800" fmla="*/ 3495625 w 5619318"/>
              <a:gd name="connsiteY1800" fmla="*/ 6032603 h 6315508"/>
              <a:gd name="connsiteX1801" fmla="*/ 3451039 w 5619318"/>
              <a:gd name="connsiteY1801" fmla="*/ 6032603 h 6315508"/>
              <a:gd name="connsiteX1802" fmla="*/ 3445466 w 5619318"/>
              <a:gd name="connsiteY1802" fmla="*/ 6008191 h 6315508"/>
              <a:gd name="connsiteX1803" fmla="*/ 3464972 w 5619318"/>
              <a:gd name="connsiteY1803" fmla="*/ 5975641 h 6315508"/>
              <a:gd name="connsiteX1804" fmla="*/ 3395308 w 5619318"/>
              <a:gd name="connsiteY1804" fmla="*/ 5979710 h 6315508"/>
              <a:gd name="connsiteX1805" fmla="*/ 3409240 w 5619318"/>
              <a:gd name="connsiteY1805" fmla="*/ 5995985 h 6315508"/>
              <a:gd name="connsiteX1806" fmla="*/ 3364655 w 5619318"/>
              <a:gd name="connsiteY1806" fmla="*/ 6000053 h 6315508"/>
              <a:gd name="connsiteX1807" fmla="*/ 3334002 w 5619318"/>
              <a:gd name="connsiteY1807" fmla="*/ 5908509 h 6315508"/>
              <a:gd name="connsiteX1808" fmla="*/ 3334002 w 5619318"/>
              <a:gd name="connsiteY1808" fmla="*/ 5884097 h 6315508"/>
              <a:gd name="connsiteX1809" fmla="*/ 3414813 w 5619318"/>
              <a:gd name="connsiteY1809" fmla="*/ 5865788 h 6315508"/>
              <a:gd name="connsiteX1810" fmla="*/ 3317283 w 5619318"/>
              <a:gd name="connsiteY1810" fmla="*/ 5853582 h 6315508"/>
              <a:gd name="connsiteX1811" fmla="*/ 3253190 w 5619318"/>
              <a:gd name="connsiteY1811" fmla="*/ 5892234 h 6315508"/>
              <a:gd name="connsiteX1812" fmla="*/ 3230898 w 5619318"/>
              <a:gd name="connsiteY1812" fmla="*/ 5924783 h 6315508"/>
              <a:gd name="connsiteX1813" fmla="*/ 3278270 w 5619318"/>
              <a:gd name="connsiteY1813" fmla="*/ 5936989 h 6315508"/>
              <a:gd name="connsiteX1814" fmla="*/ 3261551 w 5619318"/>
              <a:gd name="connsiteY1814" fmla="*/ 5983778 h 6315508"/>
              <a:gd name="connsiteX1815" fmla="*/ 3222539 w 5619318"/>
              <a:gd name="connsiteY1815" fmla="*/ 5991915 h 6315508"/>
              <a:gd name="connsiteX1816" fmla="*/ 3272697 w 5619318"/>
              <a:gd name="connsiteY1816" fmla="*/ 6000053 h 6315508"/>
              <a:gd name="connsiteX1817" fmla="*/ 3297776 w 5619318"/>
              <a:gd name="connsiteY1817" fmla="*/ 6040740 h 6315508"/>
              <a:gd name="connsiteX1818" fmla="*/ 3186312 w 5619318"/>
              <a:gd name="connsiteY1818" fmla="*/ 6107873 h 6315508"/>
              <a:gd name="connsiteX1819" fmla="*/ 3205819 w 5619318"/>
              <a:gd name="connsiteY1819" fmla="*/ 6061084 h 6315508"/>
              <a:gd name="connsiteX1820" fmla="*/ 3197459 w 5619318"/>
              <a:gd name="connsiteY1820" fmla="*/ 6048877 h 6315508"/>
              <a:gd name="connsiteX1821" fmla="*/ 3130581 w 5619318"/>
              <a:gd name="connsiteY1821" fmla="*/ 6083461 h 6315508"/>
              <a:gd name="connsiteX1822" fmla="*/ 3044196 w 5619318"/>
              <a:gd name="connsiteY1822" fmla="*/ 6095667 h 6315508"/>
              <a:gd name="connsiteX1823" fmla="*/ 2994037 w 5619318"/>
              <a:gd name="connsiteY1823" fmla="*/ 6079392 h 6315508"/>
              <a:gd name="connsiteX1824" fmla="*/ 3007970 w 5619318"/>
              <a:gd name="connsiteY1824" fmla="*/ 6044808 h 6315508"/>
              <a:gd name="connsiteX1825" fmla="*/ 2865854 w 5619318"/>
              <a:gd name="connsiteY1825" fmla="*/ 5983778 h 6315508"/>
              <a:gd name="connsiteX1826" fmla="*/ 2790616 w 5619318"/>
              <a:gd name="connsiteY1826" fmla="*/ 5991915 h 6315508"/>
              <a:gd name="connsiteX1827" fmla="*/ 2815695 w 5619318"/>
              <a:gd name="connsiteY1827" fmla="*/ 6052946 h 6315508"/>
              <a:gd name="connsiteX1828" fmla="*/ 2673579 w 5619318"/>
              <a:gd name="connsiteY1828" fmla="*/ 6040740 h 6315508"/>
              <a:gd name="connsiteX1829" fmla="*/ 2718165 w 5619318"/>
              <a:gd name="connsiteY1829" fmla="*/ 6040740 h 6315508"/>
              <a:gd name="connsiteX1830" fmla="*/ 2718165 w 5619318"/>
              <a:gd name="connsiteY1830" fmla="*/ 5979710 h 6315508"/>
              <a:gd name="connsiteX1831" fmla="*/ 2704232 w 5619318"/>
              <a:gd name="connsiteY1831" fmla="*/ 5971573 h 6315508"/>
              <a:gd name="connsiteX1832" fmla="*/ 2651287 w 5619318"/>
              <a:gd name="connsiteY1832" fmla="*/ 5979710 h 6315508"/>
              <a:gd name="connsiteX1833" fmla="*/ 2687512 w 5619318"/>
              <a:gd name="connsiteY1833" fmla="*/ 6024466 h 6315508"/>
              <a:gd name="connsiteX1834" fmla="*/ 2668007 w 5619318"/>
              <a:gd name="connsiteY1834" fmla="*/ 6044808 h 6315508"/>
              <a:gd name="connsiteX1835" fmla="*/ 2564903 w 5619318"/>
              <a:gd name="connsiteY1835" fmla="*/ 6016329 h 6315508"/>
              <a:gd name="connsiteX1836" fmla="*/ 2564903 w 5619318"/>
              <a:gd name="connsiteY1836" fmla="*/ 5991915 h 6315508"/>
              <a:gd name="connsiteX1837" fmla="*/ 2637354 w 5619318"/>
              <a:gd name="connsiteY1837" fmla="*/ 5987847 h 6315508"/>
              <a:gd name="connsiteX1838" fmla="*/ 2587195 w 5619318"/>
              <a:gd name="connsiteY1838" fmla="*/ 5975641 h 6315508"/>
              <a:gd name="connsiteX1839" fmla="*/ 2525890 w 5619318"/>
              <a:gd name="connsiteY1839" fmla="*/ 5896302 h 6315508"/>
              <a:gd name="connsiteX1840" fmla="*/ 2556542 w 5619318"/>
              <a:gd name="connsiteY1840" fmla="*/ 5884097 h 6315508"/>
              <a:gd name="connsiteX1841" fmla="*/ 2464584 w 5619318"/>
              <a:gd name="connsiteY1841" fmla="*/ 5884097 h 6315508"/>
              <a:gd name="connsiteX1842" fmla="*/ 2500811 w 5619318"/>
              <a:gd name="connsiteY1842" fmla="*/ 5904439 h 6315508"/>
              <a:gd name="connsiteX1843" fmla="*/ 2478517 w 5619318"/>
              <a:gd name="connsiteY1843" fmla="*/ 5932920 h 6315508"/>
              <a:gd name="connsiteX1844" fmla="*/ 2439505 w 5619318"/>
              <a:gd name="connsiteY1844" fmla="*/ 5949195 h 6315508"/>
              <a:gd name="connsiteX1845" fmla="*/ 2534250 w 5619318"/>
              <a:gd name="connsiteY1845" fmla="*/ 5983778 h 6315508"/>
              <a:gd name="connsiteX1846" fmla="*/ 2453438 w 5619318"/>
              <a:gd name="connsiteY1846" fmla="*/ 5987847 h 6315508"/>
              <a:gd name="connsiteX1847" fmla="*/ 2428359 w 5619318"/>
              <a:gd name="connsiteY1847" fmla="*/ 6012259 h 6315508"/>
              <a:gd name="connsiteX1848" fmla="*/ 2403280 w 5619318"/>
              <a:gd name="connsiteY1848" fmla="*/ 6004122 h 6315508"/>
              <a:gd name="connsiteX1849" fmla="*/ 2422786 w 5619318"/>
              <a:gd name="connsiteY1849" fmla="*/ 6052946 h 6315508"/>
              <a:gd name="connsiteX1850" fmla="*/ 2341975 w 5619318"/>
              <a:gd name="connsiteY1850" fmla="*/ 6061084 h 6315508"/>
              <a:gd name="connsiteX1851" fmla="*/ 2286243 w 5619318"/>
              <a:gd name="connsiteY1851" fmla="*/ 6028534 h 6315508"/>
              <a:gd name="connsiteX1852" fmla="*/ 2336401 w 5619318"/>
              <a:gd name="connsiteY1852" fmla="*/ 5924783 h 6315508"/>
              <a:gd name="connsiteX1853" fmla="*/ 2311322 w 5619318"/>
              <a:gd name="connsiteY1853" fmla="*/ 5945127 h 6315508"/>
              <a:gd name="connsiteX1854" fmla="*/ 2230512 w 5619318"/>
              <a:gd name="connsiteY1854" fmla="*/ 5941057 h 6315508"/>
              <a:gd name="connsiteX1855" fmla="*/ 2244444 w 5619318"/>
              <a:gd name="connsiteY1855" fmla="*/ 5924783 h 6315508"/>
              <a:gd name="connsiteX1856" fmla="*/ 2188713 w 5619318"/>
              <a:gd name="connsiteY1856" fmla="*/ 5896302 h 6315508"/>
              <a:gd name="connsiteX1857" fmla="*/ 2149700 w 5619318"/>
              <a:gd name="connsiteY1857" fmla="*/ 5908509 h 6315508"/>
              <a:gd name="connsiteX1858" fmla="*/ 2169206 w 5619318"/>
              <a:gd name="connsiteY1858" fmla="*/ 5941057 h 6315508"/>
              <a:gd name="connsiteX1859" fmla="*/ 2132980 w 5619318"/>
              <a:gd name="connsiteY1859" fmla="*/ 5979710 h 6315508"/>
              <a:gd name="connsiteX1860" fmla="*/ 2077248 w 5619318"/>
              <a:gd name="connsiteY1860" fmla="*/ 6028534 h 6315508"/>
              <a:gd name="connsiteX1861" fmla="*/ 2041023 w 5619318"/>
              <a:gd name="connsiteY1861" fmla="*/ 6044808 h 6315508"/>
              <a:gd name="connsiteX1862" fmla="*/ 1946279 w 5619318"/>
              <a:gd name="connsiteY1862" fmla="*/ 6012259 h 6315508"/>
              <a:gd name="connsiteX1863" fmla="*/ 1921200 w 5619318"/>
              <a:gd name="connsiteY1863" fmla="*/ 5949195 h 6315508"/>
              <a:gd name="connsiteX1864" fmla="*/ 1818096 w 5619318"/>
              <a:gd name="connsiteY1864" fmla="*/ 5949195 h 6315508"/>
              <a:gd name="connsiteX1865" fmla="*/ 1946279 w 5619318"/>
              <a:gd name="connsiteY1865" fmla="*/ 5904439 h 6315508"/>
              <a:gd name="connsiteX1866" fmla="*/ 2027089 w 5619318"/>
              <a:gd name="connsiteY1866" fmla="*/ 5932920 h 6315508"/>
              <a:gd name="connsiteX1867" fmla="*/ 1985292 w 5619318"/>
              <a:gd name="connsiteY1867" fmla="*/ 5945127 h 6315508"/>
              <a:gd name="connsiteX1868" fmla="*/ 2063316 w 5619318"/>
              <a:gd name="connsiteY1868" fmla="*/ 5936989 h 6315508"/>
              <a:gd name="connsiteX1869" fmla="*/ 2052169 w 5619318"/>
              <a:gd name="connsiteY1869" fmla="*/ 5896302 h 6315508"/>
              <a:gd name="connsiteX1870" fmla="*/ 2027089 w 5619318"/>
              <a:gd name="connsiteY1870" fmla="*/ 5900371 h 6315508"/>
              <a:gd name="connsiteX1871" fmla="*/ 2057742 w 5619318"/>
              <a:gd name="connsiteY1871" fmla="*/ 5900371 h 6315508"/>
              <a:gd name="connsiteX1872" fmla="*/ 2082822 w 5619318"/>
              <a:gd name="connsiteY1872" fmla="*/ 5880028 h 6315508"/>
              <a:gd name="connsiteX1873" fmla="*/ 2041023 w 5619318"/>
              <a:gd name="connsiteY1873" fmla="*/ 5861719 h 6315508"/>
              <a:gd name="connsiteX1874" fmla="*/ 2002010 w 5619318"/>
              <a:gd name="connsiteY1874" fmla="*/ 5908509 h 6315508"/>
              <a:gd name="connsiteX1875" fmla="*/ 1818096 w 5619318"/>
              <a:gd name="connsiteY1875" fmla="*/ 5912577 h 6315508"/>
              <a:gd name="connsiteX1876" fmla="*/ 1812522 w 5619318"/>
              <a:gd name="connsiteY1876" fmla="*/ 5892234 h 6315508"/>
              <a:gd name="connsiteX1877" fmla="*/ 1834815 w 5619318"/>
              <a:gd name="connsiteY1877" fmla="*/ 5880028 h 6315508"/>
              <a:gd name="connsiteX1878" fmla="*/ 1787443 w 5619318"/>
              <a:gd name="connsiteY1878" fmla="*/ 5884097 h 6315508"/>
              <a:gd name="connsiteX1879" fmla="*/ 1762364 w 5619318"/>
              <a:gd name="connsiteY1879" fmla="*/ 5880028 h 6315508"/>
              <a:gd name="connsiteX1880" fmla="*/ 1781869 w 5619318"/>
              <a:gd name="connsiteY1880" fmla="*/ 5896302 h 6315508"/>
              <a:gd name="connsiteX1881" fmla="*/ 1773510 w 5619318"/>
              <a:gd name="connsiteY1881" fmla="*/ 5928852 h 6315508"/>
              <a:gd name="connsiteX1882" fmla="*/ 1706631 w 5619318"/>
              <a:gd name="connsiteY1882" fmla="*/ 5941057 h 6315508"/>
              <a:gd name="connsiteX1883" fmla="*/ 1798589 w 5619318"/>
              <a:gd name="connsiteY1883" fmla="*/ 5961401 h 6315508"/>
              <a:gd name="connsiteX1884" fmla="*/ 1812522 w 5619318"/>
              <a:gd name="connsiteY1884" fmla="*/ 6008191 h 6315508"/>
              <a:gd name="connsiteX1885" fmla="*/ 1868255 w 5619318"/>
              <a:gd name="connsiteY1885" fmla="*/ 6004122 h 6315508"/>
              <a:gd name="connsiteX1886" fmla="*/ 1946279 w 5619318"/>
              <a:gd name="connsiteY1886" fmla="*/ 6061084 h 6315508"/>
              <a:gd name="connsiteX1887" fmla="*/ 1798589 w 5619318"/>
              <a:gd name="connsiteY1887" fmla="*/ 6065152 h 6315508"/>
              <a:gd name="connsiteX1888" fmla="*/ 1829242 w 5619318"/>
              <a:gd name="connsiteY1888" fmla="*/ 6032603 h 6315508"/>
              <a:gd name="connsiteX1889" fmla="*/ 1695485 w 5619318"/>
              <a:gd name="connsiteY1889" fmla="*/ 6004122 h 6315508"/>
              <a:gd name="connsiteX1890" fmla="*/ 1731711 w 5619318"/>
              <a:gd name="connsiteY1890" fmla="*/ 6012259 h 6315508"/>
              <a:gd name="connsiteX1891" fmla="*/ 1595168 w 5619318"/>
              <a:gd name="connsiteY1891" fmla="*/ 6028534 h 6315508"/>
              <a:gd name="connsiteX1892" fmla="*/ 1675980 w 5619318"/>
              <a:gd name="connsiteY1892" fmla="*/ 6120079 h 6315508"/>
              <a:gd name="connsiteX1893" fmla="*/ 1751218 w 5619318"/>
              <a:gd name="connsiteY1893" fmla="*/ 6120079 h 6315508"/>
              <a:gd name="connsiteX1894" fmla="*/ 1762364 w 5619318"/>
              <a:gd name="connsiteY1894" fmla="*/ 6175006 h 6315508"/>
              <a:gd name="connsiteX1895" fmla="*/ 1670406 w 5619318"/>
              <a:gd name="connsiteY1895" fmla="*/ 6156697 h 6315508"/>
              <a:gd name="connsiteX1896" fmla="*/ 1664832 w 5619318"/>
              <a:gd name="connsiteY1896" fmla="*/ 6132284 h 6315508"/>
              <a:gd name="connsiteX1897" fmla="*/ 1595168 w 5619318"/>
              <a:gd name="connsiteY1897" fmla="*/ 6144491 h 6315508"/>
              <a:gd name="connsiteX1898" fmla="*/ 1609101 w 5619318"/>
              <a:gd name="connsiteY1898" fmla="*/ 6124147 h 6315508"/>
              <a:gd name="connsiteX1899" fmla="*/ 1533863 w 5619318"/>
              <a:gd name="connsiteY1899" fmla="*/ 6075324 h 6315508"/>
              <a:gd name="connsiteX1900" fmla="*/ 1539436 w 5619318"/>
              <a:gd name="connsiteY1900" fmla="*/ 6036671 h 6315508"/>
              <a:gd name="connsiteX1901" fmla="*/ 1578448 w 5619318"/>
              <a:gd name="connsiteY1901" fmla="*/ 6020397 h 6315508"/>
              <a:gd name="connsiteX1902" fmla="*/ 1553369 w 5619318"/>
              <a:gd name="connsiteY1902" fmla="*/ 5995985 h 6315508"/>
              <a:gd name="connsiteX1903" fmla="*/ 1483705 w 5619318"/>
              <a:gd name="connsiteY1903" fmla="*/ 6020397 h 6315508"/>
              <a:gd name="connsiteX1904" fmla="*/ 1375027 w 5619318"/>
              <a:gd name="connsiteY1904" fmla="*/ 6008191 h 6315508"/>
              <a:gd name="connsiteX1905" fmla="*/ 1447478 w 5619318"/>
              <a:gd name="connsiteY1905" fmla="*/ 6083461 h 6315508"/>
              <a:gd name="connsiteX1906" fmla="*/ 1427973 w 5619318"/>
              <a:gd name="connsiteY1906" fmla="*/ 6099735 h 6315508"/>
              <a:gd name="connsiteX1907" fmla="*/ 1349948 w 5619318"/>
              <a:gd name="connsiteY1907" fmla="*/ 6107873 h 6315508"/>
              <a:gd name="connsiteX1908" fmla="*/ 1341589 w 5619318"/>
              <a:gd name="connsiteY1908" fmla="*/ 6079392 h 6315508"/>
              <a:gd name="connsiteX1909" fmla="*/ 1319295 w 5619318"/>
              <a:gd name="connsiteY1909" fmla="*/ 6079392 h 6315508"/>
              <a:gd name="connsiteX1910" fmla="*/ 1305362 w 5619318"/>
              <a:gd name="connsiteY1910" fmla="*/ 6099735 h 6315508"/>
              <a:gd name="connsiteX1911" fmla="*/ 1238483 w 5619318"/>
              <a:gd name="connsiteY1911" fmla="*/ 6083461 h 6315508"/>
              <a:gd name="connsiteX1912" fmla="*/ 1238483 w 5619318"/>
              <a:gd name="connsiteY1912" fmla="*/ 6032603 h 6315508"/>
              <a:gd name="connsiteX1913" fmla="*/ 1305362 w 5619318"/>
              <a:gd name="connsiteY1913" fmla="*/ 6044808 h 6315508"/>
              <a:gd name="connsiteX1914" fmla="*/ 1330441 w 5619318"/>
              <a:gd name="connsiteY1914" fmla="*/ 6012259 h 6315508"/>
              <a:gd name="connsiteX1915" fmla="*/ 1255203 w 5619318"/>
              <a:gd name="connsiteY1915" fmla="*/ 5987847 h 6315508"/>
              <a:gd name="connsiteX1916" fmla="*/ 1238483 w 5619318"/>
              <a:gd name="connsiteY1916" fmla="*/ 5953264 h 6315508"/>
              <a:gd name="connsiteX1917" fmla="*/ 1391747 w 5619318"/>
              <a:gd name="connsiteY1917" fmla="*/ 5920714 h 6315508"/>
              <a:gd name="connsiteX1918" fmla="*/ 1193899 w 5619318"/>
              <a:gd name="connsiteY1918" fmla="*/ 5920714 h 6315508"/>
              <a:gd name="connsiteX1919" fmla="*/ 1218978 w 5619318"/>
              <a:gd name="connsiteY1919" fmla="*/ 5932920 h 6315508"/>
              <a:gd name="connsiteX1920" fmla="*/ 1177179 w 5619318"/>
              <a:gd name="connsiteY1920" fmla="*/ 5949195 h 6315508"/>
              <a:gd name="connsiteX1921" fmla="*/ 1146527 w 5619318"/>
              <a:gd name="connsiteY1921" fmla="*/ 5936989 h 6315508"/>
              <a:gd name="connsiteX1922" fmla="*/ 1107515 w 5619318"/>
              <a:gd name="connsiteY1922" fmla="*/ 5892234 h 6315508"/>
              <a:gd name="connsiteX1923" fmla="*/ 1127020 w 5619318"/>
              <a:gd name="connsiteY1923" fmla="*/ 5916646 h 6315508"/>
              <a:gd name="connsiteX1924" fmla="*/ 1096368 w 5619318"/>
              <a:gd name="connsiteY1924" fmla="*/ 5904439 h 6315508"/>
              <a:gd name="connsiteX1925" fmla="*/ 1085221 w 5619318"/>
              <a:gd name="connsiteY1925" fmla="*/ 5928852 h 6315508"/>
              <a:gd name="connsiteX1926" fmla="*/ 1107515 w 5619318"/>
              <a:gd name="connsiteY1926" fmla="*/ 5945127 h 6315508"/>
              <a:gd name="connsiteX1927" fmla="*/ 959825 w 5619318"/>
              <a:gd name="connsiteY1927" fmla="*/ 5924783 h 6315508"/>
              <a:gd name="connsiteX1928" fmla="*/ 923599 w 5619318"/>
              <a:gd name="connsiteY1928" fmla="*/ 5936989 h 6315508"/>
              <a:gd name="connsiteX1929" fmla="*/ 979331 w 5619318"/>
              <a:gd name="connsiteY1929" fmla="*/ 5949195 h 6315508"/>
              <a:gd name="connsiteX1930" fmla="*/ 1004411 w 5619318"/>
              <a:gd name="connsiteY1930" fmla="*/ 5975641 h 6315508"/>
              <a:gd name="connsiteX1931" fmla="*/ 948678 w 5619318"/>
              <a:gd name="connsiteY1931" fmla="*/ 5995985 h 6315508"/>
              <a:gd name="connsiteX1932" fmla="*/ 898520 w 5619318"/>
              <a:gd name="connsiteY1932" fmla="*/ 5936989 h 6315508"/>
              <a:gd name="connsiteX1933" fmla="*/ 904092 w 5619318"/>
              <a:gd name="connsiteY1933" fmla="*/ 5904439 h 6315508"/>
              <a:gd name="connsiteX1934" fmla="*/ 842788 w 5619318"/>
              <a:gd name="connsiteY1934" fmla="*/ 5900371 h 6315508"/>
              <a:gd name="connsiteX1935" fmla="*/ 817708 w 5619318"/>
              <a:gd name="connsiteY1935" fmla="*/ 5880028 h 6315508"/>
              <a:gd name="connsiteX1936" fmla="*/ 867867 w 5619318"/>
              <a:gd name="connsiteY1936" fmla="*/ 5861719 h 6315508"/>
              <a:gd name="connsiteX1937" fmla="*/ 837215 w 5619318"/>
              <a:gd name="connsiteY1937" fmla="*/ 5845444 h 6315508"/>
              <a:gd name="connsiteX1938" fmla="*/ 867867 w 5619318"/>
              <a:gd name="connsiteY1938" fmla="*/ 5825101 h 6315508"/>
              <a:gd name="connsiteX1939" fmla="*/ 948678 w 5619318"/>
              <a:gd name="connsiteY1939" fmla="*/ 5920714 h 6315508"/>
              <a:gd name="connsiteX1940" fmla="*/ 984904 w 5619318"/>
              <a:gd name="connsiteY1940" fmla="*/ 5912577 h 6315508"/>
              <a:gd name="connsiteX1941" fmla="*/ 973758 w 5619318"/>
              <a:gd name="connsiteY1941" fmla="*/ 5880028 h 6315508"/>
              <a:gd name="connsiteX1942" fmla="*/ 1051782 w 5619318"/>
              <a:gd name="connsiteY1942" fmla="*/ 5888165 h 6315508"/>
              <a:gd name="connsiteX1943" fmla="*/ 1060142 w 5619318"/>
              <a:gd name="connsiteY1943" fmla="*/ 5849513 h 6315508"/>
              <a:gd name="connsiteX1944" fmla="*/ 1127020 w 5619318"/>
              <a:gd name="connsiteY1944" fmla="*/ 5825101 h 6315508"/>
              <a:gd name="connsiteX1945" fmla="*/ 1163246 w 5619318"/>
              <a:gd name="connsiteY1945" fmla="*/ 5825101 h 6315508"/>
              <a:gd name="connsiteX1946" fmla="*/ 1182752 w 5619318"/>
              <a:gd name="connsiteY1946" fmla="*/ 5857651 h 6315508"/>
              <a:gd name="connsiteX1947" fmla="*/ 1152099 w 5619318"/>
              <a:gd name="connsiteY1947" fmla="*/ 5857651 h 6315508"/>
              <a:gd name="connsiteX1948" fmla="*/ 1163246 w 5619318"/>
              <a:gd name="connsiteY1948" fmla="*/ 5875959 h 6315508"/>
              <a:gd name="connsiteX1949" fmla="*/ 1224552 w 5619318"/>
              <a:gd name="connsiteY1949" fmla="*/ 5865788 h 6315508"/>
              <a:gd name="connsiteX1950" fmla="*/ 1238483 w 5619318"/>
              <a:gd name="connsiteY1950" fmla="*/ 5857651 h 6315508"/>
              <a:gd name="connsiteX1951" fmla="*/ 1177179 w 5619318"/>
              <a:gd name="connsiteY1951" fmla="*/ 5821033 h 6315508"/>
              <a:gd name="connsiteX1952" fmla="*/ 1096368 w 5619318"/>
              <a:gd name="connsiteY1952" fmla="*/ 5757968 h 6315508"/>
              <a:gd name="connsiteX1953" fmla="*/ 1071288 w 5619318"/>
              <a:gd name="connsiteY1953" fmla="*/ 5766106 h 6315508"/>
              <a:gd name="connsiteX1954" fmla="*/ 1138166 w 5619318"/>
              <a:gd name="connsiteY1954" fmla="*/ 5808826 h 6315508"/>
              <a:gd name="connsiteX1955" fmla="*/ 1127020 w 5619318"/>
              <a:gd name="connsiteY1955" fmla="*/ 5825101 h 6315508"/>
              <a:gd name="connsiteX1956" fmla="*/ 1015557 w 5619318"/>
              <a:gd name="connsiteY1956" fmla="*/ 5792552 h 6315508"/>
              <a:gd name="connsiteX1957" fmla="*/ 1065715 w 5619318"/>
              <a:gd name="connsiteY1957" fmla="*/ 5841375 h 6315508"/>
              <a:gd name="connsiteX1958" fmla="*/ 1051782 w 5619318"/>
              <a:gd name="connsiteY1958" fmla="*/ 5849513 h 6315508"/>
              <a:gd name="connsiteX1959" fmla="*/ 973758 w 5619318"/>
              <a:gd name="connsiteY1959" fmla="*/ 5788483 h 6315508"/>
              <a:gd name="connsiteX1960" fmla="*/ 998837 w 5619318"/>
              <a:gd name="connsiteY1960" fmla="*/ 5762036 h 6315508"/>
              <a:gd name="connsiteX1961" fmla="*/ 973758 w 5619318"/>
              <a:gd name="connsiteY1961" fmla="*/ 5770174 h 6315508"/>
              <a:gd name="connsiteX1962" fmla="*/ 898520 w 5619318"/>
              <a:gd name="connsiteY1962" fmla="*/ 5745762 h 6315508"/>
              <a:gd name="connsiteX1963" fmla="*/ 904092 w 5619318"/>
              <a:gd name="connsiteY1963" fmla="*/ 5770174 h 6315508"/>
              <a:gd name="connsiteX1964" fmla="*/ 943105 w 5619318"/>
              <a:gd name="connsiteY1964" fmla="*/ 5766106 h 6315508"/>
              <a:gd name="connsiteX1965" fmla="*/ 954252 w 5619318"/>
              <a:gd name="connsiteY1965" fmla="*/ 5796620 h 6315508"/>
              <a:gd name="connsiteX1966" fmla="*/ 923599 w 5619318"/>
              <a:gd name="connsiteY1966" fmla="*/ 5796620 h 6315508"/>
              <a:gd name="connsiteX1967" fmla="*/ 929172 w 5619318"/>
              <a:gd name="connsiteY1967" fmla="*/ 5821033 h 6315508"/>
              <a:gd name="connsiteX1968" fmla="*/ 959825 w 5619318"/>
              <a:gd name="connsiteY1968" fmla="*/ 5808826 h 6315508"/>
              <a:gd name="connsiteX1969" fmla="*/ 979331 w 5619318"/>
              <a:gd name="connsiteY1969" fmla="*/ 5812895 h 6315508"/>
              <a:gd name="connsiteX1970" fmla="*/ 1004411 w 5619318"/>
              <a:gd name="connsiteY1970" fmla="*/ 5853582 h 6315508"/>
              <a:gd name="connsiteX1971" fmla="*/ 959825 w 5619318"/>
              <a:gd name="connsiteY1971" fmla="*/ 5849513 h 6315508"/>
              <a:gd name="connsiteX1972" fmla="*/ 954252 w 5619318"/>
              <a:gd name="connsiteY1972" fmla="*/ 5884097 h 6315508"/>
              <a:gd name="connsiteX1973" fmla="*/ 892946 w 5619318"/>
              <a:gd name="connsiteY1973" fmla="*/ 5853582 h 6315508"/>
              <a:gd name="connsiteX1974" fmla="*/ 898520 w 5619318"/>
              <a:gd name="connsiteY1974" fmla="*/ 5825101 h 6315508"/>
              <a:gd name="connsiteX1975" fmla="*/ 873441 w 5619318"/>
              <a:gd name="connsiteY1975" fmla="*/ 5829170 h 6315508"/>
              <a:gd name="connsiteX1976" fmla="*/ 812136 w 5619318"/>
              <a:gd name="connsiteY1976" fmla="*/ 5808826 h 6315508"/>
              <a:gd name="connsiteX1977" fmla="*/ 806562 w 5619318"/>
              <a:gd name="connsiteY1977" fmla="*/ 5762036 h 6315508"/>
              <a:gd name="connsiteX1978" fmla="*/ 848361 w 5619318"/>
              <a:gd name="connsiteY1978" fmla="*/ 5762036 h 6315508"/>
              <a:gd name="connsiteX1979" fmla="*/ 761976 w 5619318"/>
              <a:gd name="connsiteY1979" fmla="*/ 5757968 h 6315508"/>
              <a:gd name="connsiteX1980" fmla="*/ 761976 w 5619318"/>
              <a:gd name="connsiteY1980" fmla="*/ 5812895 h 6315508"/>
              <a:gd name="connsiteX1981" fmla="*/ 781483 w 5619318"/>
              <a:gd name="connsiteY1981" fmla="*/ 5837307 h 6315508"/>
              <a:gd name="connsiteX1982" fmla="*/ 812136 w 5619318"/>
              <a:gd name="connsiteY1982" fmla="*/ 5837307 h 6315508"/>
              <a:gd name="connsiteX1983" fmla="*/ 812136 w 5619318"/>
              <a:gd name="connsiteY1983" fmla="*/ 5853582 h 6315508"/>
              <a:gd name="connsiteX1984" fmla="*/ 709032 w 5619318"/>
              <a:gd name="connsiteY1984" fmla="*/ 5857651 h 6315508"/>
              <a:gd name="connsiteX1985" fmla="*/ 678379 w 5619318"/>
              <a:gd name="connsiteY1985" fmla="*/ 5841375 h 6315508"/>
              <a:gd name="connsiteX1986" fmla="*/ 664446 w 5619318"/>
              <a:gd name="connsiteY1986" fmla="*/ 5871891 h 6315508"/>
              <a:gd name="connsiteX1987" fmla="*/ 572488 w 5619318"/>
              <a:gd name="connsiteY1987" fmla="*/ 5821033 h 6315508"/>
              <a:gd name="connsiteX1988" fmla="*/ 583634 w 5619318"/>
              <a:gd name="connsiteY1988" fmla="*/ 5849513 h 6315508"/>
              <a:gd name="connsiteX1989" fmla="*/ 639367 w 5619318"/>
              <a:gd name="connsiteY1989" fmla="*/ 5865788 h 6315508"/>
              <a:gd name="connsiteX1990" fmla="*/ 653300 w 5619318"/>
              <a:gd name="connsiteY1990" fmla="*/ 5896302 h 6315508"/>
              <a:gd name="connsiteX1991" fmla="*/ 603141 w 5619318"/>
              <a:gd name="connsiteY1991" fmla="*/ 5892234 h 6315508"/>
              <a:gd name="connsiteX1992" fmla="*/ 597567 w 5619318"/>
              <a:gd name="connsiteY1992" fmla="*/ 5916646 h 6315508"/>
              <a:gd name="connsiteX1993" fmla="*/ 644940 w 5619318"/>
              <a:gd name="connsiteY1993" fmla="*/ 5920714 h 6315508"/>
              <a:gd name="connsiteX1994" fmla="*/ 644940 w 5619318"/>
              <a:gd name="connsiteY1994" fmla="*/ 5923257 h 6315508"/>
              <a:gd name="connsiteX1995" fmla="*/ 644940 w 5619318"/>
              <a:gd name="connsiteY1995" fmla="*/ 5940239 h 6315508"/>
              <a:gd name="connsiteX1996" fmla="*/ 684655 w 5619318"/>
              <a:gd name="connsiteY1996" fmla="*/ 5939484 h 6315508"/>
              <a:gd name="connsiteX1997" fmla="*/ 761542 w 5619318"/>
              <a:gd name="connsiteY1997" fmla="*/ 5964771 h 6315508"/>
              <a:gd name="connsiteX1998" fmla="*/ 831280 w 5619318"/>
              <a:gd name="connsiteY1998" fmla="*/ 5960684 h 6315508"/>
              <a:gd name="connsiteX1999" fmla="*/ 795016 w 5619318"/>
              <a:gd name="connsiteY1999" fmla="*/ 5919815 h 6315508"/>
              <a:gd name="connsiteX2000" fmla="*/ 836859 w 5619318"/>
              <a:gd name="connsiteY2000" fmla="*/ 5956597 h 6315508"/>
              <a:gd name="connsiteX2001" fmla="*/ 917755 w 5619318"/>
              <a:gd name="connsiteY2001" fmla="*/ 5964771 h 6315508"/>
              <a:gd name="connsiteX2002" fmla="*/ 903808 w 5619318"/>
              <a:gd name="connsiteY2002" fmla="*/ 5970901 h 6315508"/>
              <a:gd name="connsiteX2003" fmla="*/ 917755 w 5619318"/>
              <a:gd name="connsiteY2003" fmla="*/ 5995422 h 6315508"/>
              <a:gd name="connsiteX2004" fmla="*/ 708541 w 5619318"/>
              <a:gd name="connsiteY2004" fmla="*/ 5991335 h 6315508"/>
              <a:gd name="connsiteX2005" fmla="*/ 719698 w 5619318"/>
              <a:gd name="connsiteY2005" fmla="*/ 6015857 h 6315508"/>
              <a:gd name="connsiteX2006" fmla="*/ 694593 w 5619318"/>
              <a:gd name="connsiteY2006" fmla="*/ 6015857 h 6315508"/>
              <a:gd name="connsiteX2007" fmla="*/ 755963 w 5619318"/>
              <a:gd name="connsiteY2007" fmla="*/ 6048552 h 6315508"/>
              <a:gd name="connsiteX2008" fmla="*/ 755963 w 5619318"/>
              <a:gd name="connsiteY2008" fmla="*/ 6071030 h 6315508"/>
              <a:gd name="connsiteX2009" fmla="*/ 708541 w 5619318"/>
              <a:gd name="connsiteY2009" fmla="*/ 6060813 h 6315508"/>
              <a:gd name="connsiteX2010" fmla="*/ 683435 w 5619318"/>
              <a:gd name="connsiteY2010" fmla="*/ 6019944 h 6315508"/>
              <a:gd name="connsiteX2011" fmla="*/ 566275 w 5619318"/>
              <a:gd name="connsiteY2011" fmla="*/ 6011770 h 6315508"/>
              <a:gd name="connsiteX2012" fmla="*/ 596959 w 5619318"/>
              <a:gd name="connsiteY2012" fmla="*/ 5987249 h 6315508"/>
              <a:gd name="connsiteX2013" fmla="*/ 566275 w 5619318"/>
              <a:gd name="connsiteY2013" fmla="*/ 5964771 h 6315508"/>
              <a:gd name="connsiteX2014" fmla="*/ 591380 w 5619318"/>
              <a:gd name="connsiteY2014" fmla="*/ 5956597 h 6315508"/>
              <a:gd name="connsiteX2015" fmla="*/ 622065 w 5619318"/>
              <a:gd name="connsiteY2015" fmla="*/ 5991335 h 6315508"/>
              <a:gd name="connsiteX2016" fmla="*/ 613697 w 5619318"/>
              <a:gd name="connsiteY2016" fmla="*/ 5956597 h 6315508"/>
              <a:gd name="connsiteX2017" fmla="*/ 638802 w 5619318"/>
              <a:gd name="connsiteY2017" fmla="*/ 5991335 h 6315508"/>
              <a:gd name="connsiteX2018" fmla="*/ 700171 w 5619318"/>
              <a:gd name="connsiteY2018" fmla="*/ 5970901 h 6315508"/>
              <a:gd name="connsiteX2019" fmla="*/ 647999 w 5619318"/>
              <a:gd name="connsiteY2019" fmla="*/ 5955959 h 6315508"/>
              <a:gd name="connsiteX2020" fmla="*/ 644584 w 5619318"/>
              <a:gd name="connsiteY2020" fmla="*/ 5941128 h 6315508"/>
              <a:gd name="connsiteX2021" fmla="*/ 583634 w 5619318"/>
              <a:gd name="connsiteY2021" fmla="*/ 5953264 h 6315508"/>
              <a:gd name="connsiteX2022" fmla="*/ 565254 w 5619318"/>
              <a:gd name="connsiteY2022" fmla="*/ 5942167 h 6315508"/>
              <a:gd name="connsiteX2023" fmla="*/ 561027 w 5619318"/>
              <a:gd name="connsiteY2023" fmla="*/ 5963862 h 6315508"/>
              <a:gd name="connsiteX2024" fmla="*/ 546189 w 5619318"/>
              <a:gd name="connsiteY2024" fmla="*/ 5979300 h 6315508"/>
              <a:gd name="connsiteX2025" fmla="*/ 485452 w 5619318"/>
              <a:gd name="connsiteY2025" fmla="*/ 5961078 h 6315508"/>
              <a:gd name="connsiteX2026" fmla="*/ 510298 w 5619318"/>
              <a:gd name="connsiteY2026" fmla="*/ 5999547 h 6315508"/>
              <a:gd name="connsiteX2027" fmla="*/ 424715 w 5619318"/>
              <a:gd name="connsiteY2027" fmla="*/ 6003596 h 6315508"/>
              <a:gd name="connsiteX2028" fmla="*/ 449561 w 5619318"/>
              <a:gd name="connsiteY2028" fmla="*/ 5971201 h 6315508"/>
              <a:gd name="connsiteX2029" fmla="*/ 399867 w 5619318"/>
              <a:gd name="connsiteY2029" fmla="*/ 5936782 h 6315508"/>
              <a:gd name="connsiteX2030" fmla="*/ 399867 w 5619318"/>
              <a:gd name="connsiteY2030" fmla="*/ 5912486 h 6315508"/>
              <a:gd name="connsiteX2031" fmla="*/ 419193 w 5619318"/>
              <a:gd name="connsiteY2031" fmla="*/ 5912486 h 6315508"/>
              <a:gd name="connsiteX2032" fmla="*/ 394347 w 5619318"/>
              <a:gd name="connsiteY2032" fmla="*/ 5884141 h 6315508"/>
              <a:gd name="connsiteX2033" fmla="*/ 424715 w 5619318"/>
              <a:gd name="connsiteY2033" fmla="*/ 5908437 h 6315508"/>
              <a:gd name="connsiteX2034" fmla="*/ 460604 w 5619318"/>
              <a:gd name="connsiteY2034" fmla="*/ 5904388 h 6315508"/>
              <a:gd name="connsiteX2035" fmla="*/ 479930 w 5619318"/>
              <a:gd name="connsiteY2035" fmla="*/ 5944881 h 6315508"/>
              <a:gd name="connsiteX2036" fmla="*/ 510298 w 5619318"/>
              <a:gd name="connsiteY2036" fmla="*/ 5928683 h 6315508"/>
              <a:gd name="connsiteX2037" fmla="*/ 533764 w 5619318"/>
              <a:gd name="connsiteY2037" fmla="*/ 5937795 h 6315508"/>
              <a:gd name="connsiteX2038" fmla="*/ 562575 w 5619318"/>
              <a:gd name="connsiteY2038" fmla="*/ 5940551 h 6315508"/>
              <a:gd name="connsiteX2039" fmla="*/ 547409 w 5619318"/>
              <a:gd name="connsiteY2039" fmla="*/ 5931395 h 6315508"/>
              <a:gd name="connsiteX2040" fmla="*/ 486104 w 5619318"/>
              <a:gd name="connsiteY2040" fmla="*/ 5924783 h 6315508"/>
              <a:gd name="connsiteX2041" fmla="*/ 516756 w 5619318"/>
              <a:gd name="connsiteY2041" fmla="*/ 5916646 h 6315508"/>
              <a:gd name="connsiteX2042" fmla="*/ 505610 w 5619318"/>
              <a:gd name="connsiteY2042" fmla="*/ 5884097 h 6315508"/>
              <a:gd name="connsiteX2043" fmla="*/ 527903 w 5619318"/>
              <a:gd name="connsiteY2043" fmla="*/ 5880028 h 6315508"/>
              <a:gd name="connsiteX2044" fmla="*/ 516756 w 5619318"/>
              <a:gd name="connsiteY2044" fmla="*/ 5900371 h 6315508"/>
              <a:gd name="connsiteX2045" fmla="*/ 583634 w 5619318"/>
              <a:gd name="connsiteY2045" fmla="*/ 5908509 h 6315508"/>
              <a:gd name="connsiteX2046" fmla="*/ 552983 w 5619318"/>
              <a:gd name="connsiteY2046" fmla="*/ 5841375 h 6315508"/>
              <a:gd name="connsiteX2047" fmla="*/ 441518 w 5619318"/>
              <a:gd name="connsiteY2047" fmla="*/ 5841375 h 6315508"/>
              <a:gd name="connsiteX2048" fmla="*/ 424799 w 5619318"/>
              <a:gd name="connsiteY2048" fmla="*/ 5825101 h 6315508"/>
              <a:gd name="connsiteX2049" fmla="*/ 388574 w 5619318"/>
              <a:gd name="connsiteY2049" fmla="*/ 5841375 h 6315508"/>
              <a:gd name="connsiteX2050" fmla="*/ 338414 w 5619318"/>
              <a:gd name="connsiteY2050" fmla="*/ 5796620 h 6315508"/>
              <a:gd name="connsiteX2051" fmla="*/ 388574 w 5619318"/>
              <a:gd name="connsiteY2051" fmla="*/ 5766106 h 6315508"/>
              <a:gd name="connsiteX2052" fmla="*/ 369067 w 5619318"/>
              <a:gd name="connsiteY2052" fmla="*/ 5749831 h 6315508"/>
              <a:gd name="connsiteX2053" fmla="*/ 293829 w 5619318"/>
              <a:gd name="connsiteY2053" fmla="*/ 5741694 h 6315508"/>
              <a:gd name="connsiteX2054" fmla="*/ 332842 w 5619318"/>
              <a:gd name="connsiteY2054" fmla="*/ 5788483 h 6315508"/>
              <a:gd name="connsiteX2055" fmla="*/ 282683 w 5619318"/>
              <a:gd name="connsiteY2055" fmla="*/ 5825101 h 6315508"/>
              <a:gd name="connsiteX2056" fmla="*/ 238097 w 5619318"/>
              <a:gd name="connsiteY2056" fmla="*/ 5784415 h 6315508"/>
              <a:gd name="connsiteX2057" fmla="*/ 207445 w 5619318"/>
              <a:gd name="connsiteY2057" fmla="*/ 5788483 h 6315508"/>
              <a:gd name="connsiteX2058" fmla="*/ 332842 w 5619318"/>
              <a:gd name="connsiteY2058" fmla="*/ 5829170 h 6315508"/>
              <a:gd name="connsiteX2059" fmla="*/ 338414 w 5619318"/>
              <a:gd name="connsiteY2059" fmla="*/ 5812895 h 6315508"/>
              <a:gd name="connsiteX2060" fmla="*/ 343988 w 5619318"/>
              <a:gd name="connsiteY2060" fmla="*/ 5884097 h 6315508"/>
              <a:gd name="connsiteX2061" fmla="*/ 293829 w 5619318"/>
              <a:gd name="connsiteY2061" fmla="*/ 5941057 h 6315508"/>
              <a:gd name="connsiteX2062" fmla="*/ 332842 w 5619318"/>
              <a:gd name="connsiteY2062" fmla="*/ 5920714 h 6315508"/>
              <a:gd name="connsiteX2063" fmla="*/ 369067 w 5619318"/>
              <a:gd name="connsiteY2063" fmla="*/ 5936989 h 6315508"/>
              <a:gd name="connsiteX2064" fmla="*/ 343988 w 5619318"/>
              <a:gd name="connsiteY2064" fmla="*/ 5975641 h 6315508"/>
              <a:gd name="connsiteX2065" fmla="*/ 246458 w 5619318"/>
              <a:gd name="connsiteY2065" fmla="*/ 5975641 h 6315508"/>
              <a:gd name="connsiteX2066" fmla="*/ 232525 w 5619318"/>
              <a:gd name="connsiteY2066" fmla="*/ 5953264 h 6315508"/>
              <a:gd name="connsiteX2067" fmla="*/ 43035 w 5619318"/>
              <a:gd name="connsiteY2067" fmla="*/ 6004122 h 6315508"/>
              <a:gd name="connsiteX2068" fmla="*/ 34676 w 5619318"/>
              <a:gd name="connsiteY2068" fmla="*/ 5965469 h 6315508"/>
              <a:gd name="connsiteX2069" fmla="*/ 73688 w 5619318"/>
              <a:gd name="connsiteY2069" fmla="*/ 5961401 h 6315508"/>
              <a:gd name="connsiteX2070" fmla="*/ 59755 w 5619318"/>
              <a:gd name="connsiteY2070" fmla="*/ 5932920 h 6315508"/>
              <a:gd name="connsiteX2071" fmla="*/ 90408 w 5619318"/>
              <a:gd name="connsiteY2071" fmla="*/ 5904439 h 6315508"/>
              <a:gd name="connsiteX2072" fmla="*/ 129421 w 5619318"/>
              <a:gd name="connsiteY2072" fmla="*/ 5904439 h 6315508"/>
              <a:gd name="connsiteX2073" fmla="*/ 121060 w 5619318"/>
              <a:gd name="connsiteY2073" fmla="*/ 5941057 h 6315508"/>
              <a:gd name="connsiteX2074" fmla="*/ 146139 w 5619318"/>
              <a:gd name="connsiteY2074" fmla="*/ 5949195 h 6315508"/>
              <a:gd name="connsiteX2075" fmla="*/ 165646 w 5619318"/>
              <a:gd name="connsiteY2075" fmla="*/ 5924783 h 6315508"/>
              <a:gd name="connsiteX2076" fmla="*/ 129421 w 5619318"/>
              <a:gd name="connsiteY2076" fmla="*/ 5904439 h 6315508"/>
              <a:gd name="connsiteX2077" fmla="*/ 140567 w 5619318"/>
              <a:gd name="connsiteY2077" fmla="*/ 5892234 h 6315508"/>
              <a:gd name="connsiteX2078" fmla="*/ 73688 w 5619318"/>
              <a:gd name="connsiteY2078" fmla="*/ 5875959 h 6315508"/>
              <a:gd name="connsiteX2079" fmla="*/ 4023 w 5619318"/>
              <a:gd name="connsiteY2079" fmla="*/ 5816964 h 6315508"/>
              <a:gd name="connsiteX2080" fmla="*/ 4023 w 5619318"/>
              <a:gd name="connsiteY2080" fmla="*/ 5770174 h 6315508"/>
              <a:gd name="connsiteX2081" fmla="*/ 59755 w 5619318"/>
              <a:gd name="connsiteY2081" fmla="*/ 5808826 h 6315508"/>
              <a:gd name="connsiteX2082" fmla="*/ 29102 w 5619318"/>
              <a:gd name="connsiteY2082" fmla="*/ 5721350 h 6315508"/>
              <a:gd name="connsiteX2083" fmla="*/ 4023 w 5619318"/>
              <a:gd name="connsiteY2083" fmla="*/ 5725419 h 6315508"/>
              <a:gd name="connsiteX2084" fmla="*/ 4023 w 5619318"/>
              <a:gd name="connsiteY2084" fmla="*/ 5605394 h 6315508"/>
              <a:gd name="connsiteX2085" fmla="*/ 29102 w 5619318"/>
              <a:gd name="connsiteY2085" fmla="*/ 5613531 h 6315508"/>
              <a:gd name="connsiteX2086" fmla="*/ 43035 w 5619318"/>
              <a:gd name="connsiteY2086" fmla="*/ 5593188 h 6315508"/>
              <a:gd name="connsiteX2087" fmla="*/ 4023 w 5619318"/>
              <a:gd name="connsiteY2087" fmla="*/ 5580982 h 6315508"/>
              <a:gd name="connsiteX2088" fmla="*/ 4023 w 5619318"/>
              <a:gd name="connsiteY2088" fmla="*/ 5290073 h 6315508"/>
              <a:gd name="connsiteX2089" fmla="*/ 29102 w 5619318"/>
              <a:gd name="connsiteY2089" fmla="*/ 5306348 h 6315508"/>
              <a:gd name="connsiteX2090" fmla="*/ 12384 w 5619318"/>
              <a:gd name="connsiteY2090" fmla="*/ 5222940 h 6315508"/>
              <a:gd name="connsiteX2091" fmla="*/ 43035 w 5619318"/>
              <a:gd name="connsiteY2091" fmla="*/ 5198528 h 6315508"/>
              <a:gd name="connsiteX2092" fmla="*/ 17956 w 5619318"/>
              <a:gd name="connsiteY2092" fmla="*/ 5172082 h 6315508"/>
              <a:gd name="connsiteX2093" fmla="*/ 43035 w 5619318"/>
              <a:gd name="connsiteY2093" fmla="*/ 5155808 h 6315508"/>
              <a:gd name="connsiteX2094" fmla="*/ 23530 w 5619318"/>
              <a:gd name="connsiteY2094" fmla="*/ 5098846 h 6315508"/>
              <a:gd name="connsiteX2095" fmla="*/ 12384 w 5619318"/>
              <a:gd name="connsiteY2095" fmla="*/ 5131396 h 6315508"/>
              <a:gd name="connsiteX2096" fmla="*/ 4023 w 5619318"/>
              <a:gd name="connsiteY2096" fmla="*/ 5159877 h 6315508"/>
              <a:gd name="connsiteX2097" fmla="*/ 4023 w 5619318"/>
              <a:gd name="connsiteY2097" fmla="*/ 5052057 h 6315508"/>
              <a:gd name="connsiteX2098" fmla="*/ 23530 w 5619318"/>
              <a:gd name="connsiteY2098" fmla="*/ 5060194 h 6315508"/>
              <a:gd name="connsiteX2099" fmla="*/ 54182 w 5619318"/>
              <a:gd name="connsiteY2099" fmla="*/ 5019508 h 6315508"/>
              <a:gd name="connsiteX2100" fmla="*/ 17956 w 5619318"/>
              <a:gd name="connsiteY2100" fmla="*/ 4964581 h 6315508"/>
              <a:gd name="connsiteX2101" fmla="*/ 17956 w 5619318"/>
              <a:gd name="connsiteY2101" fmla="*/ 4887276 h 6315508"/>
              <a:gd name="connsiteX2102" fmla="*/ 34676 w 5619318"/>
              <a:gd name="connsiteY2102" fmla="*/ 4868968 h 6315508"/>
              <a:gd name="connsiteX2103" fmla="*/ 4023 w 5619318"/>
              <a:gd name="connsiteY2103" fmla="*/ 4645192 h 6315508"/>
              <a:gd name="connsiteX2104" fmla="*/ 17956 w 5619318"/>
              <a:gd name="connsiteY2104" fmla="*/ 4649260 h 6315508"/>
              <a:gd name="connsiteX2105" fmla="*/ 4023 w 5619318"/>
              <a:gd name="connsiteY2105" fmla="*/ 4573990 h 6315508"/>
              <a:gd name="connsiteX2106" fmla="*/ 29102 w 5619318"/>
              <a:gd name="connsiteY2106" fmla="*/ 4573990 h 6315508"/>
              <a:gd name="connsiteX2107" fmla="*/ 4023 w 5619318"/>
              <a:gd name="connsiteY2107" fmla="*/ 4517029 h 6315508"/>
              <a:gd name="connsiteX2108" fmla="*/ 4023 w 5619318"/>
              <a:gd name="connsiteY2108" fmla="*/ 4417347 h 6315508"/>
              <a:gd name="connsiteX2109" fmla="*/ 29102 w 5619318"/>
              <a:gd name="connsiteY2109" fmla="*/ 4421416 h 6315508"/>
              <a:gd name="connsiteX2110" fmla="*/ 12384 w 5619318"/>
              <a:gd name="connsiteY2110" fmla="*/ 4366488 h 6315508"/>
              <a:gd name="connsiteX2111" fmla="*/ 29102 w 5619318"/>
              <a:gd name="connsiteY2111" fmla="*/ 4354283 h 6315508"/>
              <a:gd name="connsiteX2112" fmla="*/ 29102 w 5619318"/>
              <a:gd name="connsiteY2112" fmla="*/ 4329871 h 6315508"/>
              <a:gd name="connsiteX2113" fmla="*/ 4023 w 5619318"/>
              <a:gd name="connsiteY2113" fmla="*/ 4293253 h 6315508"/>
              <a:gd name="connsiteX2114" fmla="*/ 4023 w 5619318"/>
              <a:gd name="connsiteY2114" fmla="*/ 4226120 h 6315508"/>
              <a:gd name="connsiteX2115" fmla="*/ 29102 w 5619318"/>
              <a:gd name="connsiteY2115" fmla="*/ 4226120 h 6315508"/>
              <a:gd name="connsiteX2116" fmla="*/ 29102 w 5619318"/>
              <a:gd name="connsiteY2116" fmla="*/ 4201708 h 6315508"/>
              <a:gd name="connsiteX2117" fmla="*/ 4023 w 5619318"/>
              <a:gd name="connsiteY2117" fmla="*/ 4193571 h 6315508"/>
              <a:gd name="connsiteX2118" fmla="*/ 4023 w 5619318"/>
              <a:gd name="connsiteY2118" fmla="*/ 4163056 h 6315508"/>
              <a:gd name="connsiteX2119" fmla="*/ 29102 w 5619318"/>
              <a:gd name="connsiteY2119" fmla="*/ 4171193 h 6315508"/>
              <a:gd name="connsiteX2120" fmla="*/ 4023 w 5619318"/>
              <a:gd name="connsiteY2120" fmla="*/ 4154919 h 6315508"/>
              <a:gd name="connsiteX2121" fmla="*/ 4023 w 5619318"/>
              <a:gd name="connsiteY2121" fmla="*/ 3764328 h 6315508"/>
              <a:gd name="connsiteX2122" fmla="*/ 16563 w 5619318"/>
              <a:gd name="connsiteY2122" fmla="*/ 3644176 h 6315508"/>
              <a:gd name="connsiteX2123" fmla="*/ 32368 w 5619318"/>
              <a:gd name="connsiteY2123" fmla="*/ 3615885 h 6315508"/>
              <a:gd name="connsiteX2124" fmla="*/ 32334 w 5619318"/>
              <a:gd name="connsiteY2124" fmla="*/ 3610728 h 6315508"/>
              <a:gd name="connsiteX2125" fmla="*/ 29451 w 5619318"/>
              <a:gd name="connsiteY2125" fmla="*/ 3609465 h 6315508"/>
              <a:gd name="connsiteX2126" fmla="*/ 17956 w 5619318"/>
              <a:gd name="connsiteY2126" fmla="*/ 3611754 h 6315508"/>
              <a:gd name="connsiteX2127" fmla="*/ 29102 w 5619318"/>
              <a:gd name="connsiteY2127" fmla="*/ 3074714 h 6315508"/>
              <a:gd name="connsiteX2128" fmla="*/ 12384 w 5619318"/>
              <a:gd name="connsiteY2128" fmla="*/ 3623959 h 6315508"/>
              <a:gd name="connsiteX2129" fmla="*/ 4023 w 5619318"/>
              <a:gd name="connsiteY2129" fmla="*/ 3029965 h 6315508"/>
              <a:gd name="connsiteX2130" fmla="*/ 29102 w 5619318"/>
              <a:gd name="connsiteY2130" fmla="*/ 3025895 h 6315508"/>
              <a:gd name="connsiteX2131" fmla="*/ 29102 w 5619318"/>
              <a:gd name="connsiteY2131" fmla="*/ 2991314 h 6315508"/>
              <a:gd name="connsiteX2132" fmla="*/ 12384 w 5619318"/>
              <a:gd name="connsiteY2132" fmla="*/ 2995382 h 6315508"/>
              <a:gd name="connsiteX2133" fmla="*/ 34676 w 5619318"/>
              <a:gd name="connsiteY2133" fmla="*/ 2962836 h 6315508"/>
              <a:gd name="connsiteX2134" fmla="*/ 34676 w 5619318"/>
              <a:gd name="connsiteY2134" fmla="*/ 2938425 h 6315508"/>
              <a:gd name="connsiteX2135" fmla="*/ 12384 w 5619318"/>
              <a:gd name="connsiteY2135" fmla="*/ 2954699 h 6315508"/>
              <a:gd name="connsiteX2136" fmla="*/ 4023 w 5619318"/>
              <a:gd name="connsiteY2136" fmla="*/ 2911981 h 6315508"/>
              <a:gd name="connsiteX2137" fmla="*/ 54182 w 5619318"/>
              <a:gd name="connsiteY2137" fmla="*/ 2867225 h 6315508"/>
              <a:gd name="connsiteX2138" fmla="*/ 4023 w 5619318"/>
              <a:gd name="connsiteY2138" fmla="*/ 2867225 h 6315508"/>
              <a:gd name="connsiteX2139" fmla="*/ 59755 w 5619318"/>
              <a:gd name="connsiteY2139" fmla="*/ 2796025 h 6315508"/>
              <a:gd name="connsiteX2140" fmla="*/ 54182 w 5619318"/>
              <a:gd name="connsiteY2140" fmla="*/ 2787888 h 6315508"/>
              <a:gd name="connsiteX2141" fmla="*/ 29102 w 5619318"/>
              <a:gd name="connsiteY2141" fmla="*/ 2800092 h 6315508"/>
              <a:gd name="connsiteX2142" fmla="*/ 54182 w 5619318"/>
              <a:gd name="connsiteY2142" fmla="*/ 2739060 h 6315508"/>
              <a:gd name="connsiteX2143" fmla="*/ 12384 w 5619318"/>
              <a:gd name="connsiteY2143" fmla="*/ 2739060 h 6315508"/>
              <a:gd name="connsiteX2144" fmla="*/ 4023 w 5619318"/>
              <a:gd name="connsiteY2144" fmla="*/ 2712617 h 6315508"/>
              <a:gd name="connsiteX2145" fmla="*/ 43035 w 5619318"/>
              <a:gd name="connsiteY2145" fmla="*/ 2671933 h 6315508"/>
              <a:gd name="connsiteX2146" fmla="*/ 4023 w 5619318"/>
              <a:gd name="connsiteY2146" fmla="*/ 2659729 h 6315508"/>
              <a:gd name="connsiteX2147" fmla="*/ 4023 w 5619318"/>
              <a:gd name="connsiteY2147" fmla="*/ 2631246 h 6315508"/>
              <a:gd name="connsiteX2148" fmla="*/ 34676 w 5619318"/>
              <a:gd name="connsiteY2148" fmla="*/ 2623110 h 6315508"/>
              <a:gd name="connsiteX2149" fmla="*/ 34676 w 5619318"/>
              <a:gd name="connsiteY2149" fmla="*/ 2592594 h 6315508"/>
              <a:gd name="connsiteX2150" fmla="*/ 4023 w 5619318"/>
              <a:gd name="connsiteY2150" fmla="*/ 2588525 h 6315508"/>
              <a:gd name="connsiteX2151" fmla="*/ 4023 w 5619318"/>
              <a:gd name="connsiteY2151" fmla="*/ 2568179 h 6315508"/>
              <a:gd name="connsiteX2152" fmla="*/ 59755 w 5619318"/>
              <a:gd name="connsiteY2152" fmla="*/ 2555973 h 6315508"/>
              <a:gd name="connsiteX2153" fmla="*/ 12384 w 5619318"/>
              <a:gd name="connsiteY2153" fmla="*/ 2560043 h 6315508"/>
              <a:gd name="connsiteX2154" fmla="*/ 4023 w 5619318"/>
              <a:gd name="connsiteY2154" fmla="*/ 2513250 h 6315508"/>
              <a:gd name="connsiteX2155" fmla="*/ 29102 w 5619318"/>
              <a:gd name="connsiteY2155" fmla="*/ 2521389 h 6315508"/>
              <a:gd name="connsiteX2156" fmla="*/ 43035 w 5619318"/>
              <a:gd name="connsiteY2156" fmla="*/ 2492906 h 6315508"/>
              <a:gd name="connsiteX2157" fmla="*/ 12384 w 5619318"/>
              <a:gd name="connsiteY2157" fmla="*/ 2501044 h 6315508"/>
              <a:gd name="connsiteX2158" fmla="*/ 29102 w 5619318"/>
              <a:gd name="connsiteY2158" fmla="*/ 2431874 h 6315508"/>
              <a:gd name="connsiteX2159" fmla="*/ 59755 w 5619318"/>
              <a:gd name="connsiteY2159" fmla="*/ 2448148 h 6315508"/>
              <a:gd name="connsiteX2160" fmla="*/ 54182 w 5619318"/>
              <a:gd name="connsiteY2160" fmla="*/ 2417631 h 6315508"/>
              <a:gd name="connsiteX2161" fmla="*/ 4023 w 5619318"/>
              <a:gd name="connsiteY2161" fmla="*/ 2413564 h 6315508"/>
              <a:gd name="connsiteX2162" fmla="*/ 4023 w 5619318"/>
              <a:gd name="connsiteY2162" fmla="*/ 2368806 h 6315508"/>
              <a:gd name="connsiteX2163" fmla="*/ 59755 w 5619318"/>
              <a:gd name="connsiteY2163" fmla="*/ 2401357 h 6315508"/>
              <a:gd name="connsiteX2164" fmla="*/ 34676 w 5619318"/>
              <a:gd name="connsiteY2164" fmla="*/ 2352534 h 6315508"/>
              <a:gd name="connsiteX2165" fmla="*/ 65329 w 5619318"/>
              <a:gd name="connsiteY2165" fmla="*/ 2340329 h 6315508"/>
              <a:gd name="connsiteX2166" fmla="*/ 73688 w 5619318"/>
              <a:gd name="connsiteY2166" fmla="*/ 2317955 h 6315508"/>
              <a:gd name="connsiteX2167" fmla="*/ 17956 w 5619318"/>
              <a:gd name="connsiteY2167" fmla="*/ 2305752 h 6315508"/>
              <a:gd name="connsiteX2168" fmla="*/ 29102 w 5619318"/>
              <a:gd name="connsiteY2168" fmla="*/ 2273203 h 6315508"/>
              <a:gd name="connsiteX2169" fmla="*/ 65329 w 5619318"/>
              <a:gd name="connsiteY2169" fmla="*/ 2277270 h 6315508"/>
              <a:gd name="connsiteX2170" fmla="*/ 4023 w 5619318"/>
              <a:gd name="connsiteY2170" fmla="*/ 2256924 h 6315508"/>
              <a:gd name="connsiteX2171" fmla="*/ 4023 w 5619318"/>
              <a:gd name="connsiteY2171" fmla="*/ 2232518 h 6315508"/>
              <a:gd name="connsiteX2172" fmla="*/ 65329 w 5619318"/>
              <a:gd name="connsiteY2172" fmla="*/ 2206073 h 6315508"/>
              <a:gd name="connsiteX2173" fmla="*/ 12384 w 5619318"/>
              <a:gd name="connsiteY2173" fmla="*/ 2218275 h 6315508"/>
              <a:gd name="connsiteX2174" fmla="*/ 59755 w 5619318"/>
              <a:gd name="connsiteY2174" fmla="*/ 2177596 h 6315508"/>
              <a:gd name="connsiteX2175" fmla="*/ 54182 w 5619318"/>
              <a:gd name="connsiteY2175" fmla="*/ 2145049 h 6315508"/>
              <a:gd name="connsiteX2176" fmla="*/ 12384 w 5619318"/>
              <a:gd name="connsiteY2176" fmla="*/ 2132833 h 6315508"/>
              <a:gd name="connsiteX2177" fmla="*/ 84835 w 5619318"/>
              <a:gd name="connsiteY2177" fmla="*/ 2027041 h 6315508"/>
              <a:gd name="connsiteX2178" fmla="*/ 34676 w 5619318"/>
              <a:gd name="connsiteY2178" fmla="*/ 2022979 h 6315508"/>
              <a:gd name="connsiteX2179" fmla="*/ 65329 w 5619318"/>
              <a:gd name="connsiteY2179" fmla="*/ 1998569 h 6315508"/>
              <a:gd name="connsiteX2180" fmla="*/ 84835 w 5619318"/>
              <a:gd name="connsiteY2180" fmla="*/ 1933482 h 6315508"/>
              <a:gd name="connsiteX2181" fmla="*/ 43035 w 5619318"/>
              <a:gd name="connsiteY2181" fmla="*/ 1941611 h 6315508"/>
              <a:gd name="connsiteX2182" fmla="*/ 34676 w 5619318"/>
              <a:gd name="connsiteY2182" fmla="*/ 1927367 h 6315508"/>
              <a:gd name="connsiteX2183" fmla="*/ 73688 w 5619318"/>
              <a:gd name="connsiteY2183" fmla="*/ 1907026 h 6315508"/>
              <a:gd name="connsiteX2184" fmla="*/ 12384 w 5619318"/>
              <a:gd name="connsiteY2184" fmla="*/ 1766661 h 6315508"/>
              <a:gd name="connsiteX2185" fmla="*/ 17956 w 5619318"/>
              <a:gd name="connsiteY2185" fmla="*/ 1723941 h 6315508"/>
              <a:gd name="connsiteX2186" fmla="*/ 54182 w 5619318"/>
              <a:gd name="connsiteY2186" fmla="*/ 1719872 h 6315508"/>
              <a:gd name="connsiteX2187" fmla="*/ 4023 w 5619318"/>
              <a:gd name="connsiteY2187" fmla="*/ 1687324 h 6315508"/>
              <a:gd name="connsiteX2188" fmla="*/ 4023 w 5619318"/>
              <a:gd name="connsiteY2188" fmla="*/ 1658844 h 6315508"/>
              <a:gd name="connsiteX2189" fmla="*/ 59755 w 5619318"/>
              <a:gd name="connsiteY2189" fmla="*/ 1650706 h 6315508"/>
              <a:gd name="connsiteX2190" fmla="*/ 59755 w 5619318"/>
              <a:gd name="connsiteY2190" fmla="*/ 1628330 h 6315508"/>
              <a:gd name="connsiteX2191" fmla="*/ 34676 w 5619318"/>
              <a:gd name="connsiteY2191" fmla="*/ 1624261 h 6315508"/>
              <a:gd name="connsiteX2192" fmla="*/ 54182 w 5619318"/>
              <a:gd name="connsiteY2192" fmla="*/ 1587642 h 6315508"/>
              <a:gd name="connsiteX2193" fmla="*/ 43035 w 5619318"/>
              <a:gd name="connsiteY2193" fmla="*/ 1555092 h 6315508"/>
              <a:gd name="connsiteX2194" fmla="*/ 84835 w 5619318"/>
              <a:gd name="connsiteY2194" fmla="*/ 1487958 h 6315508"/>
              <a:gd name="connsiteX2195" fmla="*/ 29102 w 5619318"/>
              <a:gd name="connsiteY2195" fmla="*/ 1496095 h 6315508"/>
              <a:gd name="connsiteX2196" fmla="*/ 17956 w 5619318"/>
              <a:gd name="connsiteY2196" fmla="*/ 1471683 h 6315508"/>
              <a:gd name="connsiteX2197" fmla="*/ 12384 w 5619318"/>
              <a:gd name="connsiteY2197" fmla="*/ 1524577 h 6315508"/>
              <a:gd name="connsiteX2198" fmla="*/ 43035 w 5619318"/>
              <a:gd name="connsiteY2198" fmla="*/ 1455408 h 6315508"/>
              <a:gd name="connsiteX2199" fmla="*/ 4023 w 5619318"/>
              <a:gd name="connsiteY2199" fmla="*/ 1428961 h 6315508"/>
              <a:gd name="connsiteX2200" fmla="*/ 34676 w 5619318"/>
              <a:gd name="connsiteY2200" fmla="*/ 1300794 h 6315508"/>
              <a:gd name="connsiteX2201" fmla="*/ 12384 w 5619318"/>
              <a:gd name="connsiteY2201" fmla="*/ 1292658 h 6315508"/>
              <a:gd name="connsiteX2202" fmla="*/ 4023 w 5619318"/>
              <a:gd name="connsiteY2202" fmla="*/ 1264177 h 6315508"/>
              <a:gd name="connsiteX2203" fmla="*/ 29102 w 5619318"/>
              <a:gd name="connsiteY2203" fmla="*/ 1260108 h 6315508"/>
              <a:gd name="connsiteX2204" fmla="*/ 29102 w 5619318"/>
              <a:gd name="connsiteY2204" fmla="*/ 1213319 h 6315508"/>
              <a:gd name="connsiteX2205" fmla="*/ 12384 w 5619318"/>
              <a:gd name="connsiteY2205" fmla="*/ 1233661 h 6315508"/>
              <a:gd name="connsiteX2206" fmla="*/ 29102 w 5619318"/>
              <a:gd name="connsiteY2206" fmla="*/ 1197044 h 6315508"/>
              <a:gd name="connsiteX2207" fmla="*/ 17956 w 5619318"/>
              <a:gd name="connsiteY2207" fmla="*/ 1156358 h 6315508"/>
              <a:gd name="connsiteX2208" fmla="*/ 34676 w 5619318"/>
              <a:gd name="connsiteY2208" fmla="*/ 1140084 h 6315508"/>
              <a:gd name="connsiteX2209" fmla="*/ 4023 w 5619318"/>
              <a:gd name="connsiteY2209" fmla="*/ 1133981 h 6315508"/>
              <a:gd name="connsiteX2210" fmla="*/ 12384 w 5619318"/>
              <a:gd name="connsiteY2210" fmla="*/ 798312 h 6315508"/>
              <a:gd name="connsiteX2211" fmla="*/ 34676 w 5619318"/>
              <a:gd name="connsiteY2211" fmla="*/ 773900 h 6315508"/>
              <a:gd name="connsiteX2212" fmla="*/ 79262 w 5619318"/>
              <a:gd name="connsiteY2212" fmla="*/ 731179 h 6315508"/>
              <a:gd name="connsiteX2213" fmla="*/ 43035 w 5619318"/>
              <a:gd name="connsiteY2213" fmla="*/ 769832 h 6315508"/>
              <a:gd name="connsiteX2214" fmla="*/ 17956 w 5619318"/>
              <a:gd name="connsiteY2214" fmla="*/ 710836 h 6315508"/>
              <a:gd name="connsiteX2215" fmla="*/ 43035 w 5619318"/>
              <a:gd name="connsiteY2215" fmla="*/ 635567 h 6315508"/>
              <a:gd name="connsiteX2216" fmla="*/ 23530 w 5619318"/>
              <a:gd name="connsiteY2216" fmla="*/ 649807 h 6315508"/>
              <a:gd name="connsiteX2217" fmla="*/ 29102 w 5619318"/>
              <a:gd name="connsiteY2217" fmla="*/ 627430 h 6315508"/>
              <a:gd name="connsiteX2218" fmla="*/ 4023 w 5619318"/>
              <a:gd name="connsiteY2218" fmla="*/ 627430 h 6315508"/>
              <a:gd name="connsiteX2219" fmla="*/ 17956 w 5619318"/>
              <a:gd name="connsiteY2219" fmla="*/ 590812 h 6315508"/>
              <a:gd name="connsiteX2220" fmla="*/ 17956 w 5619318"/>
              <a:gd name="connsiteY2220" fmla="*/ 619292 h 6315508"/>
              <a:gd name="connsiteX2221" fmla="*/ 54182 w 5619318"/>
              <a:gd name="connsiteY2221" fmla="*/ 623360 h 6315508"/>
              <a:gd name="connsiteX2222" fmla="*/ 73688 w 5619318"/>
              <a:gd name="connsiteY2222" fmla="*/ 662013 h 6315508"/>
              <a:gd name="connsiteX2223" fmla="*/ 90408 w 5619318"/>
              <a:gd name="connsiteY2223" fmla="*/ 619292 h 6315508"/>
              <a:gd name="connsiteX2224" fmla="*/ 54182 w 5619318"/>
              <a:gd name="connsiteY2224" fmla="*/ 603018 h 6315508"/>
              <a:gd name="connsiteX2225" fmla="*/ 17956 w 5619318"/>
              <a:gd name="connsiteY2225" fmla="*/ 570468 h 6315508"/>
              <a:gd name="connsiteX2226" fmla="*/ 43035 w 5619318"/>
              <a:gd name="connsiteY2226" fmla="*/ 546057 h 6315508"/>
              <a:gd name="connsiteX2227" fmla="*/ 73688 w 5619318"/>
              <a:gd name="connsiteY2227" fmla="*/ 594881 h 6315508"/>
              <a:gd name="connsiteX2228" fmla="*/ 109914 w 5619318"/>
              <a:gd name="connsiteY2228" fmla="*/ 582675 h 6315508"/>
              <a:gd name="connsiteX2229" fmla="*/ 98768 w 5619318"/>
              <a:gd name="connsiteY2229" fmla="*/ 615223 h 6315508"/>
              <a:gd name="connsiteX2230" fmla="*/ 115488 w 5619318"/>
              <a:gd name="connsiteY2230" fmla="*/ 639635 h 6315508"/>
              <a:gd name="connsiteX2231" fmla="*/ 115488 w 5619318"/>
              <a:gd name="connsiteY2231" fmla="*/ 570468 h 6315508"/>
              <a:gd name="connsiteX2232" fmla="*/ 84835 w 5619318"/>
              <a:gd name="connsiteY2232" fmla="*/ 578606 h 6315508"/>
              <a:gd name="connsiteX2233" fmla="*/ 43035 w 5619318"/>
              <a:gd name="connsiteY2233" fmla="*/ 487062 h 6315508"/>
              <a:gd name="connsiteX2234" fmla="*/ 109914 w 5619318"/>
              <a:gd name="connsiteY2234" fmla="*/ 519611 h 6315508"/>
              <a:gd name="connsiteX2235" fmla="*/ 129421 w 5619318"/>
              <a:gd name="connsiteY2235" fmla="*/ 462650 h 6315508"/>
              <a:gd name="connsiteX2236" fmla="*/ 90408 w 5619318"/>
              <a:gd name="connsiteY2236" fmla="*/ 440273 h 6315508"/>
              <a:gd name="connsiteX2237" fmla="*/ 73688 w 5619318"/>
              <a:gd name="connsiteY2237" fmla="*/ 450444 h 6315508"/>
              <a:gd name="connsiteX2238" fmla="*/ 90408 w 5619318"/>
              <a:gd name="connsiteY2238" fmla="*/ 474856 h 6315508"/>
              <a:gd name="connsiteX2239" fmla="*/ 59755 w 5619318"/>
              <a:gd name="connsiteY2239" fmla="*/ 399586 h 6315508"/>
              <a:gd name="connsiteX2240" fmla="*/ 73688 w 5619318"/>
              <a:gd name="connsiteY2240" fmla="*/ 423998 h 6315508"/>
              <a:gd name="connsiteX2241" fmla="*/ 115488 w 5619318"/>
              <a:gd name="connsiteY2241" fmla="*/ 395518 h 6315508"/>
              <a:gd name="connsiteX2242" fmla="*/ 171219 w 5619318"/>
              <a:gd name="connsiteY2242" fmla="*/ 423998 h 6315508"/>
              <a:gd name="connsiteX2243" fmla="*/ 151713 w 5619318"/>
              <a:gd name="connsiteY2243" fmla="*/ 440273 h 6315508"/>
              <a:gd name="connsiteX2244" fmla="*/ 196298 w 5619318"/>
              <a:gd name="connsiteY2244" fmla="*/ 446375 h 6315508"/>
              <a:gd name="connsiteX2245" fmla="*/ 185152 w 5619318"/>
              <a:gd name="connsiteY2245" fmla="*/ 423998 h 6315508"/>
              <a:gd name="connsiteX2246" fmla="*/ 185152 w 5619318"/>
              <a:gd name="connsiteY2246" fmla="*/ 411792 h 6315508"/>
              <a:gd name="connsiteX2247" fmla="*/ 201872 w 5619318"/>
              <a:gd name="connsiteY2247" fmla="*/ 387380 h 6315508"/>
              <a:gd name="connsiteX2248" fmla="*/ 257604 w 5619318"/>
              <a:gd name="connsiteY2248" fmla="*/ 411792 h 6315508"/>
              <a:gd name="connsiteX2249" fmla="*/ 185152 w 5619318"/>
              <a:gd name="connsiteY2249" fmla="*/ 367037 h 6315508"/>
              <a:gd name="connsiteX2250" fmla="*/ 201872 w 5619318"/>
              <a:gd name="connsiteY2250" fmla="*/ 350763 h 6315508"/>
              <a:gd name="connsiteX2251" fmla="*/ 176792 w 5619318"/>
              <a:gd name="connsiteY2251" fmla="*/ 340591 h 6315508"/>
              <a:gd name="connsiteX2252" fmla="*/ 171219 w 5619318"/>
              <a:gd name="connsiteY2252" fmla="*/ 308042 h 6315508"/>
              <a:gd name="connsiteX2253" fmla="*/ 185152 w 5619318"/>
              <a:gd name="connsiteY2253" fmla="*/ 336523 h 6315508"/>
              <a:gd name="connsiteX2254" fmla="*/ 207445 w 5619318"/>
              <a:gd name="connsiteY2254" fmla="*/ 344660 h 6315508"/>
              <a:gd name="connsiteX2255" fmla="*/ 277109 w 5619318"/>
              <a:gd name="connsiteY2255" fmla="*/ 358900 h 6315508"/>
              <a:gd name="connsiteX2256" fmla="*/ 277109 w 5619318"/>
              <a:gd name="connsiteY2256" fmla="*/ 332454 h 6315508"/>
              <a:gd name="connsiteX2257" fmla="*/ 226951 w 5619318"/>
              <a:gd name="connsiteY2257" fmla="*/ 324316 h 6315508"/>
              <a:gd name="connsiteX2258" fmla="*/ 238097 w 5619318"/>
              <a:gd name="connsiteY2258" fmla="*/ 295836 h 6315508"/>
              <a:gd name="connsiteX2259" fmla="*/ 252030 w 5619318"/>
              <a:gd name="connsiteY2259" fmla="*/ 303973 h 6315508"/>
              <a:gd name="connsiteX2260" fmla="*/ 257604 w 5619318"/>
              <a:gd name="connsiteY2260" fmla="*/ 279562 h 6315508"/>
              <a:gd name="connsiteX2261" fmla="*/ 277109 w 5619318"/>
              <a:gd name="connsiteY2261" fmla="*/ 303973 h 6315508"/>
              <a:gd name="connsiteX2262" fmla="*/ 343988 w 5619318"/>
              <a:gd name="connsiteY2262" fmla="*/ 295836 h 6315508"/>
              <a:gd name="connsiteX2263" fmla="*/ 288256 w 5619318"/>
              <a:gd name="connsiteY2263" fmla="*/ 291768 h 6315508"/>
              <a:gd name="connsiteX2264" fmla="*/ 257604 w 5619318"/>
              <a:gd name="connsiteY2264" fmla="*/ 271424 h 6315508"/>
              <a:gd name="connsiteX2265" fmla="*/ 363493 w 5619318"/>
              <a:gd name="connsiteY2265" fmla="*/ 263287 h 6315508"/>
              <a:gd name="connsiteX2266" fmla="*/ 349562 w 5619318"/>
              <a:gd name="connsiteY2266" fmla="*/ 271424 h 6315508"/>
              <a:gd name="connsiteX2267" fmla="*/ 363493 w 5619318"/>
              <a:gd name="connsiteY2267" fmla="*/ 287699 h 6315508"/>
              <a:gd name="connsiteX2268" fmla="*/ 388574 w 5619318"/>
              <a:gd name="connsiteY2268" fmla="*/ 279562 h 6315508"/>
              <a:gd name="connsiteX2269" fmla="*/ 374641 w 5619318"/>
              <a:gd name="connsiteY2269" fmla="*/ 244978 h 6315508"/>
              <a:gd name="connsiteX2270" fmla="*/ 419226 w 5619318"/>
              <a:gd name="connsiteY2270" fmla="*/ 255150 h 6315508"/>
              <a:gd name="connsiteX2271" fmla="*/ 441518 w 5619318"/>
              <a:gd name="connsiteY2271" fmla="*/ 295836 h 6315508"/>
              <a:gd name="connsiteX2272" fmla="*/ 394146 w 5619318"/>
              <a:gd name="connsiteY2272" fmla="*/ 312110 h 6315508"/>
              <a:gd name="connsiteX2273" fmla="*/ 394146 w 5619318"/>
              <a:gd name="connsiteY2273" fmla="*/ 287699 h 6315508"/>
              <a:gd name="connsiteX2274" fmla="*/ 369067 w 5619318"/>
              <a:gd name="connsiteY2274" fmla="*/ 311856 h 6315508"/>
              <a:gd name="connsiteX2275" fmla="*/ 369067 w 5619318"/>
              <a:gd name="connsiteY2275" fmla="*/ 327903 h 6315508"/>
              <a:gd name="connsiteX2276" fmla="*/ 391540 w 5619318"/>
              <a:gd name="connsiteY2276" fmla="*/ 339066 h 6315508"/>
              <a:gd name="connsiteX2277" fmla="*/ 404342 w 5619318"/>
              <a:gd name="connsiteY2277" fmla="*/ 358258 h 6315508"/>
              <a:gd name="connsiteX2278" fmla="*/ 378045 w 5619318"/>
              <a:gd name="connsiteY2278" fmla="*/ 348278 h 6315508"/>
              <a:gd name="connsiteX2279" fmla="*/ 369067 w 5619318"/>
              <a:gd name="connsiteY2279" fmla="*/ 329070 h 6315508"/>
              <a:gd name="connsiteX2280" fmla="*/ 369067 w 5619318"/>
              <a:gd name="connsiteY2280" fmla="*/ 340591 h 6315508"/>
              <a:gd name="connsiteX2281" fmla="*/ 324481 w 5619318"/>
              <a:gd name="connsiteY2281" fmla="*/ 332454 h 6315508"/>
              <a:gd name="connsiteX2282" fmla="*/ 313335 w 5619318"/>
              <a:gd name="connsiteY2282" fmla="*/ 336523 h 6315508"/>
              <a:gd name="connsiteX2283" fmla="*/ 343988 w 5619318"/>
              <a:gd name="connsiteY2283" fmla="*/ 358900 h 6315508"/>
              <a:gd name="connsiteX2284" fmla="*/ 332842 w 5619318"/>
              <a:gd name="connsiteY2284" fmla="*/ 391448 h 6315508"/>
              <a:gd name="connsiteX2285" fmla="*/ 355134 w 5619318"/>
              <a:gd name="connsiteY2285" fmla="*/ 440273 h 6315508"/>
              <a:gd name="connsiteX2286" fmla="*/ 419226 w 5619318"/>
              <a:gd name="connsiteY2286" fmla="*/ 371106 h 6315508"/>
              <a:gd name="connsiteX2287" fmla="*/ 424799 w 5619318"/>
              <a:gd name="connsiteY2287" fmla="*/ 350763 h 6315508"/>
              <a:gd name="connsiteX2288" fmla="*/ 449879 w 5619318"/>
              <a:gd name="connsiteY2288" fmla="*/ 350763 h 6315508"/>
              <a:gd name="connsiteX2289" fmla="*/ 441518 w 5619318"/>
              <a:gd name="connsiteY2289" fmla="*/ 411792 h 6315508"/>
              <a:gd name="connsiteX2290" fmla="*/ 516756 w 5619318"/>
              <a:gd name="connsiteY2290" fmla="*/ 436203 h 6315508"/>
              <a:gd name="connsiteX2291" fmla="*/ 486104 w 5619318"/>
              <a:gd name="connsiteY2291" fmla="*/ 411792 h 6315508"/>
              <a:gd name="connsiteX2292" fmla="*/ 511183 w 5619318"/>
              <a:gd name="connsiteY2292" fmla="*/ 411792 h 6315508"/>
              <a:gd name="connsiteX2293" fmla="*/ 486104 w 5619318"/>
              <a:gd name="connsiteY2293" fmla="*/ 340591 h 6315508"/>
              <a:gd name="connsiteX2294" fmla="*/ 486104 w 5619318"/>
              <a:gd name="connsiteY2294" fmla="*/ 299905 h 6315508"/>
              <a:gd name="connsiteX2295" fmla="*/ 511183 w 5619318"/>
              <a:gd name="connsiteY2295" fmla="*/ 303973 h 6315508"/>
              <a:gd name="connsiteX2296" fmla="*/ 511183 w 5619318"/>
              <a:gd name="connsiteY2296" fmla="*/ 336523 h 6315508"/>
              <a:gd name="connsiteX2297" fmla="*/ 572488 w 5619318"/>
              <a:gd name="connsiteY2297" fmla="*/ 295836 h 6315508"/>
              <a:gd name="connsiteX2298" fmla="*/ 558555 w 5619318"/>
              <a:gd name="connsiteY2298" fmla="*/ 283630 h 6315508"/>
              <a:gd name="connsiteX2299" fmla="*/ 527903 w 5619318"/>
              <a:gd name="connsiteY2299" fmla="*/ 299905 h 6315508"/>
              <a:gd name="connsiteX2300" fmla="*/ 505610 w 5619318"/>
              <a:gd name="connsiteY2300" fmla="*/ 255150 h 6315508"/>
              <a:gd name="connsiteX2301" fmla="*/ 527903 w 5619318"/>
              <a:gd name="connsiteY2301" fmla="*/ 259218 h 6315508"/>
              <a:gd name="connsiteX2302" fmla="*/ 511183 w 5619318"/>
              <a:gd name="connsiteY2302" fmla="*/ 283630 h 6315508"/>
              <a:gd name="connsiteX2303" fmla="*/ 536263 w 5619318"/>
              <a:gd name="connsiteY2303" fmla="*/ 283630 h 6315508"/>
              <a:gd name="connsiteX2304" fmla="*/ 536263 w 5619318"/>
              <a:gd name="connsiteY2304" fmla="*/ 220567 h 6315508"/>
              <a:gd name="connsiteX2305" fmla="*/ 583634 w 5619318"/>
              <a:gd name="connsiteY2305" fmla="*/ 244978 h 6315508"/>
              <a:gd name="connsiteX2306" fmla="*/ 566916 w 5619318"/>
              <a:gd name="connsiteY2306" fmla="*/ 275492 h 6315508"/>
              <a:gd name="connsiteX2307" fmla="*/ 597567 w 5619318"/>
              <a:gd name="connsiteY2307" fmla="*/ 275492 h 6315508"/>
              <a:gd name="connsiteX2308" fmla="*/ 591995 w 5619318"/>
              <a:gd name="connsiteY2308" fmla="*/ 316179 h 6315508"/>
              <a:gd name="connsiteX2309" fmla="*/ 639367 w 5619318"/>
              <a:gd name="connsiteY2309" fmla="*/ 328386 h 6315508"/>
              <a:gd name="connsiteX2310" fmla="*/ 591995 w 5619318"/>
              <a:gd name="connsiteY2310" fmla="*/ 259218 h 6315508"/>
              <a:gd name="connsiteX2311" fmla="*/ 597567 w 5619318"/>
              <a:gd name="connsiteY2311" fmla="*/ 228704 h 6315508"/>
              <a:gd name="connsiteX2312" fmla="*/ 633793 w 5619318"/>
              <a:gd name="connsiteY2312" fmla="*/ 216498 h 6315508"/>
              <a:gd name="connsiteX2313" fmla="*/ 678379 w 5619318"/>
              <a:gd name="connsiteY2313" fmla="*/ 232772 h 6315508"/>
              <a:gd name="connsiteX2314" fmla="*/ 670020 w 5619318"/>
              <a:gd name="connsiteY2314" fmla="*/ 275492 h 6315508"/>
              <a:gd name="connsiteX2315" fmla="*/ 700671 w 5619318"/>
              <a:gd name="connsiteY2315" fmla="*/ 287699 h 6315508"/>
              <a:gd name="connsiteX2316" fmla="*/ 700671 w 5619318"/>
              <a:gd name="connsiteY2316" fmla="*/ 244978 h 6315508"/>
              <a:gd name="connsiteX2317" fmla="*/ 761976 w 5619318"/>
              <a:gd name="connsiteY2317" fmla="*/ 175812 h 6315508"/>
              <a:gd name="connsiteX2318" fmla="*/ 892946 w 5619318"/>
              <a:gd name="connsiteY2318" fmla="*/ 155468 h 6315508"/>
              <a:gd name="connsiteX2319" fmla="*/ 892946 w 5619318"/>
              <a:gd name="connsiteY2319" fmla="*/ 183949 h 6315508"/>
              <a:gd name="connsiteX2320" fmla="*/ 867867 w 5619318"/>
              <a:gd name="connsiteY2320" fmla="*/ 192086 h 6315508"/>
              <a:gd name="connsiteX2321" fmla="*/ 812136 w 5619318"/>
              <a:gd name="connsiteY2321" fmla="*/ 179880 h 6315508"/>
              <a:gd name="connsiteX2322" fmla="*/ 775909 w 5619318"/>
              <a:gd name="connsiteY2322" fmla="*/ 200223 h 6315508"/>
              <a:gd name="connsiteX2323" fmla="*/ 817708 w 5619318"/>
              <a:gd name="connsiteY2323" fmla="*/ 212430 h 6315508"/>
              <a:gd name="connsiteX2324" fmla="*/ 787057 w 5619318"/>
              <a:gd name="connsiteY2324" fmla="*/ 259218 h 6315508"/>
              <a:gd name="connsiteX2325" fmla="*/ 756404 w 5619318"/>
              <a:gd name="connsiteY2325" fmla="*/ 263287 h 6315508"/>
              <a:gd name="connsiteX2326" fmla="*/ 781483 w 5619318"/>
              <a:gd name="connsiteY2326" fmla="*/ 263287 h 6315508"/>
              <a:gd name="connsiteX2327" fmla="*/ 862294 w 5619318"/>
              <a:gd name="connsiteY2327" fmla="*/ 308042 h 6315508"/>
              <a:gd name="connsiteX2328" fmla="*/ 831641 w 5619318"/>
              <a:gd name="connsiteY2328" fmla="*/ 259218 h 6315508"/>
              <a:gd name="connsiteX2329" fmla="*/ 795416 w 5619318"/>
              <a:gd name="connsiteY2329" fmla="*/ 267355 h 6315508"/>
              <a:gd name="connsiteX2330" fmla="*/ 831641 w 5619318"/>
              <a:gd name="connsiteY2330" fmla="*/ 255150 h 6315508"/>
              <a:gd name="connsiteX2331" fmla="*/ 862294 w 5619318"/>
              <a:gd name="connsiteY2331" fmla="*/ 283630 h 6315508"/>
              <a:gd name="connsiteX2332" fmla="*/ 887374 w 5619318"/>
              <a:gd name="connsiteY2332" fmla="*/ 275492 h 6315508"/>
              <a:gd name="connsiteX2333" fmla="*/ 887374 w 5619318"/>
              <a:gd name="connsiteY2333" fmla="*/ 263287 h 6315508"/>
              <a:gd name="connsiteX2334" fmla="*/ 831641 w 5619318"/>
              <a:gd name="connsiteY2334" fmla="*/ 224635 h 6315508"/>
              <a:gd name="connsiteX2335" fmla="*/ 929172 w 5619318"/>
              <a:gd name="connsiteY2335" fmla="*/ 263287 h 6315508"/>
              <a:gd name="connsiteX2336" fmla="*/ 959825 w 5619318"/>
              <a:gd name="connsiteY2336" fmla="*/ 244978 h 6315508"/>
              <a:gd name="connsiteX2337" fmla="*/ 1021129 w 5619318"/>
              <a:gd name="connsiteY2337" fmla="*/ 259218 h 6315508"/>
              <a:gd name="connsiteX2338" fmla="*/ 1035062 w 5619318"/>
              <a:gd name="connsiteY2338" fmla="*/ 216498 h 6315508"/>
              <a:gd name="connsiteX2339" fmla="*/ 1040636 w 5619318"/>
              <a:gd name="connsiteY2339" fmla="*/ 224635 h 6315508"/>
              <a:gd name="connsiteX2340" fmla="*/ 1085221 w 5619318"/>
              <a:gd name="connsiteY2340" fmla="*/ 232772 h 6315508"/>
              <a:gd name="connsiteX2341" fmla="*/ 1071288 w 5619318"/>
              <a:gd name="connsiteY2341" fmla="*/ 240909 h 6315508"/>
              <a:gd name="connsiteX2342" fmla="*/ 1090795 w 5619318"/>
              <a:gd name="connsiteY2342" fmla="*/ 244978 h 6315508"/>
              <a:gd name="connsiteX2343" fmla="*/ 1121448 w 5619318"/>
              <a:gd name="connsiteY2343" fmla="*/ 200223 h 6315508"/>
              <a:gd name="connsiteX2344" fmla="*/ 1152099 w 5619318"/>
              <a:gd name="connsiteY2344" fmla="*/ 200223 h 6315508"/>
              <a:gd name="connsiteX2345" fmla="*/ 1138166 w 5619318"/>
              <a:gd name="connsiteY2345" fmla="*/ 224635 h 6315508"/>
              <a:gd name="connsiteX2346" fmla="*/ 1115874 w 5619318"/>
              <a:gd name="connsiteY2346" fmla="*/ 236841 h 6315508"/>
              <a:gd name="connsiteX2347" fmla="*/ 1152099 w 5619318"/>
              <a:gd name="connsiteY2347" fmla="*/ 232772 h 6315508"/>
              <a:gd name="connsiteX2348" fmla="*/ 1188325 w 5619318"/>
              <a:gd name="connsiteY2348" fmla="*/ 255150 h 6315508"/>
              <a:gd name="connsiteX2349" fmla="*/ 1202258 w 5619318"/>
              <a:gd name="connsiteY2349" fmla="*/ 251081 h 6315508"/>
              <a:gd name="connsiteX2350" fmla="*/ 1188325 w 5619318"/>
              <a:gd name="connsiteY2350" fmla="*/ 204292 h 6315508"/>
              <a:gd name="connsiteX2351" fmla="*/ 1213404 w 5619318"/>
              <a:gd name="connsiteY2351" fmla="*/ 212430 h 6315508"/>
              <a:gd name="connsiteX2352" fmla="*/ 1232911 w 5619318"/>
              <a:gd name="connsiteY2352" fmla="*/ 196154 h 6315508"/>
              <a:gd name="connsiteX2353" fmla="*/ 1288643 w 5619318"/>
              <a:gd name="connsiteY2353" fmla="*/ 204292 h 6315508"/>
              <a:gd name="connsiteX2354" fmla="*/ 1294216 w 5619318"/>
              <a:gd name="connsiteY2354" fmla="*/ 159537 h 6315508"/>
              <a:gd name="connsiteX2355" fmla="*/ 1336015 w 5619318"/>
              <a:gd name="connsiteY2355" fmla="*/ 175812 h 6315508"/>
              <a:gd name="connsiteX2356" fmla="*/ 1330441 w 5619318"/>
              <a:gd name="connsiteY2356" fmla="*/ 204292 h 6315508"/>
              <a:gd name="connsiteX2357" fmla="*/ 1294216 w 5619318"/>
              <a:gd name="connsiteY2357" fmla="*/ 212430 h 6315508"/>
              <a:gd name="connsiteX2358" fmla="*/ 1319295 w 5619318"/>
              <a:gd name="connsiteY2358" fmla="*/ 236841 h 6315508"/>
              <a:gd name="connsiteX2359" fmla="*/ 1386173 w 5619318"/>
              <a:gd name="connsiteY2359" fmla="*/ 224635 h 6315508"/>
              <a:gd name="connsiteX2360" fmla="*/ 1397320 w 5619318"/>
              <a:gd name="connsiteY2360" fmla="*/ 204292 h 6315508"/>
              <a:gd name="connsiteX2361" fmla="*/ 1441906 w 5619318"/>
              <a:gd name="connsiteY2361" fmla="*/ 204292 h 6315508"/>
              <a:gd name="connsiteX2362" fmla="*/ 1427973 w 5619318"/>
              <a:gd name="connsiteY2362" fmla="*/ 192086 h 6315508"/>
              <a:gd name="connsiteX2363" fmla="*/ 1483705 w 5619318"/>
              <a:gd name="connsiteY2363" fmla="*/ 200223 h 6315508"/>
              <a:gd name="connsiteX2364" fmla="*/ 1472557 w 5619318"/>
              <a:gd name="connsiteY2364" fmla="*/ 220567 h 6315508"/>
              <a:gd name="connsiteX2365" fmla="*/ 1416826 w 5619318"/>
              <a:gd name="connsiteY2365" fmla="*/ 220567 h 6315508"/>
              <a:gd name="connsiteX2366" fmla="*/ 1422399 w 5619318"/>
              <a:gd name="connsiteY2366" fmla="*/ 240909 h 6315508"/>
              <a:gd name="connsiteX2367" fmla="*/ 1405680 w 5619318"/>
              <a:gd name="connsiteY2367" fmla="*/ 236841 h 6315508"/>
              <a:gd name="connsiteX2368" fmla="*/ 1416826 w 5619318"/>
              <a:gd name="connsiteY2368" fmla="*/ 251081 h 6315508"/>
              <a:gd name="connsiteX2369" fmla="*/ 1391747 w 5619318"/>
              <a:gd name="connsiteY2369" fmla="*/ 259218 h 6315508"/>
              <a:gd name="connsiteX2370" fmla="*/ 1391747 w 5619318"/>
              <a:gd name="connsiteY2370" fmla="*/ 244978 h 6315508"/>
              <a:gd name="connsiteX2371" fmla="*/ 1366668 w 5619318"/>
              <a:gd name="connsiteY2371" fmla="*/ 263287 h 6315508"/>
              <a:gd name="connsiteX2372" fmla="*/ 1397320 w 5619318"/>
              <a:gd name="connsiteY2372" fmla="*/ 275492 h 6315508"/>
              <a:gd name="connsiteX2373" fmla="*/ 1397320 w 5619318"/>
              <a:gd name="connsiteY2373" fmla="*/ 263287 h 6315508"/>
              <a:gd name="connsiteX2374" fmla="*/ 1441906 w 5619318"/>
              <a:gd name="connsiteY2374" fmla="*/ 267355 h 6315508"/>
              <a:gd name="connsiteX2375" fmla="*/ 1427973 w 5619318"/>
              <a:gd name="connsiteY2375" fmla="*/ 283630 h 6315508"/>
              <a:gd name="connsiteX2376" fmla="*/ 1447478 w 5619318"/>
              <a:gd name="connsiteY2376" fmla="*/ 303973 h 6315508"/>
              <a:gd name="connsiteX2377" fmla="*/ 1472557 w 5619318"/>
              <a:gd name="connsiteY2377" fmla="*/ 291768 h 6315508"/>
              <a:gd name="connsiteX2378" fmla="*/ 1478131 w 5619318"/>
              <a:gd name="connsiteY2378" fmla="*/ 312110 h 6315508"/>
              <a:gd name="connsiteX2379" fmla="*/ 1553369 w 5619318"/>
              <a:gd name="connsiteY2379" fmla="*/ 295836 h 6315508"/>
              <a:gd name="connsiteX2380" fmla="*/ 1497637 w 5619318"/>
              <a:gd name="connsiteY2380" fmla="*/ 216498 h 6315508"/>
              <a:gd name="connsiteX2381" fmla="*/ 1578448 w 5619318"/>
              <a:gd name="connsiteY2381" fmla="*/ 208360 h 6315508"/>
              <a:gd name="connsiteX2382" fmla="*/ 1625820 w 5619318"/>
              <a:gd name="connsiteY2382" fmla="*/ 271424 h 6315508"/>
              <a:gd name="connsiteX2383" fmla="*/ 1639753 w 5619318"/>
              <a:gd name="connsiteY2383" fmla="*/ 267355 h 6315508"/>
              <a:gd name="connsiteX2384" fmla="*/ 1620247 w 5619318"/>
              <a:gd name="connsiteY2384" fmla="*/ 240909 h 6315508"/>
              <a:gd name="connsiteX2385" fmla="*/ 1620247 w 5619318"/>
              <a:gd name="connsiteY2385" fmla="*/ 204292 h 6315508"/>
              <a:gd name="connsiteX2386" fmla="*/ 1650900 w 5619318"/>
              <a:gd name="connsiteY2386" fmla="*/ 196154 h 6315508"/>
              <a:gd name="connsiteX2387" fmla="*/ 1756790 w 5619318"/>
              <a:gd name="connsiteY2387" fmla="*/ 200223 h 6315508"/>
              <a:gd name="connsiteX2388" fmla="*/ 1731711 w 5619318"/>
              <a:gd name="connsiteY2388" fmla="*/ 151400 h 6315508"/>
              <a:gd name="connsiteX2389" fmla="*/ 1773510 w 5619318"/>
              <a:gd name="connsiteY2389" fmla="*/ 159537 h 6315508"/>
              <a:gd name="connsiteX2390" fmla="*/ 1762364 w 5619318"/>
              <a:gd name="connsiteY2390" fmla="*/ 179880 h 6315508"/>
              <a:gd name="connsiteX2391" fmla="*/ 1818096 w 5619318"/>
              <a:gd name="connsiteY2391" fmla="*/ 133091 h 6315508"/>
              <a:gd name="connsiteX2392" fmla="*/ 1650820 w 5619318"/>
              <a:gd name="connsiteY2392" fmla="*/ 129952 h 6315508"/>
              <a:gd name="connsiteX2393" fmla="*/ 1693803 w 5619318"/>
              <a:gd name="connsiteY2393" fmla="*/ 150936 h 6315508"/>
              <a:gd name="connsiteX2394" fmla="*/ 1607838 w 5619318"/>
              <a:gd name="connsiteY2394" fmla="*/ 155030 h 6315508"/>
              <a:gd name="connsiteX2395" fmla="*/ 1650820 w 5619318"/>
              <a:gd name="connsiteY2395" fmla="*/ 129952 h 6315508"/>
              <a:gd name="connsiteX2396" fmla="*/ 5202334 w 5619318"/>
              <a:gd name="connsiteY2396" fmla="*/ 128713 h 6315508"/>
              <a:gd name="connsiteX2397" fmla="*/ 5244669 w 5619318"/>
              <a:gd name="connsiteY2397" fmla="*/ 144867 h 6315508"/>
              <a:gd name="connsiteX2398" fmla="*/ 5250314 w 5619318"/>
              <a:gd name="connsiteY2398" fmla="*/ 171119 h 6315508"/>
              <a:gd name="connsiteX2399" fmla="*/ 5202334 w 5619318"/>
              <a:gd name="connsiteY2399" fmla="*/ 128713 h 6315508"/>
              <a:gd name="connsiteX2400" fmla="*/ 998094 w 5619318"/>
              <a:gd name="connsiteY2400" fmla="*/ 124331 h 6315508"/>
              <a:gd name="connsiteX2401" fmla="*/ 998094 w 5619318"/>
              <a:gd name="connsiteY2401" fmla="*/ 144577 h 6315508"/>
              <a:gd name="connsiteX2402" fmla="*/ 958111 w 5619318"/>
              <a:gd name="connsiteY2402" fmla="*/ 136478 h 6315508"/>
              <a:gd name="connsiteX2403" fmla="*/ 998094 w 5619318"/>
              <a:gd name="connsiteY2403" fmla="*/ 124331 h 6315508"/>
              <a:gd name="connsiteX2404" fmla="*/ 2800932 w 5619318"/>
              <a:gd name="connsiteY2404" fmla="*/ 122237 h 6315508"/>
              <a:gd name="connsiteX2405" fmla="*/ 2803338 w 5619318"/>
              <a:gd name="connsiteY2405" fmla="*/ 140405 h 6315508"/>
              <a:gd name="connsiteX2406" fmla="*/ 2784097 w 5619318"/>
              <a:gd name="connsiteY2406" fmla="*/ 136311 h 6315508"/>
              <a:gd name="connsiteX2407" fmla="*/ 2800932 w 5619318"/>
              <a:gd name="connsiteY2407" fmla="*/ 122237 h 6315508"/>
              <a:gd name="connsiteX2408" fmla="*/ 3196373 w 5619318"/>
              <a:gd name="connsiteY2408" fmla="*/ 120729 h 6315508"/>
              <a:gd name="connsiteX2409" fmla="*/ 3229959 w 5619318"/>
              <a:gd name="connsiteY2409" fmla="*/ 128834 h 6315508"/>
              <a:gd name="connsiteX2410" fmla="*/ 3215965 w 5619318"/>
              <a:gd name="connsiteY2410" fmla="*/ 179491 h 6315508"/>
              <a:gd name="connsiteX2411" fmla="*/ 3297132 w 5619318"/>
              <a:gd name="connsiteY2411" fmla="*/ 167334 h 6315508"/>
              <a:gd name="connsiteX2412" fmla="*/ 3260746 w 5619318"/>
              <a:gd name="connsiteY2412" fmla="*/ 132887 h 6315508"/>
              <a:gd name="connsiteX2413" fmla="*/ 3353108 w 5619318"/>
              <a:gd name="connsiteY2413" fmla="*/ 140992 h 6315508"/>
              <a:gd name="connsiteX2414" fmla="*/ 3358706 w 5619318"/>
              <a:gd name="connsiteY2414" fmla="*/ 124781 h 6315508"/>
              <a:gd name="connsiteX2415" fmla="*/ 3414682 w 5619318"/>
              <a:gd name="connsiteY2415" fmla="*/ 140992 h 6315508"/>
              <a:gd name="connsiteX2416" fmla="*/ 3409085 w 5619318"/>
              <a:gd name="connsiteY2416" fmla="*/ 195701 h 6315508"/>
              <a:gd name="connsiteX2417" fmla="*/ 3353108 w 5619318"/>
              <a:gd name="connsiteY2417" fmla="*/ 203806 h 6315508"/>
              <a:gd name="connsiteX2418" fmla="*/ 3439873 w 5619318"/>
              <a:gd name="connsiteY2418" fmla="*/ 215964 h 6315508"/>
              <a:gd name="connsiteX2419" fmla="*/ 3465061 w 5619318"/>
              <a:gd name="connsiteY2419" fmla="*/ 228122 h 6315508"/>
              <a:gd name="connsiteX2420" fmla="*/ 3434275 w 5619318"/>
              <a:gd name="connsiteY2420" fmla="*/ 250411 h 6315508"/>
              <a:gd name="connsiteX2421" fmla="*/ 3378298 w 5619318"/>
              <a:gd name="connsiteY2421" fmla="*/ 236226 h 6315508"/>
              <a:gd name="connsiteX2422" fmla="*/ 3353108 w 5619318"/>
              <a:gd name="connsiteY2422" fmla="*/ 254464 h 6315508"/>
              <a:gd name="connsiteX2423" fmla="*/ 3283137 w 5619318"/>
              <a:gd name="connsiteY2423" fmla="*/ 250411 h 6315508"/>
              <a:gd name="connsiteX2424" fmla="*/ 3308327 w 5619318"/>
              <a:gd name="connsiteY2424" fmla="*/ 207859 h 6315508"/>
              <a:gd name="connsiteX2425" fmla="*/ 3266344 w 5619318"/>
              <a:gd name="connsiteY2425" fmla="*/ 207859 h 6315508"/>
              <a:gd name="connsiteX2426" fmla="*/ 3252349 w 5619318"/>
              <a:gd name="connsiteY2426" fmla="*/ 232175 h 6315508"/>
              <a:gd name="connsiteX2427" fmla="*/ 3210367 w 5619318"/>
              <a:gd name="connsiteY2427" fmla="*/ 211912 h 6315508"/>
              <a:gd name="connsiteX2428" fmla="*/ 3148793 w 5619318"/>
              <a:gd name="connsiteY2428" fmla="*/ 224069 h 6315508"/>
              <a:gd name="connsiteX2429" fmla="*/ 3087219 w 5619318"/>
              <a:gd name="connsiteY2429" fmla="*/ 187596 h 6315508"/>
              <a:gd name="connsiteX2430" fmla="*/ 3118006 w 5619318"/>
              <a:gd name="connsiteY2430" fmla="*/ 159228 h 6315508"/>
              <a:gd name="connsiteX2431" fmla="*/ 3159988 w 5619318"/>
              <a:gd name="connsiteY2431" fmla="*/ 167334 h 6315508"/>
              <a:gd name="connsiteX2432" fmla="*/ 3143196 w 5619318"/>
              <a:gd name="connsiteY2432" fmla="*/ 145045 h 6315508"/>
              <a:gd name="connsiteX2433" fmla="*/ 3196373 w 5619318"/>
              <a:gd name="connsiteY2433" fmla="*/ 120729 h 6315508"/>
              <a:gd name="connsiteX2434" fmla="*/ 4715442 w 5619318"/>
              <a:gd name="connsiteY2434" fmla="*/ 119939 h 6315508"/>
              <a:gd name="connsiteX2435" fmla="*/ 4720988 w 5619318"/>
              <a:gd name="connsiteY2435" fmla="*/ 140307 h 6315508"/>
              <a:gd name="connsiteX2436" fmla="*/ 4640569 w 5619318"/>
              <a:gd name="connsiteY2436" fmla="*/ 140307 h 6315508"/>
              <a:gd name="connsiteX2437" fmla="*/ 4715442 w 5619318"/>
              <a:gd name="connsiteY2437" fmla="*/ 119939 h 6315508"/>
              <a:gd name="connsiteX2438" fmla="*/ 2678570 w 5619318"/>
              <a:gd name="connsiteY2438" fmla="*/ 113717 h 6315508"/>
              <a:gd name="connsiteX2439" fmla="*/ 2753359 w 5619318"/>
              <a:gd name="connsiteY2439" fmla="*/ 150511 h 6315508"/>
              <a:gd name="connsiteX2440" fmla="*/ 2703757 w 5619318"/>
              <a:gd name="connsiteY2440" fmla="*/ 166738 h 6315508"/>
              <a:gd name="connsiteX2441" fmla="*/ 2651401 w 5619318"/>
              <a:gd name="connsiteY2441" fmla="*/ 120086 h 6315508"/>
              <a:gd name="connsiteX2442" fmla="*/ 2678570 w 5619318"/>
              <a:gd name="connsiteY2442" fmla="*/ 113717 h 6315508"/>
              <a:gd name="connsiteX2443" fmla="*/ 2394360 w 5619318"/>
              <a:gd name="connsiteY2443" fmla="*/ 112647 h 6315508"/>
              <a:gd name="connsiteX2444" fmla="*/ 2403644 w 5619318"/>
              <a:gd name="connsiteY2444" fmla="*/ 115570 h 6315508"/>
              <a:gd name="connsiteX2445" fmla="*/ 2427940 w 5619318"/>
              <a:gd name="connsiteY2445" fmla="*/ 120037 h 6315508"/>
              <a:gd name="connsiteX2446" fmla="*/ 2383513 w 5619318"/>
              <a:gd name="connsiteY2446" fmla="*/ 128444 h 6315508"/>
              <a:gd name="connsiteX2447" fmla="*/ 2383513 w 5619318"/>
              <a:gd name="connsiteY2447" fmla="*/ 115833 h 6315508"/>
              <a:gd name="connsiteX2448" fmla="*/ 2394360 w 5619318"/>
              <a:gd name="connsiteY2448" fmla="*/ 112647 h 6315508"/>
              <a:gd name="connsiteX2449" fmla="*/ 2198405 w 5619318"/>
              <a:gd name="connsiteY2449" fmla="*/ 112624 h 6315508"/>
              <a:gd name="connsiteX2450" fmla="*/ 2173749 w 5619318"/>
              <a:gd name="connsiteY2450" fmla="*/ 150643 h 6315508"/>
              <a:gd name="connsiteX2451" fmla="*/ 2149093 w 5619318"/>
              <a:gd name="connsiteY2451" fmla="*/ 120629 h 6315508"/>
              <a:gd name="connsiteX2452" fmla="*/ 2198405 w 5619318"/>
              <a:gd name="connsiteY2452" fmla="*/ 112624 h 6315508"/>
              <a:gd name="connsiteX2453" fmla="*/ 4031512 w 5619318"/>
              <a:gd name="connsiteY2453" fmla="*/ 111947 h 6315508"/>
              <a:gd name="connsiteX2454" fmla="*/ 4074806 w 5619318"/>
              <a:gd name="connsiteY2454" fmla="*/ 131978 h 6315508"/>
              <a:gd name="connsiteX2455" fmla="*/ 4018829 w 5619318"/>
              <a:gd name="connsiteY2455" fmla="*/ 112194 h 6315508"/>
              <a:gd name="connsiteX2456" fmla="*/ 4031512 w 5619318"/>
              <a:gd name="connsiteY2456" fmla="*/ 111947 h 6315508"/>
              <a:gd name="connsiteX2457" fmla="*/ 1095953 w 5619318"/>
              <a:gd name="connsiteY2457" fmla="*/ 109021 h 6315508"/>
              <a:gd name="connsiteX2458" fmla="*/ 1126040 w 5619318"/>
              <a:gd name="connsiteY2458" fmla="*/ 116246 h 6315508"/>
              <a:gd name="connsiteX2459" fmla="*/ 1070064 w 5619318"/>
              <a:gd name="connsiteY2459" fmla="*/ 120375 h 6315508"/>
              <a:gd name="connsiteX2460" fmla="*/ 1095953 w 5619318"/>
              <a:gd name="connsiteY2460" fmla="*/ 109021 h 6315508"/>
              <a:gd name="connsiteX2461" fmla="*/ 3942861 w 5619318"/>
              <a:gd name="connsiteY2461" fmla="*/ 104400 h 6315508"/>
              <a:gd name="connsiteX2462" fmla="*/ 3968051 w 5619318"/>
              <a:gd name="connsiteY2462" fmla="*/ 116464 h 6315508"/>
              <a:gd name="connsiteX2463" fmla="*/ 3942861 w 5619318"/>
              <a:gd name="connsiteY2463" fmla="*/ 104400 h 6315508"/>
              <a:gd name="connsiteX2464" fmla="*/ 4424724 w 5619318"/>
              <a:gd name="connsiteY2464" fmla="*/ 103853 h 6315508"/>
              <a:gd name="connsiteX2465" fmla="*/ 4474638 w 5619318"/>
              <a:gd name="connsiteY2465" fmla="*/ 107947 h 6315508"/>
              <a:gd name="connsiteX2466" fmla="*/ 4441362 w 5619318"/>
              <a:gd name="connsiteY2466" fmla="*/ 140702 h 6315508"/>
              <a:gd name="connsiteX2467" fmla="*/ 4349853 w 5619318"/>
              <a:gd name="connsiteY2467" fmla="*/ 175504 h 6315508"/>
              <a:gd name="connsiteX2468" fmla="*/ 4302710 w 5619318"/>
              <a:gd name="connsiteY2468" fmla="*/ 150937 h 6315508"/>
              <a:gd name="connsiteX2469" fmla="*/ 4344305 w 5619318"/>
              <a:gd name="connsiteY2469" fmla="*/ 150937 h 6315508"/>
              <a:gd name="connsiteX2470" fmla="*/ 4355399 w 5619318"/>
              <a:gd name="connsiteY2470" fmla="*/ 124324 h 6315508"/>
              <a:gd name="connsiteX2471" fmla="*/ 4424724 w 5619318"/>
              <a:gd name="connsiteY2471" fmla="*/ 103853 h 6315508"/>
              <a:gd name="connsiteX2472" fmla="*/ 2981202 w 5619318"/>
              <a:gd name="connsiteY2472" fmla="*/ 103849 h 6315508"/>
              <a:gd name="connsiteX2473" fmla="*/ 3048083 w 5619318"/>
              <a:gd name="connsiteY2473" fmla="*/ 112091 h 6315508"/>
              <a:gd name="connsiteX2474" fmla="*/ 3056444 w 5619318"/>
              <a:gd name="connsiteY2474" fmla="*/ 132695 h 6315508"/>
              <a:gd name="connsiteX2475" fmla="*/ 2970056 w 5619318"/>
              <a:gd name="connsiteY2475" fmla="*/ 128574 h 6315508"/>
              <a:gd name="connsiteX2476" fmla="*/ 2981202 w 5619318"/>
              <a:gd name="connsiteY2476" fmla="*/ 103849 h 6315508"/>
              <a:gd name="connsiteX2477" fmla="*/ 5108374 w 5619318"/>
              <a:gd name="connsiteY2477" fmla="*/ 103846 h 6315508"/>
              <a:gd name="connsiteX2478" fmla="*/ 5054396 w 5619318"/>
              <a:gd name="connsiteY2478" fmla="*/ 115810 h 6315508"/>
              <a:gd name="connsiteX2479" fmla="*/ 5108374 w 5619318"/>
              <a:gd name="connsiteY2479" fmla="*/ 103846 h 6315508"/>
              <a:gd name="connsiteX2480" fmla="*/ 5022077 w 5619318"/>
              <a:gd name="connsiteY2480" fmla="*/ 103846 h 6315508"/>
              <a:gd name="connsiteX2481" fmla="*/ 5047566 w 5619318"/>
              <a:gd name="connsiteY2481" fmla="*/ 116520 h 6315508"/>
              <a:gd name="connsiteX2482" fmla="*/ 5016412 w 5619318"/>
              <a:gd name="connsiteY2482" fmla="*/ 120744 h 6315508"/>
              <a:gd name="connsiteX2483" fmla="*/ 5022077 w 5619318"/>
              <a:gd name="connsiteY2483" fmla="*/ 103846 h 6315508"/>
              <a:gd name="connsiteX2484" fmla="*/ 3395090 w 5619318"/>
              <a:gd name="connsiteY2484" fmla="*/ 99464 h 6315508"/>
              <a:gd name="connsiteX2485" fmla="*/ 3445469 w 5619318"/>
              <a:gd name="connsiteY2485" fmla="*/ 103592 h 6315508"/>
              <a:gd name="connsiteX2486" fmla="*/ 3445469 w 5619318"/>
              <a:gd name="connsiteY2486" fmla="*/ 120107 h 6315508"/>
              <a:gd name="connsiteX2487" fmla="*/ 3395090 w 5619318"/>
              <a:gd name="connsiteY2487" fmla="*/ 115978 h 6315508"/>
              <a:gd name="connsiteX2488" fmla="*/ 2762688 w 5619318"/>
              <a:gd name="connsiteY2488" fmla="*/ 95670 h 6315508"/>
              <a:gd name="connsiteX2489" fmla="*/ 2778014 w 5619318"/>
              <a:gd name="connsiteY2489" fmla="*/ 108236 h 6315508"/>
              <a:gd name="connsiteX2490" fmla="*/ 2743363 w 5619318"/>
              <a:gd name="connsiteY2490" fmla="*/ 104215 h 6315508"/>
              <a:gd name="connsiteX2491" fmla="*/ 2762688 w 5619318"/>
              <a:gd name="connsiteY2491" fmla="*/ 95670 h 6315508"/>
              <a:gd name="connsiteX2492" fmla="*/ 1827982 w 5619318"/>
              <a:gd name="connsiteY2492" fmla="*/ 95086 h 6315508"/>
              <a:gd name="connsiteX2493" fmla="*/ 1802580 w 5619318"/>
              <a:gd name="connsiteY2493" fmla="*/ 112101 h 6315508"/>
              <a:gd name="connsiteX2494" fmla="*/ 1827982 w 5619318"/>
              <a:gd name="connsiteY2494" fmla="*/ 95086 h 6315508"/>
              <a:gd name="connsiteX2495" fmla="*/ 3149194 w 5619318"/>
              <a:gd name="connsiteY2495" fmla="*/ 95075 h 6315508"/>
              <a:gd name="connsiteX2496" fmla="*/ 3175183 w 5619318"/>
              <a:gd name="connsiteY2496" fmla="*/ 112623 h 6315508"/>
              <a:gd name="connsiteX2497" fmla="*/ 3149194 w 5619318"/>
              <a:gd name="connsiteY2497" fmla="*/ 108236 h 6315508"/>
              <a:gd name="connsiteX2498" fmla="*/ 3149194 w 5619318"/>
              <a:gd name="connsiteY2498" fmla="*/ 95075 h 6315508"/>
              <a:gd name="connsiteX2499" fmla="*/ 4551957 w 5619318"/>
              <a:gd name="connsiteY2499" fmla="*/ 94011 h 6315508"/>
              <a:gd name="connsiteX2500" fmla="*/ 4603384 w 5619318"/>
              <a:gd name="connsiteY2500" fmla="*/ 95530 h 6315508"/>
              <a:gd name="connsiteX2501" fmla="*/ 4639770 w 5619318"/>
              <a:gd name="connsiteY2501" fmla="*/ 115776 h 6315508"/>
              <a:gd name="connsiteX2502" fmla="*/ 4634172 w 5619318"/>
              <a:gd name="connsiteY2502" fmla="*/ 136022 h 6315508"/>
              <a:gd name="connsiteX2503" fmla="*/ 4474638 w 5619318"/>
              <a:gd name="connsiteY2503" fmla="*/ 103628 h 6315508"/>
              <a:gd name="connsiteX2504" fmla="*/ 4511024 w 5619318"/>
              <a:gd name="connsiteY2504" fmla="*/ 107677 h 6315508"/>
              <a:gd name="connsiteX2505" fmla="*/ 4551957 w 5619318"/>
              <a:gd name="connsiteY2505" fmla="*/ 94011 h 6315508"/>
              <a:gd name="connsiteX2506" fmla="*/ 3241155 w 5619318"/>
              <a:gd name="connsiteY2506" fmla="*/ 92152 h 6315508"/>
              <a:gd name="connsiteX2507" fmla="*/ 3261147 w 5619318"/>
              <a:gd name="connsiteY2507" fmla="*/ 119934 h 6315508"/>
              <a:gd name="connsiteX2508" fmla="*/ 3241155 w 5619318"/>
              <a:gd name="connsiteY2508" fmla="*/ 115965 h 6315508"/>
              <a:gd name="connsiteX2509" fmla="*/ 3241155 w 5619318"/>
              <a:gd name="connsiteY2509" fmla="*/ 92152 h 6315508"/>
              <a:gd name="connsiteX2510" fmla="*/ 4863277 w 5619318"/>
              <a:gd name="connsiteY2510" fmla="*/ 92149 h 6315508"/>
              <a:gd name="connsiteX2511" fmla="*/ 4969632 w 5619318"/>
              <a:gd name="connsiteY2511" fmla="*/ 128429 h 6315508"/>
              <a:gd name="connsiteX2512" fmla="*/ 4944442 w 5619318"/>
              <a:gd name="connsiteY2512" fmla="*/ 162693 h 6315508"/>
              <a:gd name="connsiteX2513" fmla="*/ 4905259 w 5619318"/>
              <a:gd name="connsiteY2513" fmla="*/ 166724 h 6315508"/>
              <a:gd name="connsiteX2514" fmla="*/ 4832489 w 5619318"/>
              <a:gd name="connsiteY2514" fmla="*/ 96180 h 6315508"/>
              <a:gd name="connsiteX2515" fmla="*/ 4863277 w 5619318"/>
              <a:gd name="connsiteY2515" fmla="*/ 92149 h 6315508"/>
              <a:gd name="connsiteX2516" fmla="*/ 5362267 w 5619318"/>
              <a:gd name="connsiteY2516" fmla="*/ 92122 h 6315508"/>
              <a:gd name="connsiteX2517" fmla="*/ 5387457 w 5619318"/>
              <a:gd name="connsiteY2517" fmla="*/ 92122 h 6315508"/>
              <a:gd name="connsiteX2518" fmla="*/ 5362267 w 5619318"/>
              <a:gd name="connsiteY2518" fmla="*/ 103403 h 6315508"/>
              <a:gd name="connsiteX2519" fmla="*/ 5362267 w 5619318"/>
              <a:gd name="connsiteY2519" fmla="*/ 92122 h 6315508"/>
              <a:gd name="connsiteX2520" fmla="*/ 1589222 w 5619318"/>
              <a:gd name="connsiteY2520" fmla="*/ 83754 h 6315508"/>
              <a:gd name="connsiteX2521" fmla="*/ 1594969 w 5619318"/>
              <a:gd name="connsiteY2521" fmla="*/ 100327 h 6315508"/>
              <a:gd name="connsiteX2522" fmla="*/ 1551862 w 5619318"/>
              <a:gd name="connsiteY2522" fmla="*/ 96183 h 6315508"/>
              <a:gd name="connsiteX2523" fmla="*/ 1589222 w 5619318"/>
              <a:gd name="connsiteY2523" fmla="*/ 83754 h 6315508"/>
              <a:gd name="connsiteX2524" fmla="*/ 4745860 w 5619318"/>
              <a:gd name="connsiteY2524" fmla="*/ 83381 h 6315508"/>
              <a:gd name="connsiteX2525" fmla="*/ 4745860 w 5619318"/>
              <a:gd name="connsiteY2525" fmla="*/ 115550 h 6315508"/>
              <a:gd name="connsiteX2526" fmla="*/ 4745860 w 5619318"/>
              <a:gd name="connsiteY2526" fmla="*/ 83381 h 6315508"/>
              <a:gd name="connsiteX2527" fmla="*/ 4369434 w 5619318"/>
              <a:gd name="connsiteY2527" fmla="*/ 83381 h 6315508"/>
              <a:gd name="connsiteX2528" fmla="*/ 4405169 w 5619318"/>
              <a:gd name="connsiteY2528" fmla="*/ 99465 h 6315508"/>
              <a:gd name="connsiteX2529" fmla="*/ 4369434 w 5619318"/>
              <a:gd name="connsiteY2529" fmla="*/ 115550 h 6315508"/>
              <a:gd name="connsiteX2530" fmla="*/ 4369434 w 5619318"/>
              <a:gd name="connsiteY2530" fmla="*/ 83381 h 6315508"/>
              <a:gd name="connsiteX2531" fmla="*/ 2626977 w 5619318"/>
              <a:gd name="connsiteY2531" fmla="*/ 81618 h 6315508"/>
              <a:gd name="connsiteX2532" fmla="*/ 2661050 w 5619318"/>
              <a:gd name="connsiteY2532" fmla="*/ 83195 h 6315508"/>
              <a:gd name="connsiteX2533" fmla="*/ 2605421 w 5619318"/>
              <a:gd name="connsiteY2533" fmla="*/ 95807 h 6315508"/>
              <a:gd name="connsiteX2534" fmla="*/ 2626977 w 5619318"/>
              <a:gd name="connsiteY2534" fmla="*/ 81618 h 6315508"/>
              <a:gd name="connsiteX2535" fmla="*/ 5214330 w 5619318"/>
              <a:gd name="connsiteY2535" fmla="*/ 79526 h 6315508"/>
              <a:gd name="connsiteX2536" fmla="*/ 5183176 w 5619318"/>
              <a:gd name="connsiteY2536" fmla="*/ 99466 h 6315508"/>
              <a:gd name="connsiteX2537" fmla="*/ 5214330 w 5619318"/>
              <a:gd name="connsiteY2537" fmla="*/ 79526 h 6315508"/>
              <a:gd name="connsiteX2538" fmla="*/ 4257065 w 5619318"/>
              <a:gd name="connsiteY2538" fmla="*/ 79460 h 6315508"/>
              <a:gd name="connsiteX2539" fmla="*/ 4294277 w 5619318"/>
              <a:gd name="connsiteY2539" fmla="*/ 79776 h 6315508"/>
              <a:gd name="connsiteX2540" fmla="*/ 4185516 w 5619318"/>
              <a:gd name="connsiteY2540" fmla="*/ 140470 h 6315508"/>
              <a:gd name="connsiteX2541" fmla="*/ 4221770 w 5619318"/>
              <a:gd name="connsiteY2541" fmla="*/ 170817 h 6315508"/>
              <a:gd name="connsiteX2542" fmla="*/ 4238502 w 5619318"/>
              <a:gd name="connsiteY2542" fmla="*/ 154632 h 6315508"/>
              <a:gd name="connsiteX2543" fmla="*/ 4294277 w 5619318"/>
              <a:gd name="connsiteY2543" fmla="*/ 166770 h 6315508"/>
              <a:gd name="connsiteX2544" fmla="*/ 4283122 w 5619318"/>
              <a:gd name="connsiteY2544" fmla="*/ 178909 h 6315508"/>
              <a:gd name="connsiteX2545" fmla="*/ 4294277 w 5619318"/>
              <a:gd name="connsiteY2545" fmla="*/ 191048 h 6315508"/>
              <a:gd name="connsiteX2546" fmla="*/ 4350052 w 5619318"/>
              <a:gd name="connsiteY2546" fmla="*/ 178909 h 6315508"/>
              <a:gd name="connsiteX2547" fmla="*/ 4394672 w 5619318"/>
              <a:gd name="connsiteY2547" fmla="*/ 211279 h 6315508"/>
              <a:gd name="connsiteX2548" fmla="*/ 4277544 w 5619318"/>
              <a:gd name="connsiteY2548" fmla="*/ 219371 h 6315508"/>
              <a:gd name="connsiteX2549" fmla="*/ 4269178 w 5619318"/>
              <a:gd name="connsiteY2549" fmla="*/ 191048 h 6315508"/>
              <a:gd name="connsiteX2550" fmla="*/ 4079543 w 5619318"/>
              <a:gd name="connsiteY2550" fmla="*/ 199141 h 6315508"/>
              <a:gd name="connsiteX2551" fmla="*/ 4073966 w 5619318"/>
              <a:gd name="connsiteY2551" fmla="*/ 150585 h 6315508"/>
              <a:gd name="connsiteX2552" fmla="*/ 4185516 w 5619318"/>
              <a:gd name="connsiteY2552" fmla="*/ 120238 h 6315508"/>
              <a:gd name="connsiteX2553" fmla="*/ 4171573 w 5619318"/>
              <a:gd name="connsiteY2553" fmla="*/ 95961 h 6315508"/>
              <a:gd name="connsiteX2554" fmla="*/ 4257065 w 5619318"/>
              <a:gd name="connsiteY2554" fmla="*/ 79460 h 6315508"/>
              <a:gd name="connsiteX2555" fmla="*/ 4639648 w 5619318"/>
              <a:gd name="connsiteY2555" fmla="*/ 79287 h 6315508"/>
              <a:gd name="connsiteX2556" fmla="*/ 4659023 w 5619318"/>
              <a:gd name="connsiteY2556" fmla="*/ 83381 h 6315508"/>
              <a:gd name="connsiteX2557" fmla="*/ 4664559 w 5619318"/>
              <a:gd name="connsiteY2557" fmla="*/ 103853 h 6315508"/>
              <a:gd name="connsiteX2558" fmla="*/ 4645184 w 5619318"/>
              <a:gd name="connsiteY2558" fmla="*/ 103853 h 6315508"/>
              <a:gd name="connsiteX2559" fmla="*/ 4628575 w 5619318"/>
              <a:gd name="connsiteY2559" fmla="*/ 87475 h 6315508"/>
              <a:gd name="connsiteX2560" fmla="*/ 4639648 w 5619318"/>
              <a:gd name="connsiteY2560" fmla="*/ 79287 h 6315508"/>
              <a:gd name="connsiteX2561" fmla="*/ 2871309 w 5619318"/>
              <a:gd name="connsiteY2561" fmla="*/ 78990 h 6315508"/>
              <a:gd name="connsiteX2562" fmla="*/ 2907694 w 5619318"/>
              <a:gd name="connsiteY2562" fmla="*/ 78990 h 6315508"/>
              <a:gd name="connsiteX2563" fmla="*/ 2921688 w 5619318"/>
              <a:gd name="connsiteY2563" fmla="*/ 108235 h 6315508"/>
              <a:gd name="connsiteX2564" fmla="*/ 2871309 w 5619318"/>
              <a:gd name="connsiteY2564" fmla="*/ 78990 h 6315508"/>
              <a:gd name="connsiteX2565" fmla="*/ 4043229 w 5619318"/>
              <a:gd name="connsiteY2565" fmla="*/ 78965 h 6315508"/>
              <a:gd name="connsiteX2566" fmla="*/ 4060014 w 5619318"/>
              <a:gd name="connsiteY2566" fmla="*/ 79218 h 6315508"/>
              <a:gd name="connsiteX2567" fmla="*/ 4030325 w 5619318"/>
              <a:gd name="connsiteY2567" fmla="*/ 99464 h 6315508"/>
              <a:gd name="connsiteX2568" fmla="*/ 4043229 w 5619318"/>
              <a:gd name="connsiteY2568" fmla="*/ 78965 h 6315508"/>
              <a:gd name="connsiteX2569" fmla="*/ 5244317 w 5619318"/>
              <a:gd name="connsiteY2569" fmla="*/ 76037 h 6315508"/>
              <a:gd name="connsiteX2570" fmla="*/ 5295295 w 5619318"/>
              <a:gd name="connsiteY2570" fmla="*/ 84041 h 6315508"/>
              <a:gd name="connsiteX2571" fmla="*/ 5312288 w 5619318"/>
              <a:gd name="connsiteY2571" fmla="*/ 140069 h 6315508"/>
              <a:gd name="connsiteX2572" fmla="*/ 5249981 w 5619318"/>
              <a:gd name="connsiteY2572" fmla="*/ 140069 h 6315508"/>
              <a:gd name="connsiteX2573" fmla="*/ 5244317 w 5619318"/>
              <a:gd name="connsiteY2573" fmla="*/ 76037 h 6315508"/>
              <a:gd name="connsiteX2574" fmla="*/ 1040076 w 5619318"/>
              <a:gd name="connsiteY2574" fmla="*/ 75201 h 6315508"/>
              <a:gd name="connsiteX2575" fmla="*/ 1065265 w 5619318"/>
              <a:gd name="connsiteY2575" fmla="*/ 79295 h 6315508"/>
              <a:gd name="connsiteX2576" fmla="*/ 1040076 w 5619318"/>
              <a:gd name="connsiteY2576" fmla="*/ 91578 h 6315508"/>
              <a:gd name="connsiteX2577" fmla="*/ 1040076 w 5619318"/>
              <a:gd name="connsiteY2577" fmla="*/ 75201 h 6315508"/>
              <a:gd name="connsiteX2578" fmla="*/ 3891997 w 5619318"/>
              <a:gd name="connsiteY2578" fmla="*/ 72575 h 6315508"/>
              <a:gd name="connsiteX2579" fmla="*/ 3906876 w 5619318"/>
              <a:gd name="connsiteY2579" fmla="*/ 84192 h 6315508"/>
              <a:gd name="connsiteX2580" fmla="*/ 3870891 w 5619318"/>
              <a:gd name="connsiteY2580" fmla="*/ 79967 h 6315508"/>
              <a:gd name="connsiteX2581" fmla="*/ 3891997 w 5619318"/>
              <a:gd name="connsiteY2581" fmla="*/ 72575 h 6315508"/>
              <a:gd name="connsiteX2582" fmla="*/ 3247152 w 5619318"/>
              <a:gd name="connsiteY2582" fmla="*/ 71678 h 6315508"/>
              <a:gd name="connsiteX2583" fmla="*/ 3301674 w 5619318"/>
              <a:gd name="connsiteY2583" fmla="*/ 79477 h 6315508"/>
              <a:gd name="connsiteX2584" fmla="*/ 3260783 w 5619318"/>
              <a:gd name="connsiteY2584" fmla="*/ 91175 h 6315508"/>
              <a:gd name="connsiteX2585" fmla="*/ 3247152 w 5619318"/>
              <a:gd name="connsiteY2585" fmla="*/ 71678 h 6315508"/>
              <a:gd name="connsiteX2586" fmla="*/ 2719295 w 5619318"/>
              <a:gd name="connsiteY2586" fmla="*/ 70461 h 6315508"/>
              <a:gd name="connsiteX2587" fmla="*/ 2728994 w 5619318"/>
              <a:gd name="connsiteY2587" fmla="*/ 83376 h 6315508"/>
              <a:gd name="connsiteX2588" fmla="*/ 2703130 w 5619318"/>
              <a:gd name="connsiteY2588" fmla="*/ 79477 h 6315508"/>
              <a:gd name="connsiteX2589" fmla="*/ 2719295 w 5619318"/>
              <a:gd name="connsiteY2589" fmla="*/ 70461 h 6315508"/>
              <a:gd name="connsiteX2590" fmla="*/ 3779750 w 5619318"/>
              <a:gd name="connsiteY2590" fmla="*/ 67002 h 6315508"/>
              <a:gd name="connsiteX2591" fmla="*/ 3784499 w 5619318"/>
              <a:gd name="connsiteY2591" fmla="*/ 75190 h 6315508"/>
              <a:gd name="connsiteX2592" fmla="*/ 3808917 w 5619318"/>
              <a:gd name="connsiteY2592" fmla="*/ 75190 h 6315508"/>
              <a:gd name="connsiteX2593" fmla="*/ 3776359 w 5619318"/>
              <a:gd name="connsiteY2593" fmla="*/ 83379 h 6315508"/>
              <a:gd name="connsiteX2594" fmla="*/ 3770933 w 5619318"/>
              <a:gd name="connsiteY2594" fmla="*/ 71096 h 6315508"/>
              <a:gd name="connsiteX2595" fmla="*/ 3779750 w 5619318"/>
              <a:gd name="connsiteY2595" fmla="*/ 67002 h 6315508"/>
              <a:gd name="connsiteX2596" fmla="*/ 2112461 w 5619318"/>
              <a:gd name="connsiteY2596" fmla="*/ 62917 h 6315508"/>
              <a:gd name="connsiteX2597" fmla="*/ 2137951 w 5619318"/>
              <a:gd name="connsiteY2597" fmla="*/ 62917 h 6315508"/>
              <a:gd name="connsiteX2598" fmla="*/ 2118125 w 5619318"/>
              <a:gd name="connsiteY2598" fmla="*/ 79002 h 6315508"/>
              <a:gd name="connsiteX2599" fmla="*/ 2112461 w 5619318"/>
              <a:gd name="connsiteY2599" fmla="*/ 62917 h 6315508"/>
              <a:gd name="connsiteX2600" fmla="*/ 2365522 w 5619318"/>
              <a:gd name="connsiteY2600" fmla="*/ 62905 h 6315508"/>
              <a:gd name="connsiteX2601" fmla="*/ 2397508 w 5619318"/>
              <a:gd name="connsiteY2601" fmla="*/ 79477 h 6315508"/>
              <a:gd name="connsiteX2602" fmla="*/ 2365522 w 5619318"/>
              <a:gd name="connsiteY2602" fmla="*/ 83620 h 6315508"/>
              <a:gd name="connsiteX2603" fmla="*/ 2889303 w 5619318"/>
              <a:gd name="connsiteY2603" fmla="*/ 58529 h 6315508"/>
              <a:gd name="connsiteX2604" fmla="*/ 2859981 w 5619318"/>
              <a:gd name="connsiteY2604" fmla="*/ 71063 h 6315508"/>
              <a:gd name="connsiteX2605" fmla="*/ 2889303 w 5619318"/>
              <a:gd name="connsiteY2605" fmla="*/ 58529 h 6315508"/>
              <a:gd name="connsiteX2606" fmla="*/ 4918453 w 5619318"/>
              <a:gd name="connsiteY2606" fmla="*/ 55566 h 6315508"/>
              <a:gd name="connsiteX2607" fmla="*/ 4934446 w 5619318"/>
              <a:gd name="connsiteY2607" fmla="*/ 59660 h 6315508"/>
              <a:gd name="connsiteX2608" fmla="*/ 4913122 w 5619318"/>
              <a:gd name="connsiteY2608" fmla="*/ 76038 h 6315508"/>
              <a:gd name="connsiteX2609" fmla="*/ 4894463 w 5619318"/>
              <a:gd name="connsiteY2609" fmla="*/ 76038 h 6315508"/>
              <a:gd name="connsiteX2610" fmla="*/ 4918453 w 5619318"/>
              <a:gd name="connsiteY2610" fmla="*/ 55566 h 6315508"/>
              <a:gd name="connsiteX2611" fmla="*/ 4498486 w 5619318"/>
              <a:gd name="connsiteY2611" fmla="*/ 50854 h 6315508"/>
              <a:gd name="connsiteX2612" fmla="*/ 4548608 w 5619318"/>
              <a:gd name="connsiteY2612" fmla="*/ 54916 h 6315508"/>
              <a:gd name="connsiteX2613" fmla="*/ 4476210 w 5619318"/>
              <a:gd name="connsiteY2613" fmla="*/ 75224 h 6315508"/>
              <a:gd name="connsiteX2614" fmla="*/ 4498486 w 5619318"/>
              <a:gd name="connsiteY2614" fmla="*/ 50854 h 6315508"/>
              <a:gd name="connsiteX2615" fmla="*/ 3810251 w 5619318"/>
              <a:gd name="connsiteY2615" fmla="*/ 45359 h 6315508"/>
              <a:gd name="connsiteX2616" fmla="*/ 3831575 w 5619318"/>
              <a:gd name="connsiteY2616" fmla="*/ 45359 h 6315508"/>
              <a:gd name="connsiteX2617" fmla="*/ 3810251 w 5619318"/>
              <a:gd name="connsiteY2617" fmla="*/ 45359 h 6315508"/>
              <a:gd name="connsiteX2618" fmla="*/ 4141977 w 5619318"/>
              <a:gd name="connsiteY2618" fmla="*/ 44465 h 6315508"/>
              <a:gd name="connsiteX2619" fmla="*/ 4172765 w 5619318"/>
              <a:gd name="connsiteY2619" fmla="*/ 50558 h 6315508"/>
              <a:gd name="connsiteX2620" fmla="*/ 4167168 w 5619318"/>
              <a:gd name="connsiteY2620" fmla="*/ 74929 h 6315508"/>
              <a:gd name="connsiteX2621" fmla="*/ 4141977 w 5619318"/>
              <a:gd name="connsiteY2621" fmla="*/ 44465 h 6315508"/>
              <a:gd name="connsiteX2622" fmla="*/ 4894463 w 5619318"/>
              <a:gd name="connsiteY2622" fmla="*/ 36557 h 6315508"/>
              <a:gd name="connsiteX2623" fmla="*/ 4919653 w 5619318"/>
              <a:gd name="connsiteY2623" fmla="*/ 50887 h 6315508"/>
              <a:gd name="connsiteX2624" fmla="*/ 4894463 w 5619318"/>
              <a:gd name="connsiteY2624" fmla="*/ 50887 h 6315508"/>
              <a:gd name="connsiteX2625" fmla="*/ 4894463 w 5619318"/>
              <a:gd name="connsiteY2625" fmla="*/ 36557 h 6315508"/>
              <a:gd name="connsiteX2626" fmla="*/ 4019261 w 5619318"/>
              <a:gd name="connsiteY2626" fmla="*/ 34316 h 6315508"/>
              <a:gd name="connsiteX2627" fmla="*/ 4060812 w 5619318"/>
              <a:gd name="connsiteY2627" fmla="*/ 40969 h 6315508"/>
              <a:gd name="connsiteX2628" fmla="*/ 3967851 w 5619318"/>
              <a:gd name="connsiteY2628" fmla="*/ 92148 h 6315508"/>
              <a:gd name="connsiteX2629" fmla="*/ 3936864 w 5619318"/>
              <a:gd name="connsiteY2629" fmla="*/ 71676 h 6315508"/>
              <a:gd name="connsiteX2630" fmla="*/ 3973485 w 5619318"/>
              <a:gd name="connsiteY2630" fmla="*/ 36875 h 6315508"/>
              <a:gd name="connsiteX2631" fmla="*/ 4019261 w 5619318"/>
              <a:gd name="connsiteY2631" fmla="*/ 34316 h 6315508"/>
              <a:gd name="connsiteX2632" fmla="*/ 3870891 w 5619318"/>
              <a:gd name="connsiteY2632" fmla="*/ 32200 h 6315508"/>
              <a:gd name="connsiteX2633" fmla="*/ 3906876 w 5619318"/>
              <a:gd name="connsiteY2633" fmla="*/ 36378 h 6315508"/>
              <a:gd name="connsiteX2634" fmla="*/ 3870891 w 5619318"/>
              <a:gd name="connsiteY2634" fmla="*/ 44734 h 6315508"/>
              <a:gd name="connsiteX2635" fmla="*/ 3586278 w 5619318"/>
              <a:gd name="connsiteY2635" fmla="*/ 32200 h 6315508"/>
              <a:gd name="connsiteX2636" fmla="*/ 3667216 w 5619318"/>
              <a:gd name="connsiteY2636" fmla="*/ 75190 h 6315508"/>
              <a:gd name="connsiteX2637" fmla="*/ 3647678 w 5619318"/>
              <a:gd name="connsiteY2637" fmla="*/ 132510 h 6315508"/>
              <a:gd name="connsiteX2638" fmla="*/ 3697915 w 5619318"/>
              <a:gd name="connsiteY2638" fmla="*/ 167313 h 6315508"/>
              <a:gd name="connsiteX2639" fmla="*/ 3739779 w 5619318"/>
              <a:gd name="connsiteY2639" fmla="*/ 204162 h 6315508"/>
              <a:gd name="connsiteX2640" fmla="*/ 3703498 w 5619318"/>
              <a:gd name="connsiteY2640" fmla="*/ 216445 h 6315508"/>
              <a:gd name="connsiteX2641" fmla="*/ 3642097 w 5619318"/>
              <a:gd name="connsiteY2641" fmla="*/ 204162 h 6315508"/>
              <a:gd name="connsiteX2642" fmla="*/ 3605815 w 5619318"/>
              <a:gd name="connsiteY2642" fmla="*/ 144793 h 6315508"/>
              <a:gd name="connsiteX2643" fmla="*/ 3505342 w 5619318"/>
              <a:gd name="connsiteY2643" fmla="*/ 132510 h 6315508"/>
              <a:gd name="connsiteX2644" fmla="*/ 3469060 w 5619318"/>
              <a:gd name="connsiteY2644" fmla="*/ 99756 h 6315508"/>
              <a:gd name="connsiteX2645" fmla="*/ 3549997 w 5619318"/>
              <a:gd name="connsiteY2645" fmla="*/ 83379 h 6315508"/>
              <a:gd name="connsiteX2646" fmla="*/ 3536041 w 5619318"/>
              <a:gd name="connsiteY2646" fmla="*/ 75190 h 6315508"/>
              <a:gd name="connsiteX2647" fmla="*/ 3586278 w 5619318"/>
              <a:gd name="connsiteY2647" fmla="*/ 62907 h 6315508"/>
              <a:gd name="connsiteX2648" fmla="*/ 3586278 w 5619318"/>
              <a:gd name="connsiteY2648" fmla="*/ 32200 h 6315508"/>
              <a:gd name="connsiteX2649" fmla="*/ 4216747 w 5619318"/>
              <a:gd name="connsiteY2649" fmla="*/ 25922 h 6315508"/>
              <a:gd name="connsiteX2650" fmla="*/ 4226742 w 5619318"/>
              <a:gd name="connsiteY2650" fmla="*/ 28315 h 6315508"/>
              <a:gd name="connsiteX2651" fmla="*/ 4226742 w 5619318"/>
              <a:gd name="connsiteY2651" fmla="*/ 36822 h 6315508"/>
              <a:gd name="connsiteX2652" fmla="*/ 4202752 w 5619318"/>
              <a:gd name="connsiteY2652" fmla="*/ 36822 h 6315508"/>
              <a:gd name="connsiteX2653" fmla="*/ 4202752 w 5619318"/>
              <a:gd name="connsiteY2653" fmla="*/ 28315 h 6315508"/>
              <a:gd name="connsiteX2654" fmla="*/ 4216747 w 5619318"/>
              <a:gd name="connsiteY2654" fmla="*/ 25922 h 6315508"/>
              <a:gd name="connsiteX2655" fmla="*/ 3832907 w 5619318"/>
              <a:gd name="connsiteY2655" fmla="*/ 20472 h 6315508"/>
              <a:gd name="connsiteX2656" fmla="*/ 3851101 w 5619318"/>
              <a:gd name="connsiteY2656" fmla="*/ 20472 h 6315508"/>
              <a:gd name="connsiteX2657" fmla="*/ 3840705 w 5619318"/>
              <a:gd name="connsiteY2657" fmla="*/ 36557 h 6315508"/>
              <a:gd name="connsiteX2658" fmla="*/ 3832907 w 5619318"/>
              <a:gd name="connsiteY2658" fmla="*/ 20472 h 6315508"/>
              <a:gd name="connsiteX2659" fmla="*/ 3722542 w 5619318"/>
              <a:gd name="connsiteY2659" fmla="*/ 16120 h 6315508"/>
              <a:gd name="connsiteX2660" fmla="*/ 3752941 w 5619318"/>
              <a:gd name="connsiteY2660" fmla="*/ 40686 h 6315508"/>
              <a:gd name="connsiteX2661" fmla="*/ 3658980 w 5619318"/>
              <a:gd name="connsiteY2661" fmla="*/ 40686 h 6315508"/>
              <a:gd name="connsiteX2662" fmla="*/ 3722542 w 5619318"/>
              <a:gd name="connsiteY2662" fmla="*/ 16120 h 6315508"/>
              <a:gd name="connsiteX2663" fmla="*/ 3808876 w 5619318"/>
              <a:gd name="connsiteY2663" fmla="*/ 6215 h 6315508"/>
              <a:gd name="connsiteX2664" fmla="*/ 3826578 w 5619318"/>
              <a:gd name="connsiteY2664" fmla="*/ 16248 h 6315508"/>
              <a:gd name="connsiteX2665" fmla="*/ 3815471 w 5619318"/>
              <a:gd name="connsiteY2665" fmla="*/ 20472 h 6315508"/>
              <a:gd name="connsiteX2666" fmla="*/ 3784928 w 5619318"/>
              <a:gd name="connsiteY2666" fmla="*/ 12023 h 6315508"/>
              <a:gd name="connsiteX2667" fmla="*/ 3808876 w 5619318"/>
              <a:gd name="connsiteY2667" fmla="*/ 6215 h 6315508"/>
              <a:gd name="connsiteX2668" fmla="*/ 5504208 w 5619318"/>
              <a:gd name="connsiteY2668" fmla="*/ 0 h 6315508"/>
              <a:gd name="connsiteX2669" fmla="*/ 5529398 w 5619318"/>
              <a:gd name="connsiteY2669" fmla="*/ 0 h 6315508"/>
              <a:gd name="connsiteX2670" fmla="*/ 5504208 w 5619318"/>
              <a:gd name="connsiteY2670" fmla="*/ 12534 h 6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Lst>
            <a:rect l="l" t="t" r="r" b="b"/>
            <a:pathLst>
              <a:path w="5619318" h="6315508">
                <a:moveTo>
                  <a:pt x="1162025" y="6302347"/>
                </a:moveTo>
                <a:cubicBezTo>
                  <a:pt x="1162025" y="6302347"/>
                  <a:pt x="1162025" y="6302347"/>
                  <a:pt x="1193180" y="6302347"/>
                </a:cubicBezTo>
                <a:cubicBezTo>
                  <a:pt x="1196012" y="6315508"/>
                  <a:pt x="1179019" y="6315508"/>
                  <a:pt x="1162025" y="6315508"/>
                </a:cubicBezTo>
                <a:cubicBezTo>
                  <a:pt x="1162025" y="6315508"/>
                  <a:pt x="1162025" y="6315508"/>
                  <a:pt x="1162025" y="6302347"/>
                </a:cubicBezTo>
                <a:close/>
                <a:moveTo>
                  <a:pt x="4634304" y="6279888"/>
                </a:moveTo>
                <a:cubicBezTo>
                  <a:pt x="4639460" y="6279987"/>
                  <a:pt x="4647068" y="6280780"/>
                  <a:pt x="4658563" y="6282364"/>
                </a:cubicBezTo>
                <a:cubicBezTo>
                  <a:pt x="4658563" y="6282364"/>
                  <a:pt x="4658563" y="6282364"/>
                  <a:pt x="4658563" y="6295037"/>
                </a:cubicBezTo>
                <a:cubicBezTo>
                  <a:pt x="4658563" y="6295037"/>
                  <a:pt x="4658563" y="6295037"/>
                  <a:pt x="4615286" y="6295037"/>
                </a:cubicBezTo>
                <a:cubicBezTo>
                  <a:pt x="4625429" y="6285532"/>
                  <a:pt x="4618836" y="6279591"/>
                  <a:pt x="4634304" y="6279888"/>
                </a:cubicBezTo>
                <a:close/>
                <a:moveTo>
                  <a:pt x="4363887" y="6264329"/>
                </a:moveTo>
                <a:cubicBezTo>
                  <a:pt x="4366685" y="6280414"/>
                  <a:pt x="4344294" y="6278403"/>
                  <a:pt x="4324702" y="6278403"/>
                </a:cubicBezTo>
                <a:cubicBezTo>
                  <a:pt x="4324702" y="6264329"/>
                  <a:pt x="4352691" y="6270361"/>
                  <a:pt x="4363887" y="6264329"/>
                </a:cubicBezTo>
                <a:close/>
                <a:moveTo>
                  <a:pt x="958111" y="6256043"/>
                </a:moveTo>
                <a:cubicBezTo>
                  <a:pt x="950114" y="6268716"/>
                  <a:pt x="944782" y="6260267"/>
                  <a:pt x="923458" y="6264492"/>
                </a:cubicBezTo>
                <a:cubicBezTo>
                  <a:pt x="918127" y="6249706"/>
                  <a:pt x="947448" y="6260267"/>
                  <a:pt x="958111" y="6256043"/>
                </a:cubicBezTo>
                <a:close/>
                <a:moveTo>
                  <a:pt x="4405258" y="6251701"/>
                </a:moveTo>
                <a:cubicBezTo>
                  <a:pt x="4410666" y="6268716"/>
                  <a:pt x="4380914" y="6258082"/>
                  <a:pt x="4370095" y="6260208"/>
                </a:cubicBezTo>
                <a:cubicBezTo>
                  <a:pt x="4364685" y="6245320"/>
                  <a:pt x="4394438" y="6255955"/>
                  <a:pt x="4405258" y="6251701"/>
                </a:cubicBezTo>
                <a:close/>
                <a:moveTo>
                  <a:pt x="3973991" y="6248244"/>
                </a:moveTo>
                <a:cubicBezTo>
                  <a:pt x="3999053" y="6252266"/>
                  <a:pt x="3999053" y="6252266"/>
                  <a:pt x="4024113" y="6248244"/>
                </a:cubicBezTo>
                <a:cubicBezTo>
                  <a:pt x="4021329" y="6258297"/>
                  <a:pt x="4035252" y="6254276"/>
                  <a:pt x="4035252" y="6260308"/>
                </a:cubicBezTo>
                <a:cubicBezTo>
                  <a:pt x="4040820" y="6280414"/>
                  <a:pt x="4001837" y="6272372"/>
                  <a:pt x="3982344" y="6274382"/>
                </a:cubicBezTo>
                <a:cubicBezTo>
                  <a:pt x="3976775" y="6264329"/>
                  <a:pt x="3962852" y="6256286"/>
                  <a:pt x="3973991" y="6248244"/>
                </a:cubicBezTo>
                <a:close/>
                <a:moveTo>
                  <a:pt x="1208658" y="6242761"/>
                </a:moveTo>
                <a:cubicBezTo>
                  <a:pt x="1218724" y="6242761"/>
                  <a:pt x="1228442" y="6246051"/>
                  <a:pt x="1222888" y="6252631"/>
                </a:cubicBezTo>
                <a:cubicBezTo>
                  <a:pt x="1222888" y="6252631"/>
                  <a:pt x="1222888" y="6252631"/>
                  <a:pt x="1192345" y="6252631"/>
                </a:cubicBezTo>
                <a:cubicBezTo>
                  <a:pt x="1188180" y="6246051"/>
                  <a:pt x="1198592" y="6242761"/>
                  <a:pt x="1208658" y="6242761"/>
                </a:cubicBezTo>
                <a:close/>
                <a:moveTo>
                  <a:pt x="4548608" y="6240002"/>
                </a:moveTo>
                <a:cubicBezTo>
                  <a:pt x="4531815" y="6247978"/>
                  <a:pt x="4526217" y="6259942"/>
                  <a:pt x="4492631" y="6255955"/>
                </a:cubicBezTo>
                <a:cubicBezTo>
                  <a:pt x="4492631" y="6238008"/>
                  <a:pt x="4520620" y="6240002"/>
                  <a:pt x="4548608" y="6240002"/>
                </a:cubicBezTo>
                <a:close/>
                <a:moveTo>
                  <a:pt x="1107576" y="6239471"/>
                </a:moveTo>
                <a:cubicBezTo>
                  <a:pt x="1116044" y="6261405"/>
                  <a:pt x="1090642" y="6261405"/>
                  <a:pt x="1070886" y="6255423"/>
                </a:cubicBezTo>
                <a:cubicBezTo>
                  <a:pt x="1068064" y="6239471"/>
                  <a:pt x="1087820" y="6239471"/>
                  <a:pt x="1107576" y="6239471"/>
                </a:cubicBezTo>
                <a:close/>
                <a:moveTo>
                  <a:pt x="5131711" y="6238373"/>
                </a:moveTo>
                <a:cubicBezTo>
                  <a:pt x="5141777" y="6238373"/>
                  <a:pt x="5152189" y="6241664"/>
                  <a:pt x="5148024" y="6248244"/>
                </a:cubicBezTo>
                <a:cubicBezTo>
                  <a:pt x="5148024" y="6248244"/>
                  <a:pt x="5148024" y="6248244"/>
                  <a:pt x="5117481" y="6248244"/>
                </a:cubicBezTo>
                <a:cubicBezTo>
                  <a:pt x="5111927" y="6241664"/>
                  <a:pt x="5121646" y="6238373"/>
                  <a:pt x="5131711" y="6238373"/>
                </a:cubicBezTo>
                <a:close/>
                <a:moveTo>
                  <a:pt x="4215581" y="6235083"/>
                </a:moveTo>
                <a:cubicBezTo>
                  <a:pt x="4221245" y="6239178"/>
                  <a:pt x="4232574" y="6241225"/>
                  <a:pt x="4246735" y="6239178"/>
                </a:cubicBezTo>
                <a:cubicBezTo>
                  <a:pt x="4246735" y="6239178"/>
                  <a:pt x="4246735" y="6239178"/>
                  <a:pt x="4246735" y="6255555"/>
                </a:cubicBezTo>
                <a:cubicBezTo>
                  <a:pt x="4246735" y="6255555"/>
                  <a:pt x="4246735" y="6255555"/>
                  <a:pt x="4221245" y="6255555"/>
                </a:cubicBezTo>
                <a:cubicBezTo>
                  <a:pt x="4226910" y="6245320"/>
                  <a:pt x="4212749" y="6245320"/>
                  <a:pt x="4215581" y="6235083"/>
                </a:cubicBezTo>
                <a:close/>
                <a:moveTo>
                  <a:pt x="3389093" y="6235083"/>
                </a:moveTo>
                <a:cubicBezTo>
                  <a:pt x="3427895" y="6235083"/>
                  <a:pt x="3458383" y="6241310"/>
                  <a:pt x="3494414" y="6243385"/>
                </a:cubicBezTo>
                <a:cubicBezTo>
                  <a:pt x="3488870" y="6262064"/>
                  <a:pt x="3511043" y="6276593"/>
                  <a:pt x="3494414" y="6291121"/>
                </a:cubicBezTo>
                <a:cubicBezTo>
                  <a:pt x="3427895" y="6299423"/>
                  <a:pt x="3433439" y="6255839"/>
                  <a:pt x="3389093" y="6247537"/>
                </a:cubicBezTo>
                <a:cubicBezTo>
                  <a:pt x="3389093" y="6247537"/>
                  <a:pt x="3389093" y="6247537"/>
                  <a:pt x="3389093" y="6235083"/>
                </a:cubicBezTo>
                <a:close/>
                <a:moveTo>
                  <a:pt x="1872953" y="6235083"/>
                </a:moveTo>
                <a:cubicBezTo>
                  <a:pt x="1895653" y="6235083"/>
                  <a:pt x="1912678" y="6243440"/>
                  <a:pt x="1929704" y="6247617"/>
                </a:cubicBezTo>
                <a:cubicBezTo>
                  <a:pt x="1924028" y="6278951"/>
                  <a:pt x="1867279" y="6260151"/>
                  <a:pt x="1841741" y="6255973"/>
                </a:cubicBezTo>
                <a:cubicBezTo>
                  <a:pt x="1853091" y="6249706"/>
                  <a:pt x="1861603" y="6243440"/>
                  <a:pt x="1872953" y="6235083"/>
                </a:cubicBezTo>
                <a:close/>
                <a:moveTo>
                  <a:pt x="1433507" y="6234929"/>
                </a:moveTo>
                <a:cubicBezTo>
                  <a:pt x="1437342" y="6235504"/>
                  <a:pt x="1440447" y="6236912"/>
                  <a:pt x="1441908" y="6239471"/>
                </a:cubicBezTo>
                <a:cubicBezTo>
                  <a:pt x="1441908" y="6259942"/>
                  <a:pt x="1418533" y="6239471"/>
                  <a:pt x="1403924" y="6243565"/>
                </a:cubicBezTo>
                <a:cubicBezTo>
                  <a:pt x="1403924" y="6238958"/>
                  <a:pt x="1422002" y="6233201"/>
                  <a:pt x="1433507" y="6234929"/>
                </a:cubicBezTo>
                <a:close/>
                <a:moveTo>
                  <a:pt x="841042" y="6233320"/>
                </a:moveTo>
                <a:cubicBezTo>
                  <a:pt x="848344" y="6234147"/>
                  <a:pt x="855779" y="6237330"/>
                  <a:pt x="862151" y="6243440"/>
                </a:cubicBezTo>
                <a:cubicBezTo>
                  <a:pt x="847990" y="6255660"/>
                  <a:pt x="845158" y="6276028"/>
                  <a:pt x="811172" y="6273991"/>
                </a:cubicBezTo>
                <a:cubicBezTo>
                  <a:pt x="798427" y="6249550"/>
                  <a:pt x="819138" y="6230838"/>
                  <a:pt x="841042" y="6233320"/>
                </a:cubicBezTo>
                <a:close/>
                <a:moveTo>
                  <a:pt x="3831856" y="6232159"/>
                </a:moveTo>
                <a:cubicBezTo>
                  <a:pt x="3848901" y="6239958"/>
                  <a:pt x="3834697" y="6261404"/>
                  <a:pt x="3814810" y="6259455"/>
                </a:cubicBezTo>
                <a:cubicBezTo>
                  <a:pt x="3794923" y="6247757"/>
                  <a:pt x="3826174" y="6241908"/>
                  <a:pt x="3831856" y="6232159"/>
                </a:cubicBezTo>
                <a:close/>
                <a:moveTo>
                  <a:pt x="479966" y="6231794"/>
                </a:moveTo>
                <a:cubicBezTo>
                  <a:pt x="490995" y="6237825"/>
                  <a:pt x="490995" y="6251900"/>
                  <a:pt x="510298" y="6251900"/>
                </a:cubicBezTo>
                <a:cubicBezTo>
                  <a:pt x="490995" y="6259942"/>
                  <a:pt x="449633" y="6245869"/>
                  <a:pt x="430332" y="6239836"/>
                </a:cubicBezTo>
                <a:cubicBezTo>
                  <a:pt x="438604" y="6227772"/>
                  <a:pt x="474450" y="6251900"/>
                  <a:pt x="479966" y="6231794"/>
                </a:cubicBezTo>
                <a:close/>
                <a:moveTo>
                  <a:pt x="2906895" y="6223385"/>
                </a:moveTo>
                <a:cubicBezTo>
                  <a:pt x="2926487" y="6237716"/>
                  <a:pt x="2965671" y="6237716"/>
                  <a:pt x="2971269" y="6260234"/>
                </a:cubicBezTo>
                <a:cubicBezTo>
                  <a:pt x="2954476" y="6284800"/>
                  <a:pt x="2912493" y="6266376"/>
                  <a:pt x="2873309" y="6268423"/>
                </a:cubicBezTo>
                <a:cubicBezTo>
                  <a:pt x="2881705" y="6264329"/>
                  <a:pt x="2904096" y="6235668"/>
                  <a:pt x="2906895" y="6223385"/>
                </a:cubicBezTo>
                <a:close/>
                <a:moveTo>
                  <a:pt x="4333467" y="6218999"/>
                </a:moveTo>
                <a:cubicBezTo>
                  <a:pt x="4333467" y="6218999"/>
                  <a:pt x="4333467" y="6218999"/>
                  <a:pt x="4363916" y="6218999"/>
                </a:cubicBezTo>
                <a:cubicBezTo>
                  <a:pt x="4366684" y="6233073"/>
                  <a:pt x="4341772" y="6225031"/>
                  <a:pt x="4339002" y="6235084"/>
                </a:cubicBezTo>
                <a:cubicBezTo>
                  <a:pt x="4330699" y="6235084"/>
                  <a:pt x="4333467" y="6225031"/>
                  <a:pt x="4333467" y="6218999"/>
                </a:cubicBezTo>
                <a:close/>
                <a:moveTo>
                  <a:pt x="4978911" y="6211364"/>
                </a:moveTo>
                <a:cubicBezTo>
                  <a:pt x="4982034" y="6210500"/>
                  <a:pt x="4986139" y="6210372"/>
                  <a:pt x="4991852" y="6211395"/>
                </a:cubicBezTo>
                <a:cubicBezTo>
                  <a:pt x="5000419" y="6227772"/>
                  <a:pt x="4974716" y="6223678"/>
                  <a:pt x="4960436" y="6227772"/>
                </a:cubicBezTo>
                <a:cubicBezTo>
                  <a:pt x="4969004" y="6223167"/>
                  <a:pt x="4969539" y="6213954"/>
                  <a:pt x="4978911" y="6211364"/>
                </a:cubicBezTo>
                <a:close/>
                <a:moveTo>
                  <a:pt x="2226247" y="6208611"/>
                </a:moveTo>
                <a:cubicBezTo>
                  <a:pt x="2229857" y="6209128"/>
                  <a:pt x="2234910" y="6211200"/>
                  <a:pt x="2243573" y="6211200"/>
                </a:cubicBezTo>
                <a:lnTo>
                  <a:pt x="2243573" y="6223629"/>
                </a:lnTo>
                <a:cubicBezTo>
                  <a:pt x="2223359" y="6227772"/>
                  <a:pt x="2229134" y="6215343"/>
                  <a:pt x="2217584" y="6215343"/>
                </a:cubicBezTo>
                <a:cubicBezTo>
                  <a:pt x="2220471" y="6209128"/>
                  <a:pt x="2222637" y="6208093"/>
                  <a:pt x="2226247" y="6208611"/>
                </a:cubicBezTo>
                <a:close/>
                <a:moveTo>
                  <a:pt x="1828857" y="6207301"/>
                </a:moveTo>
                <a:cubicBezTo>
                  <a:pt x="1845518" y="6213255"/>
                  <a:pt x="1862177" y="6217224"/>
                  <a:pt x="1867731" y="6231115"/>
                </a:cubicBezTo>
                <a:cubicBezTo>
                  <a:pt x="1839964" y="6235084"/>
                  <a:pt x="1837187" y="6223177"/>
                  <a:pt x="1817751" y="6223177"/>
                </a:cubicBezTo>
                <a:cubicBezTo>
                  <a:pt x="1820528" y="6217224"/>
                  <a:pt x="1837187" y="6219208"/>
                  <a:pt x="1828857" y="6207301"/>
                </a:cubicBezTo>
                <a:close/>
                <a:moveTo>
                  <a:pt x="3499847" y="6207043"/>
                </a:moveTo>
                <a:cubicBezTo>
                  <a:pt x="3511043" y="6215300"/>
                  <a:pt x="3508245" y="6238008"/>
                  <a:pt x="3480255" y="6231815"/>
                </a:cubicBezTo>
                <a:cubicBezTo>
                  <a:pt x="3474657" y="6221493"/>
                  <a:pt x="3469060" y="6202913"/>
                  <a:pt x="3499847" y="6207043"/>
                </a:cubicBezTo>
                <a:close/>
                <a:moveTo>
                  <a:pt x="2687016" y="6203456"/>
                </a:moveTo>
                <a:cubicBezTo>
                  <a:pt x="2708933" y="6201452"/>
                  <a:pt x="2717152" y="6209467"/>
                  <a:pt x="2722631" y="6219487"/>
                </a:cubicBezTo>
                <a:cubicBezTo>
                  <a:pt x="2725371" y="6237521"/>
                  <a:pt x="2687016" y="6229506"/>
                  <a:pt x="2697975" y="6251548"/>
                </a:cubicBezTo>
                <a:cubicBezTo>
                  <a:pt x="2681537" y="6243533"/>
                  <a:pt x="2667839" y="6255556"/>
                  <a:pt x="2651401" y="6247540"/>
                </a:cubicBezTo>
                <a:cubicBezTo>
                  <a:pt x="2651401" y="6247540"/>
                  <a:pt x="2651401" y="6247540"/>
                  <a:pt x="2651401" y="6227503"/>
                </a:cubicBezTo>
                <a:cubicBezTo>
                  <a:pt x="2676058" y="6227503"/>
                  <a:pt x="2667839" y="6207464"/>
                  <a:pt x="2687016" y="6203456"/>
                </a:cubicBezTo>
                <a:close/>
                <a:moveTo>
                  <a:pt x="4268725" y="6203446"/>
                </a:moveTo>
                <a:cubicBezTo>
                  <a:pt x="4268725" y="6203446"/>
                  <a:pt x="4268725" y="6203446"/>
                  <a:pt x="4268725" y="6219399"/>
                </a:cubicBezTo>
                <a:cubicBezTo>
                  <a:pt x="4254732" y="6223386"/>
                  <a:pt x="4232340" y="6221392"/>
                  <a:pt x="4226742" y="6207434"/>
                </a:cubicBezTo>
                <a:cubicBezTo>
                  <a:pt x="4240737" y="6205440"/>
                  <a:pt x="4249134" y="6201452"/>
                  <a:pt x="4268725" y="6203446"/>
                </a:cubicBezTo>
                <a:close/>
                <a:moveTo>
                  <a:pt x="4579017" y="6202913"/>
                </a:moveTo>
                <a:cubicBezTo>
                  <a:pt x="4604585" y="6206935"/>
                  <a:pt x="4593220" y="6235083"/>
                  <a:pt x="4559130" y="6227041"/>
                </a:cubicBezTo>
                <a:cubicBezTo>
                  <a:pt x="4550607" y="6208946"/>
                  <a:pt x="4576176" y="6212966"/>
                  <a:pt x="4579017" y="6202913"/>
                </a:cubicBezTo>
                <a:close/>
                <a:moveTo>
                  <a:pt x="3099310" y="6202913"/>
                </a:moveTo>
                <a:cubicBezTo>
                  <a:pt x="3118635" y="6209128"/>
                  <a:pt x="3129678" y="6221558"/>
                  <a:pt x="3135200" y="6236059"/>
                </a:cubicBezTo>
                <a:cubicBezTo>
                  <a:pt x="3129678" y="6236059"/>
                  <a:pt x="3132438" y="6242273"/>
                  <a:pt x="3129678" y="6244344"/>
                </a:cubicBezTo>
                <a:cubicBezTo>
                  <a:pt x="3088267" y="6252630"/>
                  <a:pt x="3077224" y="6213271"/>
                  <a:pt x="3099310" y="6202913"/>
                </a:cubicBezTo>
                <a:close/>
                <a:moveTo>
                  <a:pt x="3221566" y="6201314"/>
                </a:moveTo>
                <a:cubicBezTo>
                  <a:pt x="3226738" y="6200017"/>
                  <a:pt x="3232894" y="6200271"/>
                  <a:pt x="3240417" y="6202802"/>
                </a:cubicBezTo>
                <a:cubicBezTo>
                  <a:pt x="3243154" y="6225073"/>
                  <a:pt x="3218532" y="6245320"/>
                  <a:pt x="3191175" y="6235197"/>
                </a:cubicBezTo>
                <a:cubicBezTo>
                  <a:pt x="3199382" y="6223048"/>
                  <a:pt x="3206050" y="6205206"/>
                  <a:pt x="3221566" y="6201314"/>
                </a:cubicBezTo>
                <a:close/>
                <a:moveTo>
                  <a:pt x="3525608" y="6198527"/>
                </a:moveTo>
                <a:cubicBezTo>
                  <a:pt x="3525608" y="6198527"/>
                  <a:pt x="3525608" y="6198527"/>
                  <a:pt x="3551312" y="6198527"/>
                </a:cubicBezTo>
                <a:cubicBezTo>
                  <a:pt x="3557023" y="6216952"/>
                  <a:pt x="3517040" y="6218999"/>
                  <a:pt x="3525608" y="6198527"/>
                </a:cubicBezTo>
                <a:close/>
                <a:moveTo>
                  <a:pt x="1705397" y="6198527"/>
                </a:moveTo>
                <a:cubicBezTo>
                  <a:pt x="1722190" y="6204620"/>
                  <a:pt x="1730588" y="6216806"/>
                  <a:pt x="1741783" y="6226961"/>
                </a:cubicBezTo>
                <a:cubicBezTo>
                  <a:pt x="1727788" y="6226961"/>
                  <a:pt x="1724990" y="6235084"/>
                  <a:pt x="1705397" y="6231022"/>
                </a:cubicBezTo>
                <a:cubicBezTo>
                  <a:pt x="1713794" y="6218837"/>
                  <a:pt x="1685806" y="6206651"/>
                  <a:pt x="1705397" y="6198527"/>
                </a:cubicBezTo>
                <a:close/>
                <a:moveTo>
                  <a:pt x="1236902" y="6195603"/>
                </a:moveTo>
                <a:cubicBezTo>
                  <a:pt x="1256621" y="6195603"/>
                  <a:pt x="1265073" y="6203645"/>
                  <a:pt x="1279158" y="6207666"/>
                </a:cubicBezTo>
                <a:cubicBezTo>
                  <a:pt x="1281975" y="6217719"/>
                  <a:pt x="1267890" y="6215709"/>
                  <a:pt x="1273524" y="6227772"/>
                </a:cubicBezTo>
                <a:cubicBezTo>
                  <a:pt x="1245353" y="6227772"/>
                  <a:pt x="1220001" y="6213699"/>
                  <a:pt x="1236902" y="6195603"/>
                </a:cubicBezTo>
                <a:close/>
                <a:moveTo>
                  <a:pt x="4141515" y="6190972"/>
                </a:moveTo>
                <a:cubicBezTo>
                  <a:pt x="4163401" y="6186829"/>
                  <a:pt x="4171608" y="6195115"/>
                  <a:pt x="4190757" y="6195115"/>
                </a:cubicBezTo>
                <a:cubicBezTo>
                  <a:pt x="4188022" y="6209616"/>
                  <a:pt x="4168871" y="6211688"/>
                  <a:pt x="4146986" y="6211688"/>
                </a:cubicBezTo>
                <a:cubicBezTo>
                  <a:pt x="4141515" y="6207545"/>
                  <a:pt x="4138779" y="6199258"/>
                  <a:pt x="4141515" y="6190972"/>
                </a:cubicBezTo>
                <a:close/>
                <a:moveTo>
                  <a:pt x="3949366" y="6186829"/>
                </a:moveTo>
                <a:cubicBezTo>
                  <a:pt x="3982709" y="6188854"/>
                  <a:pt x="3993823" y="6201002"/>
                  <a:pt x="4018829" y="6198978"/>
                </a:cubicBezTo>
                <a:cubicBezTo>
                  <a:pt x="4013273" y="6213150"/>
                  <a:pt x="3966037" y="6221249"/>
                  <a:pt x="3949366" y="6215174"/>
                </a:cubicBezTo>
                <a:cubicBezTo>
                  <a:pt x="3943810" y="6223274"/>
                  <a:pt x="3929918" y="6229348"/>
                  <a:pt x="3927139" y="6239471"/>
                </a:cubicBezTo>
                <a:cubicBezTo>
                  <a:pt x="3907689" y="6235421"/>
                  <a:pt x="3882683" y="6235421"/>
                  <a:pt x="3857677" y="6235421"/>
                </a:cubicBezTo>
                <a:cubicBezTo>
                  <a:pt x="3860455" y="6221249"/>
                  <a:pt x="3854898" y="6203027"/>
                  <a:pt x="3863233" y="6194928"/>
                </a:cubicBezTo>
                <a:cubicBezTo>
                  <a:pt x="3902132" y="6192903"/>
                  <a:pt x="3907689" y="6217199"/>
                  <a:pt x="3943810" y="6207076"/>
                </a:cubicBezTo>
                <a:cubicBezTo>
                  <a:pt x="3963259" y="6201002"/>
                  <a:pt x="3935475" y="6190878"/>
                  <a:pt x="3949366" y="6186829"/>
                </a:cubicBezTo>
                <a:close/>
                <a:moveTo>
                  <a:pt x="5405893" y="6179225"/>
                </a:moveTo>
                <a:cubicBezTo>
                  <a:pt x="5400323" y="6189462"/>
                  <a:pt x="5414246" y="6189462"/>
                  <a:pt x="5411462" y="6199698"/>
                </a:cubicBezTo>
                <a:cubicBezTo>
                  <a:pt x="5372479" y="6205839"/>
                  <a:pt x="5364124" y="6187414"/>
                  <a:pt x="5336278" y="6187414"/>
                </a:cubicBezTo>
                <a:cubicBezTo>
                  <a:pt x="5355770" y="6175131"/>
                  <a:pt x="5369693" y="6181273"/>
                  <a:pt x="5405893" y="6179225"/>
                </a:cubicBezTo>
                <a:close/>
                <a:moveTo>
                  <a:pt x="2970468" y="6178640"/>
                </a:moveTo>
                <a:cubicBezTo>
                  <a:pt x="2984463" y="6176593"/>
                  <a:pt x="2987261" y="6184781"/>
                  <a:pt x="3001256" y="6186829"/>
                </a:cubicBezTo>
                <a:cubicBezTo>
                  <a:pt x="2998456" y="6197064"/>
                  <a:pt x="2978864" y="6195018"/>
                  <a:pt x="2962071" y="6195018"/>
                </a:cubicBezTo>
                <a:cubicBezTo>
                  <a:pt x="2959273" y="6186829"/>
                  <a:pt x="2967668" y="6182735"/>
                  <a:pt x="2970468" y="6178640"/>
                </a:cubicBezTo>
                <a:close/>
                <a:moveTo>
                  <a:pt x="684412" y="6178399"/>
                </a:moveTo>
                <a:cubicBezTo>
                  <a:pt x="687849" y="6178141"/>
                  <a:pt x="691972" y="6178657"/>
                  <a:pt x="694721" y="6178657"/>
                </a:cubicBezTo>
                <a:cubicBezTo>
                  <a:pt x="694721" y="6184850"/>
                  <a:pt x="691972" y="6193108"/>
                  <a:pt x="700219" y="6195172"/>
                </a:cubicBezTo>
                <a:cubicBezTo>
                  <a:pt x="686474" y="6211687"/>
                  <a:pt x="683726" y="6184850"/>
                  <a:pt x="678228" y="6182786"/>
                </a:cubicBezTo>
                <a:cubicBezTo>
                  <a:pt x="678228" y="6179689"/>
                  <a:pt x="680977" y="6178657"/>
                  <a:pt x="684412" y="6178399"/>
                </a:cubicBezTo>
                <a:close/>
                <a:moveTo>
                  <a:pt x="3177926" y="6177224"/>
                </a:moveTo>
                <a:cubicBezTo>
                  <a:pt x="3182429" y="6177159"/>
                  <a:pt x="3186978" y="6178567"/>
                  <a:pt x="3191177" y="6182150"/>
                </a:cubicBezTo>
                <a:cubicBezTo>
                  <a:pt x="3185579" y="6192386"/>
                  <a:pt x="3168785" y="6196480"/>
                  <a:pt x="3149194" y="6198527"/>
                </a:cubicBezTo>
                <a:cubicBezTo>
                  <a:pt x="3151293" y="6190851"/>
                  <a:pt x="3164412" y="6177415"/>
                  <a:pt x="3177926" y="6177224"/>
                </a:cubicBezTo>
                <a:close/>
                <a:moveTo>
                  <a:pt x="2201590" y="6175480"/>
                </a:moveTo>
                <a:cubicBezTo>
                  <a:pt x="2204923" y="6175729"/>
                  <a:pt x="2209587" y="6177723"/>
                  <a:pt x="2217584" y="6178720"/>
                </a:cubicBezTo>
                <a:cubicBezTo>
                  <a:pt x="2217584" y="6178720"/>
                  <a:pt x="2217584" y="6178720"/>
                  <a:pt x="2217584" y="6190684"/>
                </a:cubicBezTo>
                <a:cubicBezTo>
                  <a:pt x="2201590" y="6192678"/>
                  <a:pt x="2204255" y="6182708"/>
                  <a:pt x="2193594" y="6182708"/>
                </a:cubicBezTo>
                <a:cubicBezTo>
                  <a:pt x="2196260" y="6176726"/>
                  <a:pt x="2198258" y="6175230"/>
                  <a:pt x="2201590" y="6175480"/>
                </a:cubicBezTo>
                <a:close/>
                <a:moveTo>
                  <a:pt x="5102377" y="6175131"/>
                </a:moveTo>
                <a:cubicBezTo>
                  <a:pt x="5113281" y="6179205"/>
                  <a:pt x="5105103" y="6197535"/>
                  <a:pt x="5132364" y="6191425"/>
                </a:cubicBezTo>
                <a:cubicBezTo>
                  <a:pt x="5129637" y="6203646"/>
                  <a:pt x="5107828" y="6201609"/>
                  <a:pt x="5116008" y="6219939"/>
                </a:cubicBezTo>
                <a:cubicBezTo>
                  <a:pt x="5102377" y="6221976"/>
                  <a:pt x="5086020" y="6232160"/>
                  <a:pt x="5072389" y="6224013"/>
                </a:cubicBezTo>
                <a:cubicBezTo>
                  <a:pt x="5099650" y="6219939"/>
                  <a:pt x="5083293" y="6185315"/>
                  <a:pt x="5102377" y="6175131"/>
                </a:cubicBezTo>
                <a:close/>
                <a:moveTo>
                  <a:pt x="1639825" y="6174793"/>
                </a:moveTo>
                <a:cubicBezTo>
                  <a:pt x="1622799" y="6190991"/>
                  <a:pt x="1594424" y="6201114"/>
                  <a:pt x="1588749" y="6223385"/>
                </a:cubicBezTo>
                <a:cubicBezTo>
                  <a:pt x="1571724" y="6219336"/>
                  <a:pt x="1557536" y="6215287"/>
                  <a:pt x="1551862" y="6207188"/>
                </a:cubicBezTo>
                <a:cubicBezTo>
                  <a:pt x="1571724" y="6193015"/>
                  <a:pt x="1611449" y="6170744"/>
                  <a:pt x="1639825" y="6174793"/>
                </a:cubicBezTo>
                <a:close/>
                <a:moveTo>
                  <a:pt x="3640232" y="6174293"/>
                </a:moveTo>
                <a:cubicBezTo>
                  <a:pt x="3651909" y="6174663"/>
                  <a:pt x="3663979" y="6186162"/>
                  <a:pt x="3668176" y="6178743"/>
                </a:cubicBezTo>
                <a:cubicBezTo>
                  <a:pt x="3684969" y="6180722"/>
                  <a:pt x="3662579" y="6190614"/>
                  <a:pt x="3668176" y="6198527"/>
                </a:cubicBezTo>
                <a:cubicBezTo>
                  <a:pt x="3654183" y="6192592"/>
                  <a:pt x="3628993" y="6194571"/>
                  <a:pt x="3628993" y="6178743"/>
                </a:cubicBezTo>
                <a:cubicBezTo>
                  <a:pt x="3632491" y="6175281"/>
                  <a:pt x="3636340" y="6174168"/>
                  <a:pt x="3640232" y="6174293"/>
                </a:cubicBezTo>
                <a:close/>
                <a:moveTo>
                  <a:pt x="652238" y="6164895"/>
                </a:moveTo>
                <a:cubicBezTo>
                  <a:pt x="663789" y="6164895"/>
                  <a:pt x="669564" y="6168655"/>
                  <a:pt x="678228" y="6170535"/>
                </a:cubicBezTo>
                <a:cubicBezTo>
                  <a:pt x="675340" y="6176175"/>
                  <a:pt x="666676" y="6178055"/>
                  <a:pt x="652238" y="6178055"/>
                </a:cubicBezTo>
                <a:cubicBezTo>
                  <a:pt x="652238" y="6178055"/>
                  <a:pt x="652238" y="6178055"/>
                  <a:pt x="652238" y="6164895"/>
                </a:cubicBezTo>
                <a:close/>
                <a:moveTo>
                  <a:pt x="4720015" y="6161056"/>
                </a:moveTo>
                <a:cubicBezTo>
                  <a:pt x="4733923" y="6185184"/>
                  <a:pt x="4764518" y="6201268"/>
                  <a:pt x="4745047" y="6227407"/>
                </a:cubicBezTo>
                <a:cubicBezTo>
                  <a:pt x="4661605" y="6255555"/>
                  <a:pt x="4636571" y="6159046"/>
                  <a:pt x="4720015" y="6161056"/>
                </a:cubicBezTo>
                <a:close/>
                <a:moveTo>
                  <a:pt x="2667396" y="6161047"/>
                </a:moveTo>
                <a:cubicBezTo>
                  <a:pt x="2667396" y="6161047"/>
                  <a:pt x="2667396" y="6161047"/>
                  <a:pt x="2667396" y="6191062"/>
                </a:cubicBezTo>
                <a:cubicBezTo>
                  <a:pt x="2620253" y="6197064"/>
                  <a:pt x="2623026" y="6173053"/>
                  <a:pt x="2581431" y="6175054"/>
                </a:cubicBezTo>
                <a:cubicBezTo>
                  <a:pt x="2609161" y="6169051"/>
                  <a:pt x="2628572" y="6159046"/>
                  <a:pt x="2667396" y="6161047"/>
                </a:cubicBezTo>
                <a:close/>
                <a:moveTo>
                  <a:pt x="144451" y="6160752"/>
                </a:moveTo>
                <a:cubicBezTo>
                  <a:pt x="190432" y="6154659"/>
                  <a:pt x="173188" y="6191216"/>
                  <a:pt x="144451" y="6174969"/>
                </a:cubicBezTo>
                <a:cubicBezTo>
                  <a:pt x="144451" y="6174969"/>
                  <a:pt x="144451" y="6174969"/>
                  <a:pt x="144451" y="6160752"/>
                </a:cubicBezTo>
                <a:close/>
                <a:moveTo>
                  <a:pt x="3333117" y="6160508"/>
                </a:moveTo>
                <a:cubicBezTo>
                  <a:pt x="3361105" y="6194796"/>
                  <a:pt x="3223962" y="6218999"/>
                  <a:pt x="3221163" y="6174627"/>
                </a:cubicBezTo>
                <a:cubicBezTo>
                  <a:pt x="3265945" y="6178661"/>
                  <a:pt x="3296731" y="6164543"/>
                  <a:pt x="3333117" y="6160508"/>
                </a:cubicBezTo>
                <a:close/>
                <a:moveTo>
                  <a:pt x="2810134" y="6160508"/>
                </a:moveTo>
                <a:lnTo>
                  <a:pt x="2829727" y="6160508"/>
                </a:lnTo>
                <a:cubicBezTo>
                  <a:pt x="2835324" y="6174156"/>
                  <a:pt x="2818531" y="6170257"/>
                  <a:pt x="2815732" y="6178055"/>
                </a:cubicBezTo>
                <a:cubicBezTo>
                  <a:pt x="2807336" y="6176106"/>
                  <a:pt x="2810134" y="6166357"/>
                  <a:pt x="2810134" y="6160508"/>
                </a:cubicBezTo>
                <a:close/>
                <a:moveTo>
                  <a:pt x="557136" y="6160508"/>
                </a:moveTo>
                <a:cubicBezTo>
                  <a:pt x="568559" y="6168307"/>
                  <a:pt x="594263" y="6162458"/>
                  <a:pt x="591407" y="6178055"/>
                </a:cubicBezTo>
                <a:cubicBezTo>
                  <a:pt x="579982" y="6172206"/>
                  <a:pt x="554280" y="6176106"/>
                  <a:pt x="557136" y="6160508"/>
                </a:cubicBezTo>
                <a:close/>
                <a:moveTo>
                  <a:pt x="4862876" y="6156121"/>
                </a:moveTo>
                <a:cubicBezTo>
                  <a:pt x="4868474" y="6168085"/>
                  <a:pt x="4854481" y="6168085"/>
                  <a:pt x="4857279" y="6178055"/>
                </a:cubicBezTo>
                <a:cubicBezTo>
                  <a:pt x="4848883" y="6174068"/>
                  <a:pt x="4840486" y="6172074"/>
                  <a:pt x="4826491" y="6174068"/>
                </a:cubicBezTo>
                <a:cubicBezTo>
                  <a:pt x="4826491" y="6160109"/>
                  <a:pt x="4840486" y="6156121"/>
                  <a:pt x="4862876" y="6156121"/>
                </a:cubicBezTo>
                <a:close/>
                <a:moveTo>
                  <a:pt x="3581013" y="6155891"/>
                </a:moveTo>
                <a:cubicBezTo>
                  <a:pt x="3581013" y="6155891"/>
                  <a:pt x="3581013" y="6155891"/>
                  <a:pt x="3581013" y="6182904"/>
                </a:cubicBezTo>
                <a:cubicBezTo>
                  <a:pt x="3564220" y="6189138"/>
                  <a:pt x="3508243" y="6191216"/>
                  <a:pt x="3499847" y="6178749"/>
                </a:cubicBezTo>
                <a:cubicBezTo>
                  <a:pt x="3497048" y="6151735"/>
                  <a:pt x="3541829" y="6155891"/>
                  <a:pt x="3581013" y="6155891"/>
                </a:cubicBezTo>
                <a:close/>
                <a:moveTo>
                  <a:pt x="2727769" y="6148810"/>
                </a:moveTo>
                <a:cubicBezTo>
                  <a:pt x="2755758" y="6152799"/>
                  <a:pt x="2755758" y="6150804"/>
                  <a:pt x="2783747" y="6148810"/>
                </a:cubicBezTo>
                <a:cubicBezTo>
                  <a:pt x="2789344" y="6162769"/>
                  <a:pt x="2766954" y="6156787"/>
                  <a:pt x="2772551" y="6170745"/>
                </a:cubicBezTo>
                <a:cubicBezTo>
                  <a:pt x="2752959" y="6168750"/>
                  <a:pt x="2750160" y="6156787"/>
                  <a:pt x="2722171" y="6160774"/>
                </a:cubicBezTo>
                <a:cubicBezTo>
                  <a:pt x="2719373" y="6154793"/>
                  <a:pt x="2727769" y="6154793"/>
                  <a:pt x="2727769" y="6148810"/>
                </a:cubicBezTo>
                <a:close/>
                <a:moveTo>
                  <a:pt x="3698073" y="6144423"/>
                </a:moveTo>
                <a:cubicBezTo>
                  <a:pt x="3731326" y="6158610"/>
                  <a:pt x="3778436" y="6158610"/>
                  <a:pt x="3808917" y="6156583"/>
                </a:cubicBezTo>
                <a:cubicBezTo>
                  <a:pt x="3808917" y="6166717"/>
                  <a:pt x="3797833" y="6170769"/>
                  <a:pt x="3795062" y="6178876"/>
                </a:cubicBezTo>
                <a:cubicBezTo>
                  <a:pt x="3775664" y="6180903"/>
                  <a:pt x="3772893" y="6170769"/>
                  <a:pt x="3753495" y="6174823"/>
                </a:cubicBezTo>
                <a:cubicBezTo>
                  <a:pt x="3736868" y="6172796"/>
                  <a:pt x="3747953" y="6189009"/>
                  <a:pt x="3728556" y="6186983"/>
                </a:cubicBezTo>
                <a:cubicBezTo>
                  <a:pt x="3725784" y="6195090"/>
                  <a:pt x="3736868" y="6195090"/>
                  <a:pt x="3745182" y="6195090"/>
                </a:cubicBezTo>
                <a:cubicBezTo>
                  <a:pt x="3745182" y="6203196"/>
                  <a:pt x="3734098" y="6205223"/>
                  <a:pt x="3728556" y="6211303"/>
                </a:cubicBezTo>
                <a:cubicBezTo>
                  <a:pt x="3720242" y="6211303"/>
                  <a:pt x="3723013" y="6203196"/>
                  <a:pt x="3723013" y="6199142"/>
                </a:cubicBezTo>
                <a:cubicBezTo>
                  <a:pt x="3700844" y="6203196"/>
                  <a:pt x="3689760" y="6215356"/>
                  <a:pt x="3667591" y="6219410"/>
                </a:cubicBezTo>
                <a:cubicBezTo>
                  <a:pt x="3678675" y="6249809"/>
                  <a:pt x="3714699" y="6231569"/>
                  <a:pt x="3759037" y="6231569"/>
                </a:cubicBezTo>
                <a:cubicBezTo>
                  <a:pt x="3753495" y="6239676"/>
                  <a:pt x="3742410" y="6243729"/>
                  <a:pt x="3739640" y="6251836"/>
                </a:cubicBezTo>
                <a:cubicBezTo>
                  <a:pt x="3695302" y="6245756"/>
                  <a:pt x="3659278" y="6259942"/>
                  <a:pt x="3623253" y="6235623"/>
                </a:cubicBezTo>
                <a:cubicBezTo>
                  <a:pt x="3601084" y="6243729"/>
                  <a:pt x="3565060" y="6251836"/>
                  <a:pt x="3537349" y="6243729"/>
                </a:cubicBezTo>
                <a:cubicBezTo>
                  <a:pt x="3529035" y="6195090"/>
                  <a:pt x="3612168" y="6207249"/>
                  <a:pt x="3642651" y="6223463"/>
                </a:cubicBezTo>
                <a:cubicBezTo>
                  <a:pt x="3659278" y="6215356"/>
                  <a:pt x="3664820" y="6201170"/>
                  <a:pt x="3698073" y="6203196"/>
                </a:cubicBezTo>
                <a:cubicBezTo>
                  <a:pt x="3686988" y="6174823"/>
                  <a:pt x="3723013" y="6178876"/>
                  <a:pt x="3723013" y="6156583"/>
                </a:cubicBezTo>
                <a:cubicBezTo>
                  <a:pt x="3714699" y="6168743"/>
                  <a:pt x="3695302" y="6166717"/>
                  <a:pt x="3692530" y="6170769"/>
                </a:cubicBezTo>
                <a:cubicBezTo>
                  <a:pt x="3681446" y="6168743"/>
                  <a:pt x="3695302" y="6150503"/>
                  <a:pt x="3698073" y="6144423"/>
                </a:cubicBezTo>
                <a:close/>
                <a:moveTo>
                  <a:pt x="504437" y="6144423"/>
                </a:moveTo>
                <a:cubicBezTo>
                  <a:pt x="518226" y="6144423"/>
                  <a:pt x="532013" y="6144423"/>
                  <a:pt x="540285" y="6148517"/>
                </a:cubicBezTo>
                <a:cubicBezTo>
                  <a:pt x="540285" y="6148517"/>
                  <a:pt x="540285" y="6148517"/>
                  <a:pt x="540285" y="6164895"/>
                </a:cubicBezTo>
                <a:cubicBezTo>
                  <a:pt x="496165" y="6162848"/>
                  <a:pt x="501681" y="6195603"/>
                  <a:pt x="460318" y="6183320"/>
                </a:cubicBezTo>
                <a:cubicBezTo>
                  <a:pt x="465833" y="6160800"/>
                  <a:pt x="507195" y="6160800"/>
                  <a:pt x="504437" y="6144423"/>
                </a:cubicBezTo>
                <a:close/>
                <a:moveTo>
                  <a:pt x="332373" y="6132308"/>
                </a:moveTo>
                <a:cubicBezTo>
                  <a:pt x="332373" y="6132308"/>
                  <a:pt x="332373" y="6132308"/>
                  <a:pt x="332373" y="6156122"/>
                </a:cubicBezTo>
                <a:cubicBezTo>
                  <a:pt x="304607" y="6152153"/>
                  <a:pt x="324043" y="6130323"/>
                  <a:pt x="282394" y="6140246"/>
                </a:cubicBezTo>
                <a:cubicBezTo>
                  <a:pt x="282394" y="6128338"/>
                  <a:pt x="312937" y="6134293"/>
                  <a:pt x="332373" y="6132308"/>
                </a:cubicBezTo>
                <a:close/>
                <a:moveTo>
                  <a:pt x="1086458" y="6131994"/>
                </a:moveTo>
                <a:cubicBezTo>
                  <a:pt x="1102550" y="6134004"/>
                  <a:pt x="1117244" y="6140037"/>
                  <a:pt x="1114446" y="6148079"/>
                </a:cubicBezTo>
                <a:cubicBezTo>
                  <a:pt x="1100451" y="6154110"/>
                  <a:pt x="1083658" y="6154110"/>
                  <a:pt x="1069663" y="6156121"/>
                </a:cubicBezTo>
                <a:cubicBezTo>
                  <a:pt x="1064066" y="6152100"/>
                  <a:pt x="1058468" y="6144057"/>
                  <a:pt x="1050072" y="6140037"/>
                </a:cubicBezTo>
                <a:cubicBezTo>
                  <a:pt x="1052870" y="6131994"/>
                  <a:pt x="1070363" y="6129984"/>
                  <a:pt x="1086458" y="6131994"/>
                </a:cubicBezTo>
                <a:close/>
                <a:moveTo>
                  <a:pt x="4614427" y="6128338"/>
                </a:moveTo>
                <a:cubicBezTo>
                  <a:pt x="4642107" y="6132415"/>
                  <a:pt x="4631035" y="6136492"/>
                  <a:pt x="4664252" y="6132415"/>
                </a:cubicBezTo>
                <a:cubicBezTo>
                  <a:pt x="4672556" y="6142606"/>
                  <a:pt x="4644875" y="6152799"/>
                  <a:pt x="4664252" y="6156875"/>
                </a:cubicBezTo>
                <a:cubicBezTo>
                  <a:pt x="4653180" y="6177258"/>
                  <a:pt x="4617195" y="6158913"/>
                  <a:pt x="4614427" y="6187450"/>
                </a:cubicBezTo>
                <a:cubicBezTo>
                  <a:pt x="4583978" y="6193564"/>
                  <a:pt x="4559065" y="6195603"/>
                  <a:pt x="4528616" y="6191526"/>
                </a:cubicBezTo>
                <a:cubicBezTo>
                  <a:pt x="4539690" y="6171143"/>
                  <a:pt x="4586746" y="6160951"/>
                  <a:pt x="4608890" y="6175219"/>
                </a:cubicBezTo>
                <a:cubicBezTo>
                  <a:pt x="4622731" y="6167067"/>
                  <a:pt x="4650412" y="6154837"/>
                  <a:pt x="4633803" y="6140569"/>
                </a:cubicBezTo>
                <a:cubicBezTo>
                  <a:pt x="4625499" y="6142606"/>
                  <a:pt x="4628267" y="6154837"/>
                  <a:pt x="4608890" y="6148722"/>
                </a:cubicBezTo>
                <a:cubicBezTo>
                  <a:pt x="4606122" y="6138531"/>
                  <a:pt x="4619963" y="6140569"/>
                  <a:pt x="4614427" y="6128338"/>
                </a:cubicBezTo>
                <a:close/>
                <a:moveTo>
                  <a:pt x="3981683" y="6128338"/>
                </a:moveTo>
                <a:cubicBezTo>
                  <a:pt x="3981683" y="6132413"/>
                  <a:pt x="3987262" y="6132413"/>
                  <a:pt x="3992840" y="6132413"/>
                </a:cubicBezTo>
                <a:cubicBezTo>
                  <a:pt x="3984472" y="6162963"/>
                  <a:pt x="3945418" y="6156853"/>
                  <a:pt x="3937050" y="6179257"/>
                </a:cubicBezTo>
                <a:cubicBezTo>
                  <a:pt x="3911945" y="6177221"/>
                  <a:pt x="3906366" y="6185367"/>
                  <a:pt x="3881260" y="6183331"/>
                </a:cubicBezTo>
                <a:cubicBezTo>
                  <a:pt x="3897996" y="6165000"/>
                  <a:pt x="3872891" y="6146669"/>
                  <a:pt x="3911945" y="6144633"/>
                </a:cubicBezTo>
                <a:cubicBezTo>
                  <a:pt x="3906366" y="6148706"/>
                  <a:pt x="3906366" y="6154817"/>
                  <a:pt x="3906366" y="6160926"/>
                </a:cubicBezTo>
                <a:cubicBezTo>
                  <a:pt x="3911945" y="6158890"/>
                  <a:pt x="3917523" y="6156853"/>
                  <a:pt x="3917523" y="6160926"/>
                </a:cubicBezTo>
                <a:cubicBezTo>
                  <a:pt x="3928682" y="6142595"/>
                  <a:pt x="3953788" y="6136486"/>
                  <a:pt x="3981683" y="6128338"/>
                </a:cubicBezTo>
                <a:close/>
                <a:moveTo>
                  <a:pt x="2057425" y="6128160"/>
                </a:moveTo>
                <a:cubicBezTo>
                  <a:pt x="2079029" y="6128665"/>
                  <a:pt x="2100632" y="6135743"/>
                  <a:pt x="2107601" y="6147877"/>
                </a:cubicBezTo>
                <a:cubicBezTo>
                  <a:pt x="2121539" y="6141811"/>
                  <a:pt x="2141052" y="6135743"/>
                  <a:pt x="2163353" y="6131699"/>
                </a:cubicBezTo>
                <a:cubicBezTo>
                  <a:pt x="2163353" y="6166078"/>
                  <a:pt x="2182865" y="6188323"/>
                  <a:pt x="2199592" y="6210568"/>
                </a:cubicBezTo>
                <a:cubicBezTo>
                  <a:pt x="2185654" y="6202479"/>
                  <a:pt x="2152202" y="6206523"/>
                  <a:pt x="2143840" y="6214612"/>
                </a:cubicBezTo>
                <a:cubicBezTo>
                  <a:pt x="2135478" y="6206523"/>
                  <a:pt x="2132689" y="6198434"/>
                  <a:pt x="2118751" y="6194389"/>
                </a:cubicBezTo>
                <a:cubicBezTo>
                  <a:pt x="2082513" y="6208546"/>
                  <a:pt x="2051850" y="6196412"/>
                  <a:pt x="2007249" y="6194389"/>
                </a:cubicBezTo>
                <a:cubicBezTo>
                  <a:pt x="2001674" y="6174166"/>
                  <a:pt x="2040700" y="6160011"/>
                  <a:pt x="2007249" y="6147877"/>
                </a:cubicBezTo>
                <a:cubicBezTo>
                  <a:pt x="2014218" y="6133721"/>
                  <a:pt x="2035822" y="6127654"/>
                  <a:pt x="2057425" y="6128160"/>
                </a:cubicBezTo>
                <a:close/>
                <a:moveTo>
                  <a:pt x="786183" y="6128046"/>
                </a:moveTo>
                <a:cubicBezTo>
                  <a:pt x="786183" y="6128046"/>
                  <a:pt x="786183" y="6128046"/>
                  <a:pt x="786183" y="6144424"/>
                </a:cubicBezTo>
                <a:cubicBezTo>
                  <a:pt x="774893" y="6146471"/>
                  <a:pt x="755137" y="6140329"/>
                  <a:pt x="760781" y="6152612"/>
                </a:cubicBezTo>
                <a:cubicBezTo>
                  <a:pt x="752315" y="6154659"/>
                  <a:pt x="749491" y="6148518"/>
                  <a:pt x="738203" y="6148518"/>
                </a:cubicBezTo>
                <a:cubicBezTo>
                  <a:pt x="752315" y="6140329"/>
                  <a:pt x="752315" y="6123951"/>
                  <a:pt x="786183" y="6128046"/>
                </a:cubicBezTo>
                <a:close/>
                <a:moveTo>
                  <a:pt x="941798" y="6127485"/>
                </a:moveTo>
                <a:cubicBezTo>
                  <a:pt x="941798" y="6135772"/>
                  <a:pt x="958111" y="6133700"/>
                  <a:pt x="952673" y="6144058"/>
                </a:cubicBezTo>
                <a:cubicBezTo>
                  <a:pt x="933641" y="6156488"/>
                  <a:pt x="909171" y="6146130"/>
                  <a:pt x="903733" y="6175131"/>
                </a:cubicBezTo>
                <a:cubicBezTo>
                  <a:pt x="890139" y="6162701"/>
                  <a:pt x="892858" y="6144058"/>
                  <a:pt x="903733" y="6131629"/>
                </a:cubicBezTo>
                <a:cubicBezTo>
                  <a:pt x="922766" y="6135772"/>
                  <a:pt x="922766" y="6125414"/>
                  <a:pt x="941798" y="6127485"/>
                </a:cubicBezTo>
                <a:close/>
                <a:moveTo>
                  <a:pt x="5367396" y="6127462"/>
                </a:moveTo>
                <a:cubicBezTo>
                  <a:pt x="5389648" y="6127462"/>
                  <a:pt x="5411899" y="6125414"/>
                  <a:pt x="5417463" y="6135650"/>
                </a:cubicBezTo>
                <a:cubicBezTo>
                  <a:pt x="5420243" y="6156122"/>
                  <a:pt x="5384084" y="6145887"/>
                  <a:pt x="5361834" y="6147933"/>
                </a:cubicBezTo>
                <a:cubicBezTo>
                  <a:pt x="5356270" y="6137697"/>
                  <a:pt x="5370178" y="6137697"/>
                  <a:pt x="5367396" y="6127462"/>
                </a:cubicBezTo>
                <a:close/>
                <a:moveTo>
                  <a:pt x="4270153" y="6123951"/>
                </a:moveTo>
                <a:cubicBezTo>
                  <a:pt x="4267360" y="6136194"/>
                  <a:pt x="4250605" y="6140274"/>
                  <a:pt x="4247813" y="6152517"/>
                </a:cubicBezTo>
                <a:cubicBezTo>
                  <a:pt x="4253398" y="6164759"/>
                  <a:pt x="4264568" y="6174960"/>
                  <a:pt x="4284115" y="6179041"/>
                </a:cubicBezTo>
                <a:cubicBezTo>
                  <a:pt x="4312041" y="6183122"/>
                  <a:pt x="4303662" y="6164759"/>
                  <a:pt x="4326003" y="6164759"/>
                </a:cubicBezTo>
                <a:cubicBezTo>
                  <a:pt x="4320418" y="6193324"/>
                  <a:pt x="4370682" y="6181082"/>
                  <a:pt x="4356720" y="6211687"/>
                </a:cubicBezTo>
                <a:cubicBezTo>
                  <a:pt x="4300870" y="6207607"/>
                  <a:pt x="4256190" y="6195364"/>
                  <a:pt x="4203134" y="6187203"/>
                </a:cubicBezTo>
                <a:cubicBezTo>
                  <a:pt x="4194755" y="6144355"/>
                  <a:pt x="4236643" y="6136194"/>
                  <a:pt x="4270153" y="6123951"/>
                </a:cubicBezTo>
                <a:close/>
                <a:moveTo>
                  <a:pt x="3113209" y="6123074"/>
                </a:moveTo>
                <a:cubicBezTo>
                  <a:pt x="3113209" y="6133310"/>
                  <a:pt x="3113209" y="6143546"/>
                  <a:pt x="3104641" y="6147640"/>
                </a:cubicBezTo>
                <a:cubicBezTo>
                  <a:pt x="3084649" y="6151735"/>
                  <a:pt x="3084649" y="6141499"/>
                  <a:pt x="3073226" y="6139452"/>
                </a:cubicBezTo>
                <a:cubicBezTo>
                  <a:pt x="3076082" y="6127169"/>
                  <a:pt x="3087505" y="6121027"/>
                  <a:pt x="3113209" y="6123074"/>
                </a:cubicBezTo>
                <a:close/>
                <a:moveTo>
                  <a:pt x="1840154" y="6121653"/>
                </a:moveTo>
                <a:cubicBezTo>
                  <a:pt x="1846123" y="6121873"/>
                  <a:pt x="1850968" y="6122628"/>
                  <a:pt x="1853736" y="6124135"/>
                </a:cubicBezTo>
                <a:cubicBezTo>
                  <a:pt x="1842663" y="6136199"/>
                  <a:pt x="1820519" y="6142231"/>
                  <a:pt x="1798374" y="6148262"/>
                </a:cubicBezTo>
                <a:cubicBezTo>
                  <a:pt x="1781766" y="6150273"/>
                  <a:pt x="1781766" y="6138209"/>
                  <a:pt x="1781766" y="6128156"/>
                </a:cubicBezTo>
                <a:cubicBezTo>
                  <a:pt x="1794222" y="6125140"/>
                  <a:pt x="1822249" y="6120994"/>
                  <a:pt x="1840154" y="6121653"/>
                </a:cubicBezTo>
                <a:close/>
                <a:moveTo>
                  <a:pt x="855945" y="6120191"/>
                </a:moveTo>
                <a:cubicBezTo>
                  <a:pt x="865316" y="6121184"/>
                  <a:pt x="876423" y="6124160"/>
                  <a:pt x="886141" y="6124160"/>
                </a:cubicBezTo>
                <a:cubicBezTo>
                  <a:pt x="883364" y="6130114"/>
                  <a:pt x="866705" y="6128129"/>
                  <a:pt x="872257" y="6140037"/>
                </a:cubicBezTo>
                <a:cubicBezTo>
                  <a:pt x="861151" y="6136067"/>
                  <a:pt x="855597" y="6128129"/>
                  <a:pt x="836161" y="6128129"/>
                </a:cubicBezTo>
                <a:cubicBezTo>
                  <a:pt x="838938" y="6120191"/>
                  <a:pt x="846573" y="6119199"/>
                  <a:pt x="855945" y="6120191"/>
                </a:cubicBezTo>
                <a:close/>
                <a:moveTo>
                  <a:pt x="5462225" y="6119565"/>
                </a:moveTo>
                <a:cubicBezTo>
                  <a:pt x="5481817" y="6121636"/>
                  <a:pt x="5504208" y="6119565"/>
                  <a:pt x="5498610" y="6140281"/>
                </a:cubicBezTo>
                <a:cubicBezTo>
                  <a:pt x="5470622" y="6144424"/>
                  <a:pt x="5465024" y="6134066"/>
                  <a:pt x="5462225" y="6119565"/>
                </a:cubicBezTo>
                <a:close/>
                <a:moveTo>
                  <a:pt x="3683637" y="6119565"/>
                </a:moveTo>
                <a:cubicBezTo>
                  <a:pt x="3688968" y="6133896"/>
                  <a:pt x="3659647" y="6125707"/>
                  <a:pt x="3667644" y="6140037"/>
                </a:cubicBezTo>
                <a:cubicBezTo>
                  <a:pt x="3662313" y="6137990"/>
                  <a:pt x="3656981" y="6135942"/>
                  <a:pt x="3648984" y="6135942"/>
                </a:cubicBezTo>
                <a:cubicBezTo>
                  <a:pt x="3651650" y="6123659"/>
                  <a:pt x="3670310" y="6123659"/>
                  <a:pt x="3683637" y="6119565"/>
                </a:cubicBezTo>
                <a:close/>
                <a:moveTo>
                  <a:pt x="2198644" y="6119565"/>
                </a:moveTo>
                <a:cubicBezTo>
                  <a:pt x="2198644" y="6119565"/>
                  <a:pt x="2198644" y="6119565"/>
                  <a:pt x="2224213" y="6119565"/>
                </a:cubicBezTo>
                <a:cubicBezTo>
                  <a:pt x="2235577" y="6125658"/>
                  <a:pt x="2229895" y="6143937"/>
                  <a:pt x="2229895" y="6156122"/>
                </a:cubicBezTo>
                <a:cubicBezTo>
                  <a:pt x="2204325" y="6156122"/>
                  <a:pt x="2181599" y="6135812"/>
                  <a:pt x="2198644" y="6119565"/>
                </a:cubicBezTo>
                <a:close/>
                <a:moveTo>
                  <a:pt x="3714158" y="6119321"/>
                </a:moveTo>
                <a:cubicBezTo>
                  <a:pt x="3716956" y="6127607"/>
                  <a:pt x="3711358" y="6127607"/>
                  <a:pt x="3702962" y="6127607"/>
                </a:cubicBezTo>
                <a:cubicBezTo>
                  <a:pt x="3702962" y="6131750"/>
                  <a:pt x="3711358" y="6131750"/>
                  <a:pt x="3714158" y="6131750"/>
                </a:cubicBezTo>
                <a:cubicBezTo>
                  <a:pt x="3714158" y="6135893"/>
                  <a:pt x="3702962" y="6135893"/>
                  <a:pt x="3702962" y="6140037"/>
                </a:cubicBezTo>
                <a:cubicBezTo>
                  <a:pt x="3688968" y="6137965"/>
                  <a:pt x="3697365" y="6115178"/>
                  <a:pt x="3714158" y="6119321"/>
                </a:cubicBezTo>
                <a:close/>
                <a:moveTo>
                  <a:pt x="1373937" y="6115178"/>
                </a:moveTo>
                <a:cubicBezTo>
                  <a:pt x="1373937" y="6146251"/>
                  <a:pt x="1357248" y="6164895"/>
                  <a:pt x="1309963" y="6160751"/>
                </a:cubicBezTo>
                <a:cubicBezTo>
                  <a:pt x="1318308" y="6135893"/>
                  <a:pt x="1332214" y="6115178"/>
                  <a:pt x="1373937" y="6115178"/>
                </a:cubicBezTo>
                <a:close/>
                <a:moveTo>
                  <a:pt x="5239919" y="6112254"/>
                </a:moveTo>
                <a:cubicBezTo>
                  <a:pt x="5251115" y="6116154"/>
                  <a:pt x="5262310" y="6120053"/>
                  <a:pt x="5259512" y="6131751"/>
                </a:cubicBezTo>
                <a:cubicBezTo>
                  <a:pt x="5245517" y="6141499"/>
                  <a:pt x="5237120" y="6137600"/>
                  <a:pt x="5220327" y="6131751"/>
                </a:cubicBezTo>
                <a:cubicBezTo>
                  <a:pt x="5220327" y="6120053"/>
                  <a:pt x="5231522" y="6118103"/>
                  <a:pt x="5239919" y="6112254"/>
                </a:cubicBezTo>
                <a:close/>
                <a:moveTo>
                  <a:pt x="3815432" y="6112253"/>
                </a:moveTo>
                <a:cubicBezTo>
                  <a:pt x="3843162" y="6114227"/>
                  <a:pt x="3870892" y="6118176"/>
                  <a:pt x="3870892" y="6139890"/>
                </a:cubicBezTo>
                <a:cubicBezTo>
                  <a:pt x="3851481" y="6151735"/>
                  <a:pt x="3804339" y="6149761"/>
                  <a:pt x="3784928" y="6139890"/>
                </a:cubicBezTo>
                <a:cubicBezTo>
                  <a:pt x="3798793" y="6133968"/>
                  <a:pt x="3809886" y="6126072"/>
                  <a:pt x="3815432" y="6112253"/>
                </a:cubicBezTo>
                <a:close/>
                <a:moveTo>
                  <a:pt x="1446734" y="6112253"/>
                </a:moveTo>
                <a:cubicBezTo>
                  <a:pt x="1466035" y="6114247"/>
                  <a:pt x="1479824" y="6120229"/>
                  <a:pt x="1501883" y="6120229"/>
                </a:cubicBezTo>
                <a:lnTo>
                  <a:pt x="1501883" y="6140169"/>
                </a:lnTo>
                <a:cubicBezTo>
                  <a:pt x="1479824" y="6144158"/>
                  <a:pt x="1471551" y="6156121"/>
                  <a:pt x="1441218" y="6152134"/>
                </a:cubicBezTo>
                <a:cubicBezTo>
                  <a:pt x="1441218" y="6142163"/>
                  <a:pt x="1427431" y="6142163"/>
                  <a:pt x="1421917" y="6136182"/>
                </a:cubicBezTo>
                <a:cubicBezTo>
                  <a:pt x="1427431" y="6126212"/>
                  <a:pt x="1449491" y="6128205"/>
                  <a:pt x="1446734" y="6112253"/>
                </a:cubicBezTo>
                <a:close/>
                <a:moveTo>
                  <a:pt x="2081640" y="6107867"/>
                </a:moveTo>
                <a:cubicBezTo>
                  <a:pt x="2104903" y="6107867"/>
                  <a:pt x="2113627" y="6115966"/>
                  <a:pt x="2113627" y="6132163"/>
                </a:cubicBezTo>
                <a:cubicBezTo>
                  <a:pt x="2087456" y="6134188"/>
                  <a:pt x="2081640" y="6122040"/>
                  <a:pt x="2081640" y="6107867"/>
                </a:cubicBezTo>
                <a:close/>
                <a:moveTo>
                  <a:pt x="3308502" y="6107529"/>
                </a:moveTo>
                <a:cubicBezTo>
                  <a:pt x="3317123" y="6125751"/>
                  <a:pt x="3279763" y="6129800"/>
                  <a:pt x="3271142" y="6123726"/>
                </a:cubicBezTo>
                <a:cubicBezTo>
                  <a:pt x="3276889" y="6113603"/>
                  <a:pt x="3282637" y="6103479"/>
                  <a:pt x="3308502" y="6107529"/>
                </a:cubicBezTo>
                <a:close/>
                <a:moveTo>
                  <a:pt x="5381532" y="6103480"/>
                </a:moveTo>
                <a:cubicBezTo>
                  <a:pt x="5390255" y="6103480"/>
                  <a:pt x="5387347" y="6113229"/>
                  <a:pt x="5387347" y="6119079"/>
                </a:cubicBezTo>
                <a:cubicBezTo>
                  <a:pt x="5372809" y="6121028"/>
                  <a:pt x="5369901" y="6117129"/>
                  <a:pt x="5361176" y="6115179"/>
                </a:cubicBezTo>
                <a:cubicBezTo>
                  <a:pt x="5358268" y="6105430"/>
                  <a:pt x="5381532" y="6111279"/>
                  <a:pt x="5381532" y="6103480"/>
                </a:cubicBezTo>
                <a:close/>
                <a:moveTo>
                  <a:pt x="1944671" y="6103480"/>
                </a:moveTo>
                <a:cubicBezTo>
                  <a:pt x="1944671" y="6113686"/>
                  <a:pt x="1955694" y="6115728"/>
                  <a:pt x="1952939" y="6127974"/>
                </a:cubicBezTo>
                <a:cubicBezTo>
                  <a:pt x="1928138" y="6117769"/>
                  <a:pt x="1917115" y="6142261"/>
                  <a:pt x="1908849" y="6152467"/>
                </a:cubicBezTo>
                <a:cubicBezTo>
                  <a:pt x="1936404" y="6166754"/>
                  <a:pt x="1917115" y="6183083"/>
                  <a:pt x="1914359" y="6199411"/>
                </a:cubicBezTo>
                <a:cubicBezTo>
                  <a:pt x="1884048" y="6201453"/>
                  <a:pt x="1867514" y="6195330"/>
                  <a:pt x="1853736" y="6187165"/>
                </a:cubicBezTo>
                <a:cubicBezTo>
                  <a:pt x="1856491" y="6168795"/>
                  <a:pt x="1878536" y="6164713"/>
                  <a:pt x="1889558" y="6152467"/>
                </a:cubicBezTo>
                <a:cubicBezTo>
                  <a:pt x="1897826" y="6138179"/>
                  <a:pt x="1867514" y="6146343"/>
                  <a:pt x="1873025" y="6132056"/>
                </a:cubicBezTo>
                <a:cubicBezTo>
                  <a:pt x="1897826" y="6123891"/>
                  <a:pt x="1911604" y="6105522"/>
                  <a:pt x="1944671" y="6103480"/>
                </a:cubicBezTo>
                <a:close/>
                <a:moveTo>
                  <a:pt x="5559277" y="6103479"/>
                </a:moveTo>
                <a:cubicBezTo>
                  <a:pt x="5550825" y="6119565"/>
                  <a:pt x="5576178" y="6111522"/>
                  <a:pt x="5570544" y="6123586"/>
                </a:cubicBezTo>
                <a:cubicBezTo>
                  <a:pt x="5548008" y="6135649"/>
                  <a:pt x="5514203" y="6103479"/>
                  <a:pt x="5559277" y="6103479"/>
                </a:cubicBezTo>
                <a:close/>
                <a:moveTo>
                  <a:pt x="5152132" y="6103479"/>
                </a:moveTo>
                <a:cubicBezTo>
                  <a:pt x="5194337" y="6119565"/>
                  <a:pt x="5129623" y="6131629"/>
                  <a:pt x="5138065" y="6151735"/>
                </a:cubicBezTo>
                <a:cubicBezTo>
                  <a:pt x="5118369" y="6135650"/>
                  <a:pt x="5138065" y="6117554"/>
                  <a:pt x="5152132" y="6103479"/>
                </a:cubicBezTo>
                <a:close/>
                <a:moveTo>
                  <a:pt x="968106" y="6103479"/>
                </a:moveTo>
                <a:cubicBezTo>
                  <a:pt x="982101" y="6107501"/>
                  <a:pt x="945715" y="6109512"/>
                  <a:pt x="948515" y="6119565"/>
                </a:cubicBezTo>
                <a:cubicBezTo>
                  <a:pt x="942917" y="6115543"/>
                  <a:pt x="926124" y="6117554"/>
                  <a:pt x="928922" y="6107501"/>
                </a:cubicBezTo>
                <a:cubicBezTo>
                  <a:pt x="948515" y="6111523"/>
                  <a:pt x="951313" y="6107501"/>
                  <a:pt x="968106" y="6103479"/>
                </a:cubicBezTo>
                <a:close/>
                <a:moveTo>
                  <a:pt x="571522" y="6103479"/>
                </a:moveTo>
                <a:cubicBezTo>
                  <a:pt x="571522" y="6121758"/>
                  <a:pt x="593514" y="6123789"/>
                  <a:pt x="596263" y="6140037"/>
                </a:cubicBezTo>
                <a:cubicBezTo>
                  <a:pt x="552281" y="6140037"/>
                  <a:pt x="533039" y="6121758"/>
                  <a:pt x="486308" y="6123789"/>
                </a:cubicBezTo>
                <a:cubicBezTo>
                  <a:pt x="502801" y="6105511"/>
                  <a:pt x="541285" y="6117696"/>
                  <a:pt x="571522" y="6103479"/>
                </a:cubicBezTo>
                <a:close/>
                <a:moveTo>
                  <a:pt x="3221163" y="6103115"/>
                </a:moveTo>
                <a:cubicBezTo>
                  <a:pt x="3221163" y="6103115"/>
                  <a:pt x="3221163" y="6103115"/>
                  <a:pt x="3221163" y="6115179"/>
                </a:cubicBezTo>
                <a:cubicBezTo>
                  <a:pt x="3221163" y="6115179"/>
                  <a:pt x="3221163" y="6115179"/>
                  <a:pt x="3197174" y="6115179"/>
                </a:cubicBezTo>
                <a:cubicBezTo>
                  <a:pt x="3202504" y="6109147"/>
                  <a:pt x="3202504" y="6099093"/>
                  <a:pt x="3221163" y="6103115"/>
                </a:cubicBezTo>
                <a:close/>
                <a:moveTo>
                  <a:pt x="1524717" y="6099581"/>
                </a:moveTo>
                <a:cubicBezTo>
                  <a:pt x="1532619" y="6100556"/>
                  <a:pt x="1542240" y="6103480"/>
                  <a:pt x="1551862" y="6103480"/>
                </a:cubicBezTo>
                <a:cubicBezTo>
                  <a:pt x="1540867" y="6115179"/>
                  <a:pt x="1529870" y="6107380"/>
                  <a:pt x="1507880" y="6107380"/>
                </a:cubicBezTo>
                <a:cubicBezTo>
                  <a:pt x="1510629" y="6099581"/>
                  <a:pt x="1516814" y="6098607"/>
                  <a:pt x="1524717" y="6099581"/>
                </a:cubicBezTo>
                <a:close/>
                <a:moveTo>
                  <a:pt x="3519126" y="6099093"/>
                </a:moveTo>
                <a:cubicBezTo>
                  <a:pt x="3533033" y="6099093"/>
                  <a:pt x="3521907" y="6117894"/>
                  <a:pt x="3519126" y="6119983"/>
                </a:cubicBezTo>
                <a:cubicBezTo>
                  <a:pt x="3482968" y="6109539"/>
                  <a:pt x="3505218" y="6128338"/>
                  <a:pt x="3474623" y="6128338"/>
                </a:cubicBezTo>
                <a:cubicBezTo>
                  <a:pt x="3469060" y="6105360"/>
                  <a:pt x="3508000" y="6111627"/>
                  <a:pt x="3519126" y="6099093"/>
                </a:cubicBezTo>
                <a:close/>
                <a:moveTo>
                  <a:pt x="1095439" y="6095650"/>
                </a:moveTo>
                <a:cubicBezTo>
                  <a:pt x="1099949" y="6095011"/>
                  <a:pt x="1104846" y="6095072"/>
                  <a:pt x="1109140" y="6095925"/>
                </a:cubicBezTo>
                <a:cubicBezTo>
                  <a:pt x="1117730" y="6097630"/>
                  <a:pt x="1123916" y="6102505"/>
                  <a:pt x="1119792" y="6111279"/>
                </a:cubicBezTo>
                <a:cubicBezTo>
                  <a:pt x="1100551" y="6115178"/>
                  <a:pt x="1100551" y="6115178"/>
                  <a:pt x="1084057" y="6111279"/>
                </a:cubicBezTo>
                <a:cubicBezTo>
                  <a:pt x="1084057" y="6111279"/>
                  <a:pt x="1084057" y="6111279"/>
                  <a:pt x="1084057" y="6099580"/>
                </a:cubicBezTo>
                <a:cubicBezTo>
                  <a:pt x="1086806" y="6097630"/>
                  <a:pt x="1090929" y="6096290"/>
                  <a:pt x="1095439" y="6095650"/>
                </a:cubicBezTo>
                <a:close/>
                <a:moveTo>
                  <a:pt x="4559131" y="6095087"/>
                </a:moveTo>
                <a:cubicBezTo>
                  <a:pt x="4550765" y="6109329"/>
                  <a:pt x="4578649" y="6103225"/>
                  <a:pt x="4573071" y="6115432"/>
                </a:cubicBezTo>
                <a:cubicBezTo>
                  <a:pt x="4547977" y="6131708"/>
                  <a:pt x="4511729" y="6115432"/>
                  <a:pt x="4517305" y="6147983"/>
                </a:cubicBezTo>
                <a:cubicBezTo>
                  <a:pt x="4497787" y="6152052"/>
                  <a:pt x="4503365" y="6137811"/>
                  <a:pt x="4492211" y="6135776"/>
                </a:cubicBezTo>
                <a:cubicBezTo>
                  <a:pt x="4464328" y="6135776"/>
                  <a:pt x="4472693" y="6160190"/>
                  <a:pt x="4450386" y="6164259"/>
                </a:cubicBezTo>
                <a:cubicBezTo>
                  <a:pt x="4444810" y="6176466"/>
                  <a:pt x="4461539" y="6172397"/>
                  <a:pt x="4467116" y="6178500"/>
                </a:cubicBezTo>
                <a:cubicBezTo>
                  <a:pt x="4458751" y="6198845"/>
                  <a:pt x="4414138" y="6196810"/>
                  <a:pt x="4380678" y="6202913"/>
                </a:cubicBezTo>
                <a:cubicBezTo>
                  <a:pt x="4380678" y="6174432"/>
                  <a:pt x="4416926" y="6170362"/>
                  <a:pt x="4405774" y="6135776"/>
                </a:cubicBezTo>
                <a:cubicBezTo>
                  <a:pt x="4425292" y="6139846"/>
                  <a:pt x="4416926" y="6125605"/>
                  <a:pt x="4436445" y="6127639"/>
                </a:cubicBezTo>
                <a:cubicBezTo>
                  <a:pt x="4436445" y="6137811"/>
                  <a:pt x="4442021" y="6141880"/>
                  <a:pt x="4455963" y="6139846"/>
                </a:cubicBezTo>
                <a:cubicBezTo>
                  <a:pt x="4478269" y="6127639"/>
                  <a:pt x="4503365" y="6117467"/>
                  <a:pt x="4528459" y="6107295"/>
                </a:cubicBezTo>
                <a:cubicBezTo>
                  <a:pt x="4539611" y="6103225"/>
                  <a:pt x="4550765" y="6099157"/>
                  <a:pt x="4559131" y="6095087"/>
                </a:cubicBezTo>
                <a:close/>
                <a:moveTo>
                  <a:pt x="4812498" y="6094707"/>
                </a:moveTo>
                <a:cubicBezTo>
                  <a:pt x="4834888" y="6100849"/>
                  <a:pt x="4854481" y="6100849"/>
                  <a:pt x="4882469" y="6111084"/>
                </a:cubicBezTo>
                <a:cubicBezTo>
                  <a:pt x="4882469" y="6111084"/>
                  <a:pt x="4882469" y="6111084"/>
                  <a:pt x="4882469" y="6135651"/>
                </a:cubicBezTo>
                <a:cubicBezTo>
                  <a:pt x="4857280" y="6145887"/>
                  <a:pt x="4834888" y="6127462"/>
                  <a:pt x="4812498" y="6135651"/>
                </a:cubicBezTo>
                <a:cubicBezTo>
                  <a:pt x="4815297" y="6106990"/>
                  <a:pt x="4823693" y="6119273"/>
                  <a:pt x="4812498" y="6094707"/>
                </a:cubicBezTo>
                <a:close/>
                <a:moveTo>
                  <a:pt x="3031242" y="6094706"/>
                </a:moveTo>
                <a:cubicBezTo>
                  <a:pt x="3031242" y="6105064"/>
                  <a:pt x="3031242" y="6115422"/>
                  <a:pt x="3025910" y="6119565"/>
                </a:cubicBezTo>
                <a:cubicBezTo>
                  <a:pt x="3015249" y="6117493"/>
                  <a:pt x="3009917" y="6113350"/>
                  <a:pt x="3001920" y="6111279"/>
                </a:cubicBezTo>
                <a:cubicBezTo>
                  <a:pt x="2999256" y="6098849"/>
                  <a:pt x="3015249" y="6096777"/>
                  <a:pt x="3031242" y="6094706"/>
                </a:cubicBezTo>
                <a:close/>
                <a:moveTo>
                  <a:pt x="5602168" y="6091781"/>
                </a:moveTo>
                <a:cubicBezTo>
                  <a:pt x="5602168" y="6103479"/>
                  <a:pt x="5593505" y="6111279"/>
                  <a:pt x="5579065" y="6115178"/>
                </a:cubicBezTo>
                <a:cubicBezTo>
                  <a:pt x="5576178" y="6099580"/>
                  <a:pt x="5581953" y="6091781"/>
                  <a:pt x="5602168" y="6091781"/>
                </a:cubicBezTo>
                <a:close/>
                <a:moveTo>
                  <a:pt x="4467071" y="6091489"/>
                </a:moveTo>
                <a:cubicBezTo>
                  <a:pt x="4480636" y="6081546"/>
                  <a:pt x="4464357" y="6131263"/>
                  <a:pt x="4442652" y="6111376"/>
                </a:cubicBezTo>
                <a:cubicBezTo>
                  <a:pt x="4445366" y="6099444"/>
                  <a:pt x="4472497" y="6105410"/>
                  <a:pt x="4467071" y="6091489"/>
                </a:cubicBezTo>
                <a:close/>
                <a:moveTo>
                  <a:pt x="5436763" y="6091417"/>
                </a:moveTo>
                <a:cubicBezTo>
                  <a:pt x="5442233" y="6107501"/>
                  <a:pt x="5414877" y="6101470"/>
                  <a:pt x="5423084" y="6119565"/>
                </a:cubicBezTo>
                <a:cubicBezTo>
                  <a:pt x="5390255" y="6119565"/>
                  <a:pt x="5409405" y="6087395"/>
                  <a:pt x="5436763" y="6091417"/>
                </a:cubicBezTo>
                <a:close/>
                <a:moveTo>
                  <a:pt x="5036216" y="6090898"/>
                </a:moveTo>
                <a:cubicBezTo>
                  <a:pt x="5058706" y="6088857"/>
                  <a:pt x="5055895" y="6103145"/>
                  <a:pt x="5055895" y="6115391"/>
                </a:cubicBezTo>
                <a:cubicBezTo>
                  <a:pt x="5067141" y="6117432"/>
                  <a:pt x="5072763" y="6115391"/>
                  <a:pt x="5072763" y="6107227"/>
                </a:cubicBezTo>
                <a:cubicBezTo>
                  <a:pt x="5078386" y="6107227"/>
                  <a:pt x="5078386" y="6111309"/>
                  <a:pt x="5078386" y="6115391"/>
                </a:cubicBezTo>
                <a:cubicBezTo>
                  <a:pt x="5078386" y="6115391"/>
                  <a:pt x="5078386" y="6115391"/>
                  <a:pt x="5078386" y="6123555"/>
                </a:cubicBezTo>
                <a:cubicBezTo>
                  <a:pt x="5053083" y="6111309"/>
                  <a:pt x="5055895" y="6143966"/>
                  <a:pt x="5055895" y="6160295"/>
                </a:cubicBezTo>
                <a:cubicBezTo>
                  <a:pt x="5022160" y="6158254"/>
                  <a:pt x="5013726" y="6160295"/>
                  <a:pt x="4974367" y="6160295"/>
                </a:cubicBezTo>
                <a:cubicBezTo>
                  <a:pt x="4974367" y="6160295"/>
                  <a:pt x="4974367" y="6160295"/>
                  <a:pt x="4974367" y="6186829"/>
                </a:cubicBezTo>
                <a:cubicBezTo>
                  <a:pt x="4943442" y="6186829"/>
                  <a:pt x="4898461" y="6154172"/>
                  <a:pt x="4943442" y="6143966"/>
                </a:cubicBezTo>
                <a:cubicBezTo>
                  <a:pt x="4937820" y="6141926"/>
                  <a:pt x="4937820" y="6133761"/>
                  <a:pt x="4929386" y="6131720"/>
                </a:cubicBezTo>
                <a:cubicBezTo>
                  <a:pt x="4926574" y="6127637"/>
                  <a:pt x="4954688" y="6139885"/>
                  <a:pt x="4960311" y="6119474"/>
                </a:cubicBezTo>
                <a:cubicBezTo>
                  <a:pt x="4988424" y="6121515"/>
                  <a:pt x="4999668" y="6131720"/>
                  <a:pt x="5036216" y="6127637"/>
                </a:cubicBezTo>
                <a:cubicBezTo>
                  <a:pt x="4996858" y="6119474"/>
                  <a:pt x="5036216" y="6109268"/>
                  <a:pt x="5036216" y="6090898"/>
                </a:cubicBezTo>
                <a:close/>
                <a:moveTo>
                  <a:pt x="5194338" y="6086560"/>
                </a:moveTo>
                <a:cubicBezTo>
                  <a:pt x="5205534" y="6084471"/>
                  <a:pt x="5208332" y="6113716"/>
                  <a:pt x="5188741" y="6107449"/>
                </a:cubicBezTo>
                <a:cubicBezTo>
                  <a:pt x="5188741" y="6099093"/>
                  <a:pt x="5180344" y="6099093"/>
                  <a:pt x="5183143" y="6090738"/>
                </a:cubicBezTo>
                <a:cubicBezTo>
                  <a:pt x="5191539" y="6090738"/>
                  <a:pt x="5194338" y="6088649"/>
                  <a:pt x="5194338" y="6086560"/>
                </a:cubicBezTo>
                <a:close/>
                <a:moveTo>
                  <a:pt x="4905601" y="6083540"/>
                </a:moveTo>
                <a:cubicBezTo>
                  <a:pt x="4908457" y="6093510"/>
                  <a:pt x="4908457" y="6103480"/>
                  <a:pt x="4888466" y="6099493"/>
                </a:cubicBezTo>
                <a:cubicBezTo>
                  <a:pt x="4891322" y="6091516"/>
                  <a:pt x="4891322" y="6081546"/>
                  <a:pt x="4905601" y="6083540"/>
                </a:cubicBezTo>
                <a:close/>
                <a:moveTo>
                  <a:pt x="663983" y="6083008"/>
                </a:moveTo>
                <a:cubicBezTo>
                  <a:pt x="669481" y="6087057"/>
                  <a:pt x="672230" y="6093132"/>
                  <a:pt x="669481" y="6103255"/>
                </a:cubicBezTo>
                <a:cubicBezTo>
                  <a:pt x="661235" y="6109329"/>
                  <a:pt x="644741" y="6107304"/>
                  <a:pt x="628248" y="6107304"/>
                </a:cubicBezTo>
                <a:cubicBezTo>
                  <a:pt x="628248" y="6091107"/>
                  <a:pt x="647489" y="6087057"/>
                  <a:pt x="663983" y="6083008"/>
                </a:cubicBezTo>
                <a:close/>
                <a:moveTo>
                  <a:pt x="2877306" y="6082712"/>
                </a:moveTo>
                <a:cubicBezTo>
                  <a:pt x="2885390" y="6081728"/>
                  <a:pt x="2894952" y="6081728"/>
                  <a:pt x="2906773" y="6083252"/>
                </a:cubicBezTo>
                <a:cubicBezTo>
                  <a:pt x="2912335" y="6101530"/>
                  <a:pt x="2937368" y="6107623"/>
                  <a:pt x="2951276" y="6119808"/>
                </a:cubicBezTo>
                <a:cubicBezTo>
                  <a:pt x="2931806" y="6150272"/>
                  <a:pt x="2853924" y="6095437"/>
                  <a:pt x="2828892" y="6136056"/>
                </a:cubicBezTo>
                <a:cubicBezTo>
                  <a:pt x="2787171" y="6144180"/>
                  <a:pt x="2792733" y="6119808"/>
                  <a:pt x="2759356" y="6119808"/>
                </a:cubicBezTo>
                <a:cubicBezTo>
                  <a:pt x="2784389" y="6111685"/>
                  <a:pt x="2778827" y="6099499"/>
                  <a:pt x="2784389" y="6087314"/>
                </a:cubicBezTo>
                <a:cubicBezTo>
                  <a:pt x="2806641" y="6087314"/>
                  <a:pt x="2795515" y="6107623"/>
                  <a:pt x="2823329" y="6103561"/>
                </a:cubicBezTo>
                <a:cubicBezTo>
                  <a:pt x="2842104" y="6097468"/>
                  <a:pt x="2853056" y="6085663"/>
                  <a:pt x="2877306" y="6082712"/>
                </a:cubicBezTo>
                <a:close/>
                <a:moveTo>
                  <a:pt x="3307127" y="6078621"/>
                </a:moveTo>
                <a:cubicBezTo>
                  <a:pt x="3307127" y="6086908"/>
                  <a:pt x="3301795" y="6095194"/>
                  <a:pt x="3296464" y="6103480"/>
                </a:cubicBezTo>
                <a:cubicBezTo>
                  <a:pt x="3285802" y="6103480"/>
                  <a:pt x="3283137" y="6097266"/>
                  <a:pt x="3272474" y="6099337"/>
                </a:cubicBezTo>
                <a:cubicBezTo>
                  <a:pt x="3267144" y="6078621"/>
                  <a:pt x="3291134" y="6082765"/>
                  <a:pt x="3307127" y="6078621"/>
                </a:cubicBezTo>
                <a:close/>
                <a:moveTo>
                  <a:pt x="404342" y="6075331"/>
                </a:moveTo>
                <a:cubicBezTo>
                  <a:pt x="429254" y="6071310"/>
                  <a:pt x="415414" y="6093426"/>
                  <a:pt x="440327" y="6091416"/>
                </a:cubicBezTo>
                <a:cubicBezTo>
                  <a:pt x="426486" y="6103479"/>
                  <a:pt x="409878" y="6083373"/>
                  <a:pt x="404342" y="6075331"/>
                </a:cubicBezTo>
                <a:close/>
                <a:moveTo>
                  <a:pt x="942117" y="6075210"/>
                </a:moveTo>
                <a:cubicBezTo>
                  <a:pt x="939318" y="6086908"/>
                  <a:pt x="908531" y="6083008"/>
                  <a:pt x="902934" y="6094706"/>
                </a:cubicBezTo>
                <a:cubicBezTo>
                  <a:pt x="886141" y="6083008"/>
                  <a:pt x="916927" y="6071310"/>
                  <a:pt x="942117" y="6075210"/>
                </a:cubicBezTo>
                <a:close/>
                <a:moveTo>
                  <a:pt x="161971" y="6074431"/>
                </a:moveTo>
                <a:cubicBezTo>
                  <a:pt x="167683" y="6074079"/>
                  <a:pt x="173611" y="6074655"/>
                  <a:pt x="179281" y="6075807"/>
                </a:cubicBezTo>
                <a:cubicBezTo>
                  <a:pt x="190620" y="6078109"/>
                  <a:pt x="200927" y="6082716"/>
                  <a:pt x="206425" y="6086810"/>
                </a:cubicBezTo>
                <a:cubicBezTo>
                  <a:pt x="200927" y="6109329"/>
                  <a:pt x="140452" y="6107282"/>
                  <a:pt x="145950" y="6078621"/>
                </a:cubicBezTo>
                <a:cubicBezTo>
                  <a:pt x="150761" y="6076062"/>
                  <a:pt x="156259" y="6074782"/>
                  <a:pt x="161971" y="6074431"/>
                </a:cubicBezTo>
                <a:close/>
                <a:moveTo>
                  <a:pt x="5497711" y="6074234"/>
                </a:moveTo>
                <a:cubicBezTo>
                  <a:pt x="5503376" y="6074234"/>
                  <a:pt x="5506208" y="6109329"/>
                  <a:pt x="5477886" y="6103136"/>
                </a:cubicBezTo>
                <a:cubicBezTo>
                  <a:pt x="5472221" y="6084556"/>
                  <a:pt x="5494879" y="6086620"/>
                  <a:pt x="5497711" y="6074234"/>
                </a:cubicBezTo>
                <a:close/>
                <a:moveTo>
                  <a:pt x="2254599" y="6074234"/>
                </a:moveTo>
                <a:cubicBezTo>
                  <a:pt x="2299080" y="6090653"/>
                  <a:pt x="2379704" y="6084496"/>
                  <a:pt x="2407505" y="6111176"/>
                </a:cubicBezTo>
                <a:cubicBezTo>
                  <a:pt x="2390824" y="6111176"/>
                  <a:pt x="2374143" y="6109123"/>
                  <a:pt x="2365802" y="6115281"/>
                </a:cubicBezTo>
                <a:cubicBezTo>
                  <a:pt x="2365802" y="6127594"/>
                  <a:pt x="2360243" y="6141961"/>
                  <a:pt x="2382484" y="6139908"/>
                </a:cubicBezTo>
                <a:cubicBezTo>
                  <a:pt x="2346342" y="6150170"/>
                  <a:pt x="2301861" y="6191215"/>
                  <a:pt x="2260160" y="6160431"/>
                </a:cubicBezTo>
                <a:cubicBezTo>
                  <a:pt x="2271279" y="6141961"/>
                  <a:pt x="2304642" y="6137855"/>
                  <a:pt x="2315761" y="6119385"/>
                </a:cubicBezTo>
                <a:cubicBezTo>
                  <a:pt x="2296301" y="6117333"/>
                  <a:pt x="2301861" y="6131699"/>
                  <a:pt x="2279620" y="6127594"/>
                </a:cubicBezTo>
                <a:cubicBezTo>
                  <a:pt x="2274060" y="6109123"/>
                  <a:pt x="2229579" y="6100914"/>
                  <a:pt x="2254599" y="6074234"/>
                </a:cubicBezTo>
                <a:close/>
                <a:moveTo>
                  <a:pt x="4857479" y="6071310"/>
                </a:moveTo>
                <a:cubicBezTo>
                  <a:pt x="4876471" y="6071310"/>
                  <a:pt x="4857479" y="6081546"/>
                  <a:pt x="4868332" y="6083593"/>
                </a:cubicBezTo>
                <a:cubicBezTo>
                  <a:pt x="4868332" y="6091781"/>
                  <a:pt x="4854765" y="6091781"/>
                  <a:pt x="4838486" y="6091781"/>
                </a:cubicBezTo>
                <a:cubicBezTo>
                  <a:pt x="4838486" y="6079498"/>
                  <a:pt x="4857479" y="6081546"/>
                  <a:pt x="4857479" y="6071310"/>
                </a:cubicBezTo>
                <a:close/>
                <a:moveTo>
                  <a:pt x="508230" y="6069976"/>
                </a:moveTo>
                <a:cubicBezTo>
                  <a:pt x="513342" y="6069738"/>
                  <a:pt x="520839" y="6071164"/>
                  <a:pt x="526291" y="6071164"/>
                </a:cubicBezTo>
                <a:cubicBezTo>
                  <a:pt x="526291" y="6071164"/>
                  <a:pt x="526291" y="6071164"/>
                  <a:pt x="526291" y="6082569"/>
                </a:cubicBezTo>
                <a:cubicBezTo>
                  <a:pt x="515386" y="6084471"/>
                  <a:pt x="512661" y="6078768"/>
                  <a:pt x="504481" y="6078768"/>
                </a:cubicBezTo>
                <a:cubicBezTo>
                  <a:pt x="500392" y="6072114"/>
                  <a:pt x="503119" y="6070214"/>
                  <a:pt x="508230" y="6069976"/>
                </a:cubicBezTo>
                <a:close/>
                <a:moveTo>
                  <a:pt x="990309" y="6066823"/>
                </a:moveTo>
                <a:cubicBezTo>
                  <a:pt x="1001067" y="6064404"/>
                  <a:pt x="1020485" y="6077056"/>
                  <a:pt x="1003690" y="6083009"/>
                </a:cubicBezTo>
                <a:cubicBezTo>
                  <a:pt x="998093" y="6079040"/>
                  <a:pt x="995295" y="6073087"/>
                  <a:pt x="984099" y="6075071"/>
                </a:cubicBezTo>
                <a:cubicBezTo>
                  <a:pt x="984099" y="6070109"/>
                  <a:pt x="986722" y="6067629"/>
                  <a:pt x="990309" y="6066823"/>
                </a:cubicBezTo>
                <a:close/>
                <a:moveTo>
                  <a:pt x="1985297" y="6066249"/>
                </a:moveTo>
                <a:cubicBezTo>
                  <a:pt x="1991250" y="6067007"/>
                  <a:pt x="1996772" y="6068647"/>
                  <a:pt x="2000912" y="6071172"/>
                </a:cubicBezTo>
                <a:cubicBezTo>
                  <a:pt x="2003674" y="6083287"/>
                  <a:pt x="1989869" y="6085307"/>
                  <a:pt x="1995391" y="6099442"/>
                </a:cubicBezTo>
                <a:cubicBezTo>
                  <a:pt x="1976066" y="6103480"/>
                  <a:pt x="1978826" y="6097422"/>
                  <a:pt x="1953980" y="6099442"/>
                </a:cubicBezTo>
                <a:cubicBezTo>
                  <a:pt x="1951218" y="6093384"/>
                  <a:pt x="1956740" y="6083287"/>
                  <a:pt x="1945697" y="6083287"/>
                </a:cubicBezTo>
                <a:cubicBezTo>
                  <a:pt x="1945697" y="6074200"/>
                  <a:pt x="1955360" y="6068647"/>
                  <a:pt x="1967093" y="6066628"/>
                </a:cubicBezTo>
                <a:cubicBezTo>
                  <a:pt x="1972960" y="6065618"/>
                  <a:pt x="1979344" y="6065492"/>
                  <a:pt x="1985297" y="6066249"/>
                </a:cubicBezTo>
                <a:close/>
                <a:moveTo>
                  <a:pt x="2619415" y="6065136"/>
                </a:moveTo>
                <a:cubicBezTo>
                  <a:pt x="2647182" y="6061074"/>
                  <a:pt x="2638851" y="6083415"/>
                  <a:pt x="2666618" y="6079353"/>
                </a:cubicBezTo>
                <a:cubicBezTo>
                  <a:pt x="2669394" y="6097631"/>
                  <a:pt x="2633298" y="6089508"/>
                  <a:pt x="2619415" y="6087477"/>
                </a:cubicBezTo>
                <a:cubicBezTo>
                  <a:pt x="2619415" y="6087477"/>
                  <a:pt x="2619415" y="6087477"/>
                  <a:pt x="2619415" y="6065136"/>
                </a:cubicBezTo>
                <a:close/>
                <a:moveTo>
                  <a:pt x="5350844" y="6061074"/>
                </a:moveTo>
                <a:cubicBezTo>
                  <a:pt x="5356556" y="6063094"/>
                  <a:pt x="5353700" y="6065113"/>
                  <a:pt x="5350844" y="6065113"/>
                </a:cubicBezTo>
                <a:cubicBezTo>
                  <a:pt x="5342275" y="6083287"/>
                  <a:pt x="5362267" y="6081268"/>
                  <a:pt x="5362267" y="6095403"/>
                </a:cubicBezTo>
                <a:cubicBezTo>
                  <a:pt x="5350844" y="6095403"/>
                  <a:pt x="5342275" y="6097422"/>
                  <a:pt x="5336564" y="6103480"/>
                </a:cubicBezTo>
                <a:cubicBezTo>
                  <a:pt x="5322284" y="6091365"/>
                  <a:pt x="5336564" y="6067132"/>
                  <a:pt x="5350844" y="6061074"/>
                </a:cubicBezTo>
                <a:close/>
                <a:moveTo>
                  <a:pt x="3882138" y="6056688"/>
                </a:moveTo>
                <a:cubicBezTo>
                  <a:pt x="3906877" y="6062720"/>
                  <a:pt x="3893133" y="6094890"/>
                  <a:pt x="3876640" y="6098912"/>
                </a:cubicBezTo>
                <a:cubicBezTo>
                  <a:pt x="3849151" y="6104943"/>
                  <a:pt x="3862896" y="6082826"/>
                  <a:pt x="3840904" y="6086848"/>
                </a:cubicBezTo>
                <a:cubicBezTo>
                  <a:pt x="3849151" y="6072773"/>
                  <a:pt x="3862896" y="6064731"/>
                  <a:pt x="3882138" y="6056688"/>
                </a:cubicBezTo>
                <a:close/>
                <a:moveTo>
                  <a:pt x="2463766" y="6056688"/>
                </a:moveTo>
                <a:cubicBezTo>
                  <a:pt x="2486042" y="6062750"/>
                  <a:pt x="2499965" y="6072853"/>
                  <a:pt x="2525027" y="6074873"/>
                </a:cubicBezTo>
                <a:cubicBezTo>
                  <a:pt x="2525027" y="6101141"/>
                  <a:pt x="2550087" y="6113264"/>
                  <a:pt x="2580717" y="6119326"/>
                </a:cubicBezTo>
                <a:cubicBezTo>
                  <a:pt x="2597425" y="6139532"/>
                  <a:pt x="2541734" y="6143574"/>
                  <a:pt x="2575147" y="6147615"/>
                </a:cubicBezTo>
                <a:cubicBezTo>
                  <a:pt x="2547303" y="6167820"/>
                  <a:pt x="2533380" y="6139532"/>
                  <a:pt x="2508319" y="6135491"/>
                </a:cubicBezTo>
                <a:cubicBezTo>
                  <a:pt x="2516672" y="6113264"/>
                  <a:pt x="2497181" y="6089017"/>
                  <a:pt x="2469335" y="6103162"/>
                </a:cubicBezTo>
                <a:cubicBezTo>
                  <a:pt x="2463766" y="6093059"/>
                  <a:pt x="2441490" y="6095079"/>
                  <a:pt x="2447059" y="6078914"/>
                </a:cubicBezTo>
                <a:cubicBezTo>
                  <a:pt x="2483258" y="6080935"/>
                  <a:pt x="2477689" y="6068812"/>
                  <a:pt x="2463766" y="6056688"/>
                </a:cubicBezTo>
                <a:close/>
                <a:moveTo>
                  <a:pt x="263086" y="6056687"/>
                </a:moveTo>
                <a:cubicBezTo>
                  <a:pt x="299334" y="6056687"/>
                  <a:pt x="285392" y="6089300"/>
                  <a:pt x="338370" y="6079109"/>
                </a:cubicBezTo>
                <a:cubicBezTo>
                  <a:pt x="324428" y="6095415"/>
                  <a:pt x="307698" y="6107645"/>
                  <a:pt x="293756" y="6123951"/>
                </a:cubicBezTo>
                <a:cubicBezTo>
                  <a:pt x="285392" y="6109683"/>
                  <a:pt x="257508" y="6103568"/>
                  <a:pt x="232414" y="6099492"/>
                </a:cubicBezTo>
                <a:cubicBezTo>
                  <a:pt x="237990" y="6085224"/>
                  <a:pt x="268662" y="6087261"/>
                  <a:pt x="282604" y="6079109"/>
                </a:cubicBezTo>
                <a:cubicBezTo>
                  <a:pt x="282604" y="6066879"/>
                  <a:pt x="263086" y="6068918"/>
                  <a:pt x="263086" y="6056687"/>
                </a:cubicBezTo>
                <a:close/>
                <a:moveTo>
                  <a:pt x="839959" y="6051011"/>
                </a:moveTo>
                <a:cubicBezTo>
                  <a:pt x="851855" y="6052788"/>
                  <a:pt x="865149" y="6057866"/>
                  <a:pt x="872146" y="6060912"/>
                </a:cubicBezTo>
                <a:cubicBezTo>
                  <a:pt x="860951" y="6077160"/>
                  <a:pt x="832962" y="6067005"/>
                  <a:pt x="816170" y="6060912"/>
                </a:cubicBezTo>
                <a:cubicBezTo>
                  <a:pt x="817569" y="6050758"/>
                  <a:pt x="828064" y="6049234"/>
                  <a:pt x="839959" y="6051011"/>
                </a:cubicBezTo>
                <a:close/>
                <a:moveTo>
                  <a:pt x="4665809" y="6049417"/>
                </a:moveTo>
                <a:cubicBezTo>
                  <a:pt x="4670952" y="6048914"/>
                  <a:pt x="4676881" y="6049669"/>
                  <a:pt x="4684551" y="6052691"/>
                </a:cubicBezTo>
                <a:cubicBezTo>
                  <a:pt x="4665024" y="6060749"/>
                  <a:pt x="4648288" y="6078881"/>
                  <a:pt x="4665024" y="6099029"/>
                </a:cubicBezTo>
                <a:cubicBezTo>
                  <a:pt x="4642709" y="6099029"/>
                  <a:pt x="4623182" y="6117161"/>
                  <a:pt x="4603655" y="6107087"/>
                </a:cubicBezTo>
                <a:cubicBezTo>
                  <a:pt x="4600866" y="6113131"/>
                  <a:pt x="4612023" y="6131263"/>
                  <a:pt x="4598076" y="6131263"/>
                </a:cubicBezTo>
                <a:cubicBezTo>
                  <a:pt x="4564601" y="6113131"/>
                  <a:pt x="4606445" y="6078881"/>
                  <a:pt x="4614813" y="6060749"/>
                </a:cubicBezTo>
                <a:cubicBezTo>
                  <a:pt x="4642011" y="6063771"/>
                  <a:pt x="4650380" y="6050928"/>
                  <a:pt x="4665809" y="6049417"/>
                </a:cubicBezTo>
                <a:close/>
                <a:moveTo>
                  <a:pt x="4365590" y="6048223"/>
                </a:moveTo>
                <a:cubicBezTo>
                  <a:pt x="4378512" y="6046585"/>
                  <a:pt x="4392138" y="6046639"/>
                  <a:pt x="4406082" y="6048424"/>
                </a:cubicBezTo>
                <a:cubicBezTo>
                  <a:pt x="4424675" y="6050804"/>
                  <a:pt x="4443833" y="6056261"/>
                  <a:pt x="4462643" y="6064893"/>
                </a:cubicBezTo>
                <a:cubicBezTo>
                  <a:pt x="4462643" y="6064893"/>
                  <a:pt x="4462643" y="6064893"/>
                  <a:pt x="4462643" y="6087234"/>
                </a:cubicBezTo>
                <a:cubicBezTo>
                  <a:pt x="4404123" y="6085203"/>
                  <a:pt x="4376256" y="6123790"/>
                  <a:pt x="4320521" y="6111605"/>
                </a:cubicBezTo>
                <a:cubicBezTo>
                  <a:pt x="4295442" y="6109574"/>
                  <a:pt x="4323308" y="6140037"/>
                  <a:pt x="4295442" y="6135976"/>
                </a:cubicBezTo>
                <a:cubicBezTo>
                  <a:pt x="4298227" y="6121759"/>
                  <a:pt x="4298227" y="6107543"/>
                  <a:pt x="4278720" y="6107543"/>
                </a:cubicBezTo>
                <a:cubicBezTo>
                  <a:pt x="4294396" y="6073271"/>
                  <a:pt x="4326824" y="6053136"/>
                  <a:pt x="4365590" y="6048223"/>
                </a:cubicBezTo>
                <a:close/>
                <a:moveTo>
                  <a:pt x="5127699" y="6047914"/>
                </a:moveTo>
                <a:cubicBezTo>
                  <a:pt x="5138361" y="6056156"/>
                  <a:pt x="5138361" y="6093245"/>
                  <a:pt x="5109040" y="6087063"/>
                </a:cubicBezTo>
                <a:cubicBezTo>
                  <a:pt x="5106374" y="6066459"/>
                  <a:pt x="5122367" y="6062338"/>
                  <a:pt x="5127699" y="6047914"/>
                </a:cubicBezTo>
                <a:close/>
                <a:moveTo>
                  <a:pt x="3802116" y="6047914"/>
                </a:moveTo>
                <a:cubicBezTo>
                  <a:pt x="3804919" y="6068243"/>
                  <a:pt x="3804919" y="6088573"/>
                  <a:pt x="3785295" y="6094672"/>
                </a:cubicBezTo>
                <a:cubicBezTo>
                  <a:pt x="3768475" y="6092639"/>
                  <a:pt x="3779689" y="6074343"/>
                  <a:pt x="3760065" y="6078409"/>
                </a:cubicBezTo>
                <a:cubicBezTo>
                  <a:pt x="3746047" y="6086540"/>
                  <a:pt x="3760065" y="6115001"/>
                  <a:pt x="3740441" y="6119067"/>
                </a:cubicBezTo>
                <a:cubicBezTo>
                  <a:pt x="3712406" y="6102803"/>
                  <a:pt x="3667552" y="6123132"/>
                  <a:pt x="3647928" y="6102803"/>
                </a:cubicBezTo>
                <a:cubicBezTo>
                  <a:pt x="3636714" y="6106869"/>
                  <a:pt x="3633910" y="6119067"/>
                  <a:pt x="3636714" y="6131264"/>
                </a:cubicBezTo>
                <a:cubicBezTo>
                  <a:pt x="3600269" y="6125165"/>
                  <a:pt x="3586253" y="6115001"/>
                  <a:pt x="3561021" y="6131264"/>
                </a:cubicBezTo>
                <a:cubicBezTo>
                  <a:pt x="3561021" y="6131264"/>
                  <a:pt x="3561021" y="6131264"/>
                  <a:pt x="3561021" y="6115001"/>
                </a:cubicBezTo>
                <a:cubicBezTo>
                  <a:pt x="3575039" y="6117034"/>
                  <a:pt x="3575039" y="6106869"/>
                  <a:pt x="3591859" y="6110935"/>
                </a:cubicBezTo>
                <a:cubicBezTo>
                  <a:pt x="3586253" y="6106869"/>
                  <a:pt x="3583448" y="6098738"/>
                  <a:pt x="3586253" y="6090606"/>
                </a:cubicBezTo>
                <a:cubicBezTo>
                  <a:pt x="3617090" y="6076376"/>
                  <a:pt x="3664749" y="6092639"/>
                  <a:pt x="3667552" y="6056046"/>
                </a:cubicBezTo>
                <a:cubicBezTo>
                  <a:pt x="3695585" y="6056046"/>
                  <a:pt x="3720817" y="6060112"/>
                  <a:pt x="3715209" y="6082474"/>
                </a:cubicBezTo>
                <a:cubicBezTo>
                  <a:pt x="3734834" y="6062145"/>
                  <a:pt x="3765671" y="6054013"/>
                  <a:pt x="3802116" y="6047914"/>
                </a:cubicBezTo>
                <a:close/>
                <a:moveTo>
                  <a:pt x="171239" y="6047913"/>
                </a:moveTo>
                <a:cubicBezTo>
                  <a:pt x="179636" y="6054251"/>
                  <a:pt x="196429" y="6054251"/>
                  <a:pt x="196429" y="6064811"/>
                </a:cubicBezTo>
                <a:cubicBezTo>
                  <a:pt x="176836" y="6066923"/>
                  <a:pt x="168441" y="6062699"/>
                  <a:pt x="171239" y="6047913"/>
                </a:cubicBezTo>
                <a:close/>
                <a:moveTo>
                  <a:pt x="2108597" y="6043308"/>
                </a:moveTo>
                <a:cubicBezTo>
                  <a:pt x="2117187" y="6044331"/>
                  <a:pt x="2124747" y="6048938"/>
                  <a:pt x="2117875" y="6056103"/>
                </a:cubicBezTo>
                <a:cubicBezTo>
                  <a:pt x="2106878" y="6058150"/>
                  <a:pt x="2106878" y="6052009"/>
                  <a:pt x="2093134" y="6052009"/>
                </a:cubicBezTo>
                <a:cubicBezTo>
                  <a:pt x="2090387" y="6044843"/>
                  <a:pt x="2100006" y="6042285"/>
                  <a:pt x="2108597" y="6043308"/>
                </a:cubicBezTo>
                <a:close/>
                <a:moveTo>
                  <a:pt x="2963272" y="6040359"/>
                </a:moveTo>
                <a:cubicBezTo>
                  <a:pt x="2960440" y="6059004"/>
                  <a:pt x="2920789" y="6061075"/>
                  <a:pt x="2895300" y="6052789"/>
                </a:cubicBezTo>
                <a:cubicBezTo>
                  <a:pt x="2898133" y="6036216"/>
                  <a:pt x="2937782" y="6042431"/>
                  <a:pt x="2963272" y="6040359"/>
                </a:cubicBezTo>
                <a:close/>
                <a:moveTo>
                  <a:pt x="1170717" y="6040261"/>
                </a:moveTo>
                <a:cubicBezTo>
                  <a:pt x="1195750" y="6036216"/>
                  <a:pt x="1201314" y="6048350"/>
                  <a:pt x="1218002" y="6048350"/>
                </a:cubicBezTo>
                <a:cubicBezTo>
                  <a:pt x="1206876" y="6062507"/>
                  <a:pt x="1198532" y="6076662"/>
                  <a:pt x="1192968" y="6094863"/>
                </a:cubicBezTo>
                <a:cubicBezTo>
                  <a:pt x="1162373" y="6094863"/>
                  <a:pt x="1165155" y="6131264"/>
                  <a:pt x="1126214" y="6115085"/>
                </a:cubicBezTo>
                <a:cubicBezTo>
                  <a:pt x="1162373" y="6082730"/>
                  <a:pt x="1092836" y="6086773"/>
                  <a:pt x="1090056" y="6056439"/>
                </a:cubicBezTo>
                <a:cubicBezTo>
                  <a:pt x="1117870" y="6064528"/>
                  <a:pt x="1123432" y="6062507"/>
                  <a:pt x="1156809" y="6064528"/>
                </a:cubicBezTo>
                <a:cubicBezTo>
                  <a:pt x="1181843" y="6062507"/>
                  <a:pt x="1154029" y="6048350"/>
                  <a:pt x="1170717" y="6040261"/>
                </a:cubicBezTo>
                <a:close/>
                <a:moveTo>
                  <a:pt x="4258168" y="6039733"/>
                </a:moveTo>
                <a:cubicBezTo>
                  <a:pt x="4280658" y="6037678"/>
                  <a:pt x="4275036" y="6054119"/>
                  <a:pt x="4294715" y="6052064"/>
                </a:cubicBezTo>
                <a:cubicBezTo>
                  <a:pt x="4286281" y="6052064"/>
                  <a:pt x="4269413" y="6080835"/>
                  <a:pt x="4294715" y="6078780"/>
                </a:cubicBezTo>
                <a:cubicBezTo>
                  <a:pt x="4286281" y="6091110"/>
                  <a:pt x="4249733" y="6087000"/>
                  <a:pt x="4232866" y="6082890"/>
                </a:cubicBezTo>
                <a:cubicBezTo>
                  <a:pt x="4224431" y="6087000"/>
                  <a:pt x="4221620" y="6097276"/>
                  <a:pt x="4221620" y="6107551"/>
                </a:cubicBezTo>
                <a:cubicBezTo>
                  <a:pt x="4210375" y="6113716"/>
                  <a:pt x="4204752" y="6054119"/>
                  <a:pt x="4238488" y="6060284"/>
                </a:cubicBezTo>
                <a:cubicBezTo>
                  <a:pt x="4238488" y="6060284"/>
                  <a:pt x="4238488" y="6060284"/>
                  <a:pt x="4238488" y="6078780"/>
                </a:cubicBezTo>
                <a:cubicBezTo>
                  <a:pt x="4258168" y="6068504"/>
                  <a:pt x="4280658" y="6056174"/>
                  <a:pt x="4258168" y="6039733"/>
                </a:cubicBezTo>
                <a:close/>
                <a:moveTo>
                  <a:pt x="597061" y="6036216"/>
                </a:moveTo>
                <a:cubicBezTo>
                  <a:pt x="619452" y="6036216"/>
                  <a:pt x="633445" y="6042358"/>
                  <a:pt x="653038" y="6044405"/>
                </a:cubicBezTo>
                <a:cubicBezTo>
                  <a:pt x="644641" y="6058736"/>
                  <a:pt x="630647" y="6068972"/>
                  <a:pt x="664233" y="6071019"/>
                </a:cubicBezTo>
                <a:cubicBezTo>
                  <a:pt x="633445" y="6068972"/>
                  <a:pt x="588664" y="6071019"/>
                  <a:pt x="566273" y="6087396"/>
                </a:cubicBezTo>
                <a:cubicBezTo>
                  <a:pt x="552280" y="6079207"/>
                  <a:pt x="563475" y="6066924"/>
                  <a:pt x="566273" y="6056688"/>
                </a:cubicBezTo>
                <a:cubicBezTo>
                  <a:pt x="585866" y="6060782"/>
                  <a:pt x="588664" y="6050547"/>
                  <a:pt x="608257" y="6052594"/>
                </a:cubicBezTo>
                <a:cubicBezTo>
                  <a:pt x="616652" y="6040311"/>
                  <a:pt x="588664" y="6050547"/>
                  <a:pt x="597061" y="6036216"/>
                </a:cubicBezTo>
                <a:close/>
                <a:moveTo>
                  <a:pt x="1724114" y="6027818"/>
                </a:moveTo>
                <a:cubicBezTo>
                  <a:pt x="1735135" y="6028044"/>
                  <a:pt x="1745980" y="6029334"/>
                  <a:pt x="1755776" y="6031915"/>
                </a:cubicBezTo>
                <a:cubicBezTo>
                  <a:pt x="1736184" y="6052559"/>
                  <a:pt x="1691403" y="6056687"/>
                  <a:pt x="1643823" y="6056687"/>
                </a:cubicBezTo>
                <a:cubicBezTo>
                  <a:pt x="1643823" y="6056687"/>
                  <a:pt x="1643823" y="6056687"/>
                  <a:pt x="1643823" y="6048430"/>
                </a:cubicBezTo>
                <a:cubicBezTo>
                  <a:pt x="1652219" y="6040172"/>
                  <a:pt x="1670412" y="6033463"/>
                  <a:pt x="1691403" y="6030108"/>
                </a:cubicBezTo>
                <a:cubicBezTo>
                  <a:pt x="1701899" y="6028431"/>
                  <a:pt x="1713094" y="6027592"/>
                  <a:pt x="1724114" y="6027818"/>
                </a:cubicBezTo>
                <a:close/>
                <a:moveTo>
                  <a:pt x="3912286" y="6024518"/>
                </a:moveTo>
                <a:cubicBezTo>
                  <a:pt x="3934864" y="6028487"/>
                  <a:pt x="3912286" y="6052302"/>
                  <a:pt x="3886884" y="6048333"/>
                </a:cubicBezTo>
                <a:cubicBezTo>
                  <a:pt x="3886884" y="6034441"/>
                  <a:pt x="3912286" y="6038410"/>
                  <a:pt x="3912286" y="6024518"/>
                </a:cubicBezTo>
                <a:close/>
                <a:moveTo>
                  <a:pt x="3413939" y="6024517"/>
                </a:moveTo>
                <a:cubicBezTo>
                  <a:pt x="3430219" y="6024517"/>
                  <a:pt x="3441071" y="6030471"/>
                  <a:pt x="3438359" y="6044363"/>
                </a:cubicBezTo>
                <a:cubicBezTo>
                  <a:pt x="3416653" y="6052301"/>
                  <a:pt x="3403087" y="6038409"/>
                  <a:pt x="3413939" y="6024517"/>
                </a:cubicBezTo>
                <a:close/>
                <a:moveTo>
                  <a:pt x="141673" y="6023622"/>
                </a:moveTo>
                <a:cubicBezTo>
                  <a:pt x="149449" y="6024884"/>
                  <a:pt x="158916" y="6028417"/>
                  <a:pt x="164325" y="6028417"/>
                </a:cubicBezTo>
                <a:cubicBezTo>
                  <a:pt x="172440" y="6046592"/>
                  <a:pt x="153506" y="6046592"/>
                  <a:pt x="150801" y="6056688"/>
                </a:cubicBezTo>
                <a:cubicBezTo>
                  <a:pt x="139983" y="6048611"/>
                  <a:pt x="161621" y="6032456"/>
                  <a:pt x="129164" y="6032456"/>
                </a:cubicBezTo>
                <a:cubicBezTo>
                  <a:pt x="127811" y="6023369"/>
                  <a:pt x="133896" y="6022359"/>
                  <a:pt x="141673" y="6023622"/>
                </a:cubicBezTo>
                <a:close/>
                <a:moveTo>
                  <a:pt x="2509061" y="6019866"/>
                </a:moveTo>
                <a:cubicBezTo>
                  <a:pt x="2545446" y="6015745"/>
                  <a:pt x="2539849" y="6040471"/>
                  <a:pt x="2539849" y="6061075"/>
                </a:cubicBezTo>
                <a:cubicBezTo>
                  <a:pt x="2506263" y="6061075"/>
                  <a:pt x="2489470" y="6050773"/>
                  <a:pt x="2495067" y="6023987"/>
                </a:cubicBezTo>
                <a:cubicBezTo>
                  <a:pt x="2503463" y="6023987"/>
                  <a:pt x="2506263" y="6023987"/>
                  <a:pt x="2509061" y="6019866"/>
                </a:cubicBezTo>
                <a:close/>
                <a:moveTo>
                  <a:pt x="4559131" y="6015744"/>
                </a:moveTo>
                <a:cubicBezTo>
                  <a:pt x="4592590" y="6023882"/>
                  <a:pt x="4587013" y="6058468"/>
                  <a:pt x="4592590" y="6086950"/>
                </a:cubicBezTo>
                <a:cubicBezTo>
                  <a:pt x="4570283" y="6097122"/>
                  <a:pt x="4528459" y="6076777"/>
                  <a:pt x="4528459" y="6107295"/>
                </a:cubicBezTo>
                <a:cubicBezTo>
                  <a:pt x="4511729" y="6107295"/>
                  <a:pt x="4489423" y="6109329"/>
                  <a:pt x="4492211" y="6095087"/>
                </a:cubicBezTo>
                <a:cubicBezTo>
                  <a:pt x="4520093" y="6099157"/>
                  <a:pt x="4522883" y="6084915"/>
                  <a:pt x="4547977" y="6086950"/>
                </a:cubicBezTo>
                <a:cubicBezTo>
                  <a:pt x="4547977" y="6070674"/>
                  <a:pt x="4517305" y="6076777"/>
                  <a:pt x="4522883" y="6056433"/>
                </a:cubicBezTo>
                <a:cubicBezTo>
                  <a:pt x="4522883" y="6036088"/>
                  <a:pt x="4570283" y="6044226"/>
                  <a:pt x="4559131" y="6015744"/>
                </a:cubicBezTo>
                <a:close/>
                <a:moveTo>
                  <a:pt x="3572127" y="6011357"/>
                </a:moveTo>
                <a:cubicBezTo>
                  <a:pt x="3586010" y="6021594"/>
                  <a:pt x="3569350" y="6052301"/>
                  <a:pt x="3611000" y="6044112"/>
                </a:cubicBezTo>
                <a:cubicBezTo>
                  <a:pt x="3597117" y="6058443"/>
                  <a:pt x="3580457" y="6070726"/>
                  <a:pt x="3572127" y="6091197"/>
                </a:cubicBezTo>
                <a:cubicBezTo>
                  <a:pt x="3555468" y="6095292"/>
                  <a:pt x="3563798" y="6080962"/>
                  <a:pt x="3561021" y="6074820"/>
                </a:cubicBezTo>
                <a:cubicBezTo>
                  <a:pt x="3524925" y="6066631"/>
                  <a:pt x="3524925" y="6085056"/>
                  <a:pt x="3511042" y="6095292"/>
                </a:cubicBezTo>
                <a:cubicBezTo>
                  <a:pt x="3497159" y="6095292"/>
                  <a:pt x="3491605" y="6089151"/>
                  <a:pt x="3494382" y="6078914"/>
                </a:cubicBezTo>
                <a:cubicBezTo>
                  <a:pt x="3458286" y="6078914"/>
                  <a:pt x="3455509" y="6101434"/>
                  <a:pt x="3433296" y="6111669"/>
                </a:cubicBezTo>
                <a:cubicBezTo>
                  <a:pt x="3416637" y="6113717"/>
                  <a:pt x="3419414" y="6103480"/>
                  <a:pt x="3413860" y="6099386"/>
                </a:cubicBezTo>
                <a:cubicBezTo>
                  <a:pt x="3388870" y="6115763"/>
                  <a:pt x="3352775" y="6123952"/>
                  <a:pt x="3333338" y="6144424"/>
                </a:cubicBezTo>
                <a:cubicBezTo>
                  <a:pt x="3322232" y="6138283"/>
                  <a:pt x="3311125" y="6134188"/>
                  <a:pt x="3316679" y="6115763"/>
                </a:cubicBezTo>
                <a:cubicBezTo>
                  <a:pt x="3330561" y="6113717"/>
                  <a:pt x="3347221" y="6107575"/>
                  <a:pt x="3358328" y="6115763"/>
                </a:cubicBezTo>
                <a:cubicBezTo>
                  <a:pt x="3366657" y="6099386"/>
                  <a:pt x="3388870" y="6091197"/>
                  <a:pt x="3388870" y="6070726"/>
                </a:cubicBezTo>
                <a:cubicBezTo>
                  <a:pt x="3419414" y="6064584"/>
                  <a:pt x="3433296" y="6058443"/>
                  <a:pt x="3469392" y="6064584"/>
                </a:cubicBezTo>
                <a:cubicBezTo>
                  <a:pt x="3499936" y="6044112"/>
                  <a:pt x="3516595" y="6013405"/>
                  <a:pt x="3572127" y="6011357"/>
                </a:cubicBezTo>
                <a:close/>
                <a:moveTo>
                  <a:pt x="3307127" y="6011357"/>
                </a:moveTo>
                <a:cubicBezTo>
                  <a:pt x="3340568" y="6015467"/>
                  <a:pt x="3371221" y="6019578"/>
                  <a:pt x="3393515" y="6027798"/>
                </a:cubicBezTo>
                <a:cubicBezTo>
                  <a:pt x="3399088" y="6062734"/>
                  <a:pt x="3362862" y="6070955"/>
                  <a:pt x="3337781" y="6087395"/>
                </a:cubicBezTo>
                <a:cubicBezTo>
                  <a:pt x="3323848" y="6066844"/>
                  <a:pt x="3354501" y="6021633"/>
                  <a:pt x="3307127" y="6023688"/>
                </a:cubicBezTo>
                <a:close/>
                <a:moveTo>
                  <a:pt x="2254607" y="6007225"/>
                </a:moveTo>
                <a:cubicBezTo>
                  <a:pt x="2279557" y="6027652"/>
                  <a:pt x="2271240" y="6048076"/>
                  <a:pt x="2254607" y="6070544"/>
                </a:cubicBezTo>
                <a:cubicBezTo>
                  <a:pt x="2240746" y="6070544"/>
                  <a:pt x="2235201" y="6062374"/>
                  <a:pt x="2218568" y="6064417"/>
                </a:cubicBezTo>
                <a:cubicBezTo>
                  <a:pt x="2218568" y="6080758"/>
                  <a:pt x="2224113" y="6090970"/>
                  <a:pt x="2229658" y="6103225"/>
                </a:cubicBezTo>
                <a:cubicBezTo>
                  <a:pt x="2199164" y="6076672"/>
                  <a:pt x="2124315" y="6119565"/>
                  <a:pt x="2077188" y="6099140"/>
                </a:cubicBezTo>
                <a:cubicBezTo>
                  <a:pt x="2071644" y="6086885"/>
                  <a:pt x="2085504" y="6088927"/>
                  <a:pt x="2082732" y="6078715"/>
                </a:cubicBezTo>
                <a:cubicBezTo>
                  <a:pt x="2091049" y="6084842"/>
                  <a:pt x="2107682" y="6084842"/>
                  <a:pt x="2113227" y="6095055"/>
                </a:cubicBezTo>
                <a:cubicBezTo>
                  <a:pt x="2138176" y="6080758"/>
                  <a:pt x="2157581" y="6062374"/>
                  <a:pt x="2188075" y="6052162"/>
                </a:cubicBezTo>
                <a:cubicBezTo>
                  <a:pt x="2176986" y="6033779"/>
                  <a:pt x="2157581" y="6019482"/>
                  <a:pt x="2113227" y="6023567"/>
                </a:cubicBezTo>
                <a:cubicBezTo>
                  <a:pt x="2138176" y="5990886"/>
                  <a:pt x="2207480" y="6043991"/>
                  <a:pt x="2254607" y="6007225"/>
                </a:cubicBezTo>
                <a:close/>
                <a:moveTo>
                  <a:pt x="5076788" y="5999659"/>
                </a:moveTo>
                <a:cubicBezTo>
                  <a:pt x="5096379" y="6009895"/>
                  <a:pt x="5082385" y="6042650"/>
                  <a:pt x="5090781" y="6061074"/>
                </a:cubicBezTo>
                <a:cubicBezTo>
                  <a:pt x="5068390" y="6052886"/>
                  <a:pt x="5068390" y="6016037"/>
                  <a:pt x="5076788" y="5999659"/>
                </a:cubicBezTo>
                <a:close/>
                <a:moveTo>
                  <a:pt x="4659895" y="5999659"/>
                </a:moveTo>
                <a:cubicBezTo>
                  <a:pt x="4659895" y="6003728"/>
                  <a:pt x="4665558" y="6001693"/>
                  <a:pt x="4665558" y="5999659"/>
                </a:cubicBezTo>
                <a:cubicBezTo>
                  <a:pt x="4682551" y="6011866"/>
                  <a:pt x="4648566" y="6026107"/>
                  <a:pt x="4665558" y="6040348"/>
                </a:cubicBezTo>
                <a:cubicBezTo>
                  <a:pt x="4614580" y="6046452"/>
                  <a:pt x="4620244" y="5999659"/>
                  <a:pt x="4659895" y="5999659"/>
                </a:cubicBezTo>
                <a:close/>
                <a:moveTo>
                  <a:pt x="515750" y="5995273"/>
                </a:moveTo>
                <a:cubicBezTo>
                  <a:pt x="532107" y="5995273"/>
                  <a:pt x="540286" y="6001414"/>
                  <a:pt x="540286" y="6015745"/>
                </a:cubicBezTo>
                <a:cubicBezTo>
                  <a:pt x="521203" y="6015745"/>
                  <a:pt x="510298" y="6009603"/>
                  <a:pt x="515750" y="5995273"/>
                </a:cubicBezTo>
                <a:close/>
                <a:moveTo>
                  <a:pt x="292389" y="5995273"/>
                </a:moveTo>
                <a:cubicBezTo>
                  <a:pt x="292389" y="5995273"/>
                  <a:pt x="292389" y="5995273"/>
                  <a:pt x="292389" y="6024518"/>
                </a:cubicBezTo>
                <a:cubicBezTo>
                  <a:pt x="275780" y="6024518"/>
                  <a:pt x="273012" y="6014074"/>
                  <a:pt x="256404" y="6011985"/>
                </a:cubicBezTo>
                <a:cubicBezTo>
                  <a:pt x="264708" y="6003628"/>
                  <a:pt x="275780" y="5997362"/>
                  <a:pt x="292389" y="5995273"/>
                </a:cubicBezTo>
                <a:close/>
                <a:moveTo>
                  <a:pt x="5472585" y="5990886"/>
                </a:moveTo>
                <a:cubicBezTo>
                  <a:pt x="5486216" y="5992988"/>
                  <a:pt x="5475312" y="6014008"/>
                  <a:pt x="5478038" y="6024518"/>
                </a:cubicBezTo>
                <a:cubicBezTo>
                  <a:pt x="5456228" y="6020314"/>
                  <a:pt x="5472585" y="6003497"/>
                  <a:pt x="5472585" y="5990886"/>
                </a:cubicBezTo>
                <a:close/>
                <a:moveTo>
                  <a:pt x="774632" y="5990886"/>
                </a:moveTo>
                <a:cubicBezTo>
                  <a:pt x="805581" y="5992919"/>
                  <a:pt x="842159" y="5994954"/>
                  <a:pt x="842159" y="6019368"/>
                </a:cubicBezTo>
                <a:cubicBezTo>
                  <a:pt x="816836" y="6037678"/>
                  <a:pt x="766191" y="6021403"/>
                  <a:pt x="774632" y="5990886"/>
                </a:cubicBezTo>
                <a:close/>
                <a:moveTo>
                  <a:pt x="5158814" y="5979188"/>
                </a:moveTo>
                <a:cubicBezTo>
                  <a:pt x="5156046" y="5991721"/>
                  <a:pt x="5164350" y="5993810"/>
                  <a:pt x="5164350" y="6004255"/>
                </a:cubicBezTo>
                <a:cubicBezTo>
                  <a:pt x="5158814" y="6008433"/>
                  <a:pt x="5144974" y="6008433"/>
                  <a:pt x="5128365" y="6008433"/>
                </a:cubicBezTo>
                <a:cubicBezTo>
                  <a:pt x="5133901" y="5995899"/>
                  <a:pt x="5133901" y="5979188"/>
                  <a:pt x="5158814" y="5979188"/>
                </a:cubicBezTo>
                <a:close/>
                <a:moveTo>
                  <a:pt x="337370" y="5979188"/>
                </a:moveTo>
                <a:cubicBezTo>
                  <a:pt x="343004" y="5981248"/>
                  <a:pt x="351456" y="5983309"/>
                  <a:pt x="362724" y="5983309"/>
                </a:cubicBezTo>
                <a:cubicBezTo>
                  <a:pt x="357090" y="5995671"/>
                  <a:pt x="368358" y="5997731"/>
                  <a:pt x="368358" y="6008034"/>
                </a:cubicBezTo>
                <a:cubicBezTo>
                  <a:pt x="351456" y="6005973"/>
                  <a:pt x="345822" y="6010094"/>
                  <a:pt x="348639" y="6020397"/>
                </a:cubicBezTo>
                <a:cubicBezTo>
                  <a:pt x="320469" y="6024518"/>
                  <a:pt x="320469" y="6008034"/>
                  <a:pt x="306384" y="6003913"/>
                </a:cubicBezTo>
                <a:cubicBezTo>
                  <a:pt x="309201" y="5989490"/>
                  <a:pt x="340187" y="5995671"/>
                  <a:pt x="337370" y="5979188"/>
                </a:cubicBezTo>
                <a:close/>
                <a:moveTo>
                  <a:pt x="1841348" y="5978776"/>
                </a:moveTo>
                <a:cubicBezTo>
                  <a:pt x="1848810" y="5977482"/>
                  <a:pt x="1856950" y="5978517"/>
                  <a:pt x="1858306" y="5983696"/>
                </a:cubicBezTo>
                <a:cubicBezTo>
                  <a:pt x="1863732" y="5998197"/>
                  <a:pt x="1833887" y="5989911"/>
                  <a:pt x="1828460" y="5987840"/>
                </a:cubicBezTo>
                <a:cubicBezTo>
                  <a:pt x="1827104" y="5983696"/>
                  <a:pt x="1833887" y="5980071"/>
                  <a:pt x="1841348" y="5978776"/>
                </a:cubicBezTo>
                <a:close/>
                <a:moveTo>
                  <a:pt x="4333697" y="5974801"/>
                </a:moveTo>
                <a:cubicBezTo>
                  <a:pt x="4328034" y="5993296"/>
                  <a:pt x="4336529" y="6005627"/>
                  <a:pt x="4350690" y="6011793"/>
                </a:cubicBezTo>
                <a:cubicBezTo>
                  <a:pt x="4336529" y="6026178"/>
                  <a:pt x="4336529" y="6050839"/>
                  <a:pt x="4294047" y="6048784"/>
                </a:cubicBezTo>
                <a:cubicBezTo>
                  <a:pt x="4294047" y="6038509"/>
                  <a:pt x="4313873" y="6040564"/>
                  <a:pt x="4313873" y="6028233"/>
                </a:cubicBezTo>
                <a:cubicBezTo>
                  <a:pt x="4299712" y="6026178"/>
                  <a:pt x="4299712" y="6036454"/>
                  <a:pt x="4282719" y="6032344"/>
                </a:cubicBezTo>
                <a:cubicBezTo>
                  <a:pt x="4282719" y="6003572"/>
                  <a:pt x="4294047" y="5978911"/>
                  <a:pt x="4333697" y="5974801"/>
                </a:cubicBezTo>
                <a:close/>
                <a:moveTo>
                  <a:pt x="4105079" y="5974801"/>
                </a:moveTo>
                <a:cubicBezTo>
                  <a:pt x="4110790" y="5991513"/>
                  <a:pt x="4082232" y="5985246"/>
                  <a:pt x="4090799" y="6004046"/>
                </a:cubicBezTo>
                <a:cubicBezTo>
                  <a:pt x="4070807" y="6001957"/>
                  <a:pt x="4085088" y="5974801"/>
                  <a:pt x="4105079" y="5974801"/>
                </a:cubicBezTo>
                <a:close/>
                <a:moveTo>
                  <a:pt x="2254478" y="5971877"/>
                </a:moveTo>
                <a:cubicBezTo>
                  <a:pt x="2263201" y="5975776"/>
                  <a:pt x="2283557" y="5973826"/>
                  <a:pt x="2280649" y="5987474"/>
                </a:cubicBezTo>
                <a:cubicBezTo>
                  <a:pt x="2260293" y="5989424"/>
                  <a:pt x="2251570" y="5983575"/>
                  <a:pt x="2254478" y="5971877"/>
                </a:cubicBezTo>
                <a:close/>
                <a:moveTo>
                  <a:pt x="1039854" y="5971877"/>
                </a:moveTo>
                <a:cubicBezTo>
                  <a:pt x="1059376" y="5977898"/>
                  <a:pt x="1073322" y="5985925"/>
                  <a:pt x="1090056" y="5995961"/>
                </a:cubicBezTo>
                <a:cubicBezTo>
                  <a:pt x="1078899" y="6028074"/>
                  <a:pt x="1031487" y="6036102"/>
                  <a:pt x="978497" y="6040116"/>
                </a:cubicBezTo>
                <a:cubicBezTo>
                  <a:pt x="1000808" y="6052158"/>
                  <a:pt x="1037065" y="6056172"/>
                  <a:pt x="1064955" y="6044130"/>
                </a:cubicBezTo>
                <a:cubicBezTo>
                  <a:pt x="1078899" y="6050151"/>
                  <a:pt x="1053798" y="6064201"/>
                  <a:pt x="1045432" y="6070221"/>
                </a:cubicBezTo>
                <a:cubicBezTo>
                  <a:pt x="1020331" y="6070221"/>
                  <a:pt x="981286" y="6038109"/>
                  <a:pt x="978497" y="6074235"/>
                </a:cubicBezTo>
                <a:cubicBezTo>
                  <a:pt x="967340" y="6068214"/>
                  <a:pt x="945029" y="6070221"/>
                  <a:pt x="953396" y="6052158"/>
                </a:cubicBezTo>
                <a:cubicBezTo>
                  <a:pt x="914351" y="6056172"/>
                  <a:pt x="875304" y="6062193"/>
                  <a:pt x="866938" y="6036102"/>
                </a:cubicBezTo>
                <a:cubicBezTo>
                  <a:pt x="864149" y="6026067"/>
                  <a:pt x="875304" y="6022052"/>
                  <a:pt x="892038" y="6024059"/>
                </a:cubicBezTo>
                <a:cubicBezTo>
                  <a:pt x="892038" y="6012018"/>
                  <a:pt x="892038" y="6001982"/>
                  <a:pt x="872516" y="6003988"/>
                </a:cubicBezTo>
                <a:cubicBezTo>
                  <a:pt x="908772" y="5991947"/>
                  <a:pt x="1031487" y="6028074"/>
                  <a:pt x="1039854" y="5971877"/>
                </a:cubicBezTo>
                <a:close/>
                <a:moveTo>
                  <a:pt x="265254" y="5970483"/>
                </a:moveTo>
                <a:cubicBezTo>
                  <a:pt x="268794" y="5970095"/>
                  <a:pt x="272689" y="5970871"/>
                  <a:pt x="276229" y="5972425"/>
                </a:cubicBezTo>
                <a:cubicBezTo>
                  <a:pt x="283309" y="5975533"/>
                  <a:pt x="288973" y="5981747"/>
                  <a:pt x="287558" y="5987962"/>
                </a:cubicBezTo>
                <a:cubicBezTo>
                  <a:pt x="270565" y="5987962"/>
                  <a:pt x="264900" y="5979676"/>
                  <a:pt x="256404" y="5975533"/>
                </a:cubicBezTo>
                <a:cubicBezTo>
                  <a:pt x="258528" y="5972425"/>
                  <a:pt x="261714" y="5970871"/>
                  <a:pt x="265254" y="5970483"/>
                </a:cubicBezTo>
                <a:close/>
                <a:moveTo>
                  <a:pt x="5529139" y="5964565"/>
                </a:moveTo>
                <a:cubicBezTo>
                  <a:pt x="5560185" y="5974855"/>
                  <a:pt x="5560185" y="5995435"/>
                  <a:pt x="5554540" y="6020131"/>
                </a:cubicBezTo>
                <a:cubicBezTo>
                  <a:pt x="5512205" y="6011899"/>
                  <a:pt x="5517850" y="5993376"/>
                  <a:pt x="5529139" y="5964565"/>
                </a:cubicBezTo>
                <a:close/>
                <a:moveTo>
                  <a:pt x="195521" y="5964565"/>
                </a:moveTo>
                <a:cubicBezTo>
                  <a:pt x="206425" y="5973072"/>
                  <a:pt x="192795" y="5973072"/>
                  <a:pt x="195521" y="5987961"/>
                </a:cubicBezTo>
                <a:cubicBezTo>
                  <a:pt x="179164" y="5987961"/>
                  <a:pt x="179164" y="5977326"/>
                  <a:pt x="176437" y="5970945"/>
                </a:cubicBezTo>
                <a:cubicBezTo>
                  <a:pt x="181890" y="5966692"/>
                  <a:pt x="187342" y="5964565"/>
                  <a:pt x="195521" y="5964565"/>
                </a:cubicBezTo>
                <a:close/>
                <a:moveTo>
                  <a:pt x="1150932" y="5957254"/>
                </a:moveTo>
                <a:cubicBezTo>
                  <a:pt x="1203619" y="5957254"/>
                  <a:pt x="1209167" y="5995549"/>
                  <a:pt x="1247989" y="6011674"/>
                </a:cubicBezTo>
                <a:cubicBezTo>
                  <a:pt x="1242443" y="6031830"/>
                  <a:pt x="1211940" y="6025784"/>
                  <a:pt x="1181435" y="6023767"/>
                </a:cubicBezTo>
                <a:cubicBezTo>
                  <a:pt x="1184208" y="6013690"/>
                  <a:pt x="1181435" y="6007642"/>
                  <a:pt x="1175889" y="6003612"/>
                </a:cubicBezTo>
                <a:cubicBezTo>
                  <a:pt x="1076061" y="6007642"/>
                  <a:pt x="1087153" y="5959269"/>
                  <a:pt x="1150932" y="5957254"/>
                </a:cubicBezTo>
                <a:close/>
                <a:moveTo>
                  <a:pt x="4826491" y="5953431"/>
                </a:moveTo>
                <a:cubicBezTo>
                  <a:pt x="4820935" y="5971674"/>
                  <a:pt x="4795927" y="5973700"/>
                  <a:pt x="4807042" y="6000051"/>
                </a:cubicBezTo>
                <a:cubicBezTo>
                  <a:pt x="4795927" y="6000051"/>
                  <a:pt x="4793149" y="5993970"/>
                  <a:pt x="4782036" y="5995997"/>
                </a:cubicBezTo>
                <a:cubicBezTo>
                  <a:pt x="4807042" y="6020320"/>
                  <a:pt x="4815378" y="6032481"/>
                  <a:pt x="4801485" y="6070992"/>
                </a:cubicBezTo>
                <a:cubicBezTo>
                  <a:pt x="4773699" y="6068965"/>
                  <a:pt x="4757028" y="6075046"/>
                  <a:pt x="4757028" y="6091261"/>
                </a:cubicBezTo>
                <a:cubicBezTo>
                  <a:pt x="4737580" y="6093288"/>
                  <a:pt x="4745915" y="6079100"/>
                  <a:pt x="4726465" y="6083153"/>
                </a:cubicBezTo>
                <a:cubicBezTo>
                  <a:pt x="4740358" y="6101396"/>
                  <a:pt x="4776479" y="6103422"/>
                  <a:pt x="4776479" y="6131799"/>
                </a:cubicBezTo>
                <a:cubicBezTo>
                  <a:pt x="4748693" y="6125719"/>
                  <a:pt x="4740358" y="6133826"/>
                  <a:pt x="4740358" y="6152068"/>
                </a:cubicBezTo>
                <a:cubicBezTo>
                  <a:pt x="4718129" y="6156122"/>
                  <a:pt x="4723687" y="6154095"/>
                  <a:pt x="4701459" y="6156122"/>
                </a:cubicBezTo>
                <a:cubicBezTo>
                  <a:pt x="4695903" y="6148014"/>
                  <a:pt x="4693123" y="6135853"/>
                  <a:pt x="4670895" y="6135853"/>
                </a:cubicBezTo>
                <a:cubicBezTo>
                  <a:pt x="4709794" y="6119638"/>
                  <a:pt x="4662560" y="6068965"/>
                  <a:pt x="4701459" y="6052750"/>
                </a:cubicBezTo>
                <a:cubicBezTo>
                  <a:pt x="4720909" y="6048696"/>
                  <a:pt x="4712573" y="6062884"/>
                  <a:pt x="4715351" y="6070992"/>
                </a:cubicBezTo>
                <a:cubicBezTo>
                  <a:pt x="4729244" y="6070992"/>
                  <a:pt x="4729244" y="6060858"/>
                  <a:pt x="4740358" y="6056804"/>
                </a:cubicBezTo>
                <a:cubicBezTo>
                  <a:pt x="4740358" y="6046670"/>
                  <a:pt x="4707016" y="6024374"/>
                  <a:pt x="4740358" y="6020320"/>
                </a:cubicBezTo>
                <a:cubicBezTo>
                  <a:pt x="4726465" y="6012212"/>
                  <a:pt x="4715351" y="6006131"/>
                  <a:pt x="4690345" y="6008158"/>
                </a:cubicBezTo>
                <a:cubicBezTo>
                  <a:pt x="4690345" y="5989916"/>
                  <a:pt x="4701459" y="5977754"/>
                  <a:pt x="4715351" y="5965593"/>
                </a:cubicBezTo>
                <a:cubicBezTo>
                  <a:pt x="4743137" y="5969647"/>
                  <a:pt x="4765364" y="5973700"/>
                  <a:pt x="4782036" y="5983835"/>
                </a:cubicBezTo>
                <a:cubicBezTo>
                  <a:pt x="4812598" y="5983835"/>
                  <a:pt x="4793149" y="5951405"/>
                  <a:pt x="4826491" y="5953431"/>
                </a:cubicBezTo>
                <a:close/>
                <a:moveTo>
                  <a:pt x="5569998" y="5952867"/>
                </a:moveTo>
                <a:cubicBezTo>
                  <a:pt x="5596170" y="5952867"/>
                  <a:pt x="5590354" y="5971446"/>
                  <a:pt x="5590354" y="5987961"/>
                </a:cubicBezTo>
                <a:cubicBezTo>
                  <a:pt x="5564183" y="5987961"/>
                  <a:pt x="5584538" y="5961124"/>
                  <a:pt x="5569998" y="5952867"/>
                </a:cubicBezTo>
                <a:close/>
                <a:moveTo>
                  <a:pt x="387099" y="5952867"/>
                </a:moveTo>
                <a:cubicBezTo>
                  <a:pt x="406342" y="5952867"/>
                  <a:pt x="395345" y="5971088"/>
                  <a:pt x="403593" y="5979188"/>
                </a:cubicBezTo>
                <a:cubicBezTo>
                  <a:pt x="392596" y="5975138"/>
                  <a:pt x="384350" y="5967039"/>
                  <a:pt x="387099" y="5952867"/>
                </a:cubicBezTo>
                <a:close/>
                <a:moveTo>
                  <a:pt x="4603960" y="5948480"/>
                </a:moveTo>
                <a:cubicBezTo>
                  <a:pt x="4603960" y="5948480"/>
                  <a:pt x="4603960" y="5948480"/>
                  <a:pt x="4603960" y="5960701"/>
                </a:cubicBezTo>
                <a:cubicBezTo>
                  <a:pt x="4566600" y="5968848"/>
                  <a:pt x="4612581" y="5983105"/>
                  <a:pt x="4603960" y="5999399"/>
                </a:cubicBezTo>
                <a:cubicBezTo>
                  <a:pt x="4586717" y="6005509"/>
                  <a:pt x="4592465" y="5981068"/>
                  <a:pt x="4583844" y="5995325"/>
                </a:cubicBezTo>
                <a:cubicBezTo>
                  <a:pt x="4578095" y="5987178"/>
                  <a:pt x="4583844" y="5952554"/>
                  <a:pt x="4603960" y="5948480"/>
                </a:cubicBezTo>
                <a:close/>
                <a:moveTo>
                  <a:pt x="5417673" y="5941169"/>
                </a:moveTo>
                <a:cubicBezTo>
                  <a:pt x="5437665" y="5943193"/>
                  <a:pt x="5409105" y="5975588"/>
                  <a:pt x="5437665" y="5971539"/>
                </a:cubicBezTo>
                <a:cubicBezTo>
                  <a:pt x="5431952" y="5979637"/>
                  <a:pt x="5446232" y="5999884"/>
                  <a:pt x="5423384" y="5995835"/>
                </a:cubicBezTo>
                <a:cubicBezTo>
                  <a:pt x="5440521" y="5997859"/>
                  <a:pt x="5446232" y="5997859"/>
                  <a:pt x="5443376" y="6020131"/>
                </a:cubicBezTo>
                <a:cubicBezTo>
                  <a:pt x="5443376" y="6020131"/>
                  <a:pt x="5443376" y="6020131"/>
                  <a:pt x="5406248" y="6020131"/>
                </a:cubicBezTo>
                <a:cubicBezTo>
                  <a:pt x="5411961" y="6016082"/>
                  <a:pt x="5406248" y="6003933"/>
                  <a:pt x="5423384" y="6007982"/>
                </a:cubicBezTo>
                <a:cubicBezTo>
                  <a:pt x="5423384" y="5995835"/>
                  <a:pt x="5394825" y="6001909"/>
                  <a:pt x="5386257" y="5995835"/>
                </a:cubicBezTo>
                <a:cubicBezTo>
                  <a:pt x="5386257" y="5969514"/>
                  <a:pt x="5397681" y="5959390"/>
                  <a:pt x="5417673" y="5941169"/>
                </a:cubicBezTo>
                <a:close/>
                <a:moveTo>
                  <a:pt x="5034905" y="5941169"/>
                </a:moveTo>
                <a:cubicBezTo>
                  <a:pt x="5026551" y="5961232"/>
                  <a:pt x="5046044" y="5961232"/>
                  <a:pt x="5054397" y="5971264"/>
                </a:cubicBezTo>
                <a:cubicBezTo>
                  <a:pt x="5032121" y="5989322"/>
                  <a:pt x="5032121" y="6003366"/>
                  <a:pt x="5029337" y="6027443"/>
                </a:cubicBezTo>
                <a:cubicBezTo>
                  <a:pt x="5015414" y="6025437"/>
                  <a:pt x="5015414" y="6015405"/>
                  <a:pt x="5004275" y="6011392"/>
                </a:cubicBezTo>
                <a:cubicBezTo>
                  <a:pt x="5015414" y="5999353"/>
                  <a:pt x="4976429" y="5949194"/>
                  <a:pt x="5034905" y="5941169"/>
                </a:cubicBezTo>
                <a:close/>
                <a:moveTo>
                  <a:pt x="2194109" y="5941169"/>
                </a:moveTo>
                <a:cubicBezTo>
                  <a:pt x="2241251" y="5941169"/>
                  <a:pt x="2249570" y="5969405"/>
                  <a:pt x="2244024" y="5995625"/>
                </a:cubicBezTo>
                <a:cubicBezTo>
                  <a:pt x="2235705" y="5993608"/>
                  <a:pt x="2232932" y="5995625"/>
                  <a:pt x="2230159" y="5999659"/>
                </a:cubicBezTo>
                <a:cubicBezTo>
                  <a:pt x="2199655" y="5997642"/>
                  <a:pt x="2202428" y="5977473"/>
                  <a:pt x="2169152" y="5987558"/>
                </a:cubicBezTo>
                <a:cubicBezTo>
                  <a:pt x="2163606" y="5963355"/>
                  <a:pt x="2191336" y="5961337"/>
                  <a:pt x="2194109" y="5941169"/>
                </a:cubicBezTo>
                <a:close/>
                <a:moveTo>
                  <a:pt x="4197154" y="5925084"/>
                </a:moveTo>
                <a:cubicBezTo>
                  <a:pt x="4202752" y="5925084"/>
                  <a:pt x="4202752" y="5927073"/>
                  <a:pt x="4202752" y="5929062"/>
                </a:cubicBezTo>
                <a:cubicBezTo>
                  <a:pt x="4202752" y="5929062"/>
                  <a:pt x="4202752" y="5929062"/>
                  <a:pt x="4216747" y="5929062"/>
                </a:cubicBezTo>
                <a:cubicBezTo>
                  <a:pt x="4194356" y="5931050"/>
                  <a:pt x="4230740" y="5962869"/>
                  <a:pt x="4216747" y="5974801"/>
                </a:cubicBezTo>
                <a:cubicBezTo>
                  <a:pt x="4146775" y="5972812"/>
                  <a:pt x="4174764" y="5946960"/>
                  <a:pt x="4197154" y="5925084"/>
                </a:cubicBezTo>
                <a:close/>
                <a:moveTo>
                  <a:pt x="718826" y="5920697"/>
                </a:moveTo>
                <a:cubicBezTo>
                  <a:pt x="729899" y="5922744"/>
                  <a:pt x="735435" y="5930932"/>
                  <a:pt x="738203" y="5941169"/>
                </a:cubicBezTo>
                <a:cubicBezTo>
                  <a:pt x="713290" y="5941169"/>
                  <a:pt x="732667" y="5922744"/>
                  <a:pt x="707754" y="5932980"/>
                </a:cubicBezTo>
                <a:cubicBezTo>
                  <a:pt x="702218" y="5924791"/>
                  <a:pt x="718826" y="5926838"/>
                  <a:pt x="718826" y="5920697"/>
                </a:cubicBezTo>
                <a:close/>
                <a:moveTo>
                  <a:pt x="4461311" y="5916311"/>
                </a:moveTo>
                <a:cubicBezTo>
                  <a:pt x="4474638" y="5922342"/>
                  <a:pt x="4469308" y="5948480"/>
                  <a:pt x="4442652" y="5940438"/>
                </a:cubicBezTo>
                <a:cubicBezTo>
                  <a:pt x="4450648" y="5934406"/>
                  <a:pt x="4447984" y="5918321"/>
                  <a:pt x="4461311" y="5916311"/>
                </a:cubicBezTo>
                <a:close/>
                <a:moveTo>
                  <a:pt x="622251" y="5896256"/>
                </a:moveTo>
                <a:cubicBezTo>
                  <a:pt x="633246" y="5894376"/>
                  <a:pt x="635995" y="5898136"/>
                  <a:pt x="644243" y="5900016"/>
                </a:cubicBezTo>
                <a:cubicBezTo>
                  <a:pt x="644243" y="5905657"/>
                  <a:pt x="635995" y="5907537"/>
                  <a:pt x="622251" y="5907537"/>
                </a:cubicBezTo>
                <a:cubicBezTo>
                  <a:pt x="622251" y="5907537"/>
                  <a:pt x="622251" y="5907537"/>
                  <a:pt x="622251" y="5896256"/>
                </a:cubicBezTo>
                <a:close/>
                <a:moveTo>
                  <a:pt x="4584048" y="5887065"/>
                </a:moveTo>
                <a:cubicBezTo>
                  <a:pt x="4589500" y="5889130"/>
                  <a:pt x="4597678" y="5891194"/>
                  <a:pt x="4608583" y="5891194"/>
                </a:cubicBezTo>
                <a:cubicBezTo>
                  <a:pt x="4592227" y="5913902"/>
                  <a:pt x="4600405" y="5955190"/>
                  <a:pt x="4554061" y="5957254"/>
                </a:cubicBezTo>
                <a:cubicBezTo>
                  <a:pt x="4548608" y="5922160"/>
                  <a:pt x="4575870" y="5909773"/>
                  <a:pt x="4584048" y="5887065"/>
                </a:cubicBezTo>
                <a:close/>
                <a:moveTo>
                  <a:pt x="4251804" y="5887065"/>
                </a:moveTo>
                <a:cubicBezTo>
                  <a:pt x="4260157" y="5899348"/>
                  <a:pt x="4282434" y="5903443"/>
                  <a:pt x="4301926" y="5911631"/>
                </a:cubicBezTo>
                <a:cubicBezTo>
                  <a:pt x="4299141" y="5930055"/>
                  <a:pt x="4304710" y="5952575"/>
                  <a:pt x="4288003" y="5960763"/>
                </a:cubicBezTo>
                <a:cubicBezTo>
                  <a:pt x="4246234" y="5968952"/>
                  <a:pt x="4226742" y="5917772"/>
                  <a:pt x="4251804" y="5887065"/>
                </a:cubicBezTo>
                <a:close/>
                <a:moveTo>
                  <a:pt x="5442401" y="5884140"/>
                </a:moveTo>
                <a:cubicBezTo>
                  <a:pt x="5462226" y="5898265"/>
                  <a:pt x="5428240" y="5985037"/>
                  <a:pt x="5436736" y="5912390"/>
                </a:cubicBezTo>
                <a:cubicBezTo>
                  <a:pt x="5436736" y="5900283"/>
                  <a:pt x="5442401" y="5890193"/>
                  <a:pt x="5442401" y="5884140"/>
                </a:cubicBezTo>
                <a:close/>
                <a:moveTo>
                  <a:pt x="52489" y="5875367"/>
                </a:moveTo>
                <a:cubicBezTo>
                  <a:pt x="66768" y="5877456"/>
                  <a:pt x="69625" y="5892079"/>
                  <a:pt x="72481" y="5904613"/>
                </a:cubicBezTo>
                <a:cubicBezTo>
                  <a:pt x="52489" y="5902523"/>
                  <a:pt x="61056" y="5883723"/>
                  <a:pt x="52489" y="5875367"/>
                </a:cubicBezTo>
                <a:close/>
                <a:moveTo>
                  <a:pt x="4548608" y="5865131"/>
                </a:moveTo>
                <a:cubicBezTo>
                  <a:pt x="4548608" y="5865131"/>
                  <a:pt x="4548608" y="5865131"/>
                  <a:pt x="4548608" y="5895555"/>
                </a:cubicBezTo>
                <a:cubicBezTo>
                  <a:pt x="4512449" y="5893527"/>
                  <a:pt x="4495761" y="5903668"/>
                  <a:pt x="4498543" y="5928009"/>
                </a:cubicBezTo>
                <a:cubicBezTo>
                  <a:pt x="4484635" y="5925980"/>
                  <a:pt x="4495761" y="5907725"/>
                  <a:pt x="4492979" y="5899612"/>
                </a:cubicBezTo>
                <a:cubicBezTo>
                  <a:pt x="4526357" y="5897584"/>
                  <a:pt x="4526357" y="5875272"/>
                  <a:pt x="4548608" y="5865131"/>
                </a:cubicBezTo>
                <a:close/>
                <a:moveTo>
                  <a:pt x="761913" y="5860744"/>
                </a:moveTo>
                <a:cubicBezTo>
                  <a:pt x="781440" y="5870979"/>
                  <a:pt x="798178" y="5879168"/>
                  <a:pt x="795388" y="5903735"/>
                </a:cubicBezTo>
                <a:cubicBezTo>
                  <a:pt x="761913" y="5911923"/>
                  <a:pt x="722861" y="5899640"/>
                  <a:pt x="678228" y="5903735"/>
                </a:cubicBezTo>
                <a:lnTo>
                  <a:pt x="678228" y="5870979"/>
                </a:lnTo>
                <a:cubicBezTo>
                  <a:pt x="720070" y="5881215"/>
                  <a:pt x="725650" y="5870979"/>
                  <a:pt x="761913" y="5860744"/>
                </a:cubicBezTo>
                <a:close/>
                <a:moveTo>
                  <a:pt x="404842" y="5844868"/>
                </a:moveTo>
                <a:cubicBezTo>
                  <a:pt x="413088" y="5845373"/>
                  <a:pt x="422709" y="5847897"/>
                  <a:pt x="429581" y="5848906"/>
                </a:cubicBezTo>
                <a:cubicBezTo>
                  <a:pt x="432330" y="5865061"/>
                  <a:pt x="421335" y="5871119"/>
                  <a:pt x="410339" y="5879196"/>
                </a:cubicBezTo>
                <a:cubicBezTo>
                  <a:pt x="388349" y="5881216"/>
                  <a:pt x="404842" y="5854965"/>
                  <a:pt x="388349" y="5852946"/>
                </a:cubicBezTo>
                <a:cubicBezTo>
                  <a:pt x="389723" y="5845878"/>
                  <a:pt x="396595" y="5844363"/>
                  <a:pt x="404842" y="5844868"/>
                </a:cubicBezTo>
                <a:close/>
                <a:moveTo>
                  <a:pt x="362724" y="5844659"/>
                </a:moveTo>
                <a:cubicBezTo>
                  <a:pt x="376355" y="5844659"/>
                  <a:pt x="373628" y="5858831"/>
                  <a:pt x="373628" y="5870980"/>
                </a:cubicBezTo>
                <a:cubicBezTo>
                  <a:pt x="357271" y="5870980"/>
                  <a:pt x="368176" y="5854782"/>
                  <a:pt x="349093" y="5856807"/>
                </a:cubicBezTo>
                <a:cubicBezTo>
                  <a:pt x="346367" y="5848708"/>
                  <a:pt x="359998" y="5850733"/>
                  <a:pt x="362724" y="5844659"/>
                </a:cubicBezTo>
                <a:close/>
                <a:moveTo>
                  <a:pt x="1064865" y="5816876"/>
                </a:moveTo>
                <a:cubicBezTo>
                  <a:pt x="1064865" y="5816876"/>
                  <a:pt x="1064865" y="5816876"/>
                  <a:pt x="1084458" y="5816876"/>
                </a:cubicBezTo>
                <a:cubicBezTo>
                  <a:pt x="1081658" y="5822725"/>
                  <a:pt x="1081658" y="5828574"/>
                  <a:pt x="1090056" y="5828574"/>
                </a:cubicBezTo>
                <a:cubicBezTo>
                  <a:pt x="1078860" y="5840272"/>
                  <a:pt x="1062067" y="5826624"/>
                  <a:pt x="1064865" y="5816876"/>
                </a:cubicBezTo>
                <a:close/>
                <a:moveTo>
                  <a:pt x="3653" y="4891263"/>
                </a:moveTo>
                <a:cubicBezTo>
                  <a:pt x="16505" y="4897294"/>
                  <a:pt x="16505" y="4911369"/>
                  <a:pt x="11365" y="4923433"/>
                </a:cubicBezTo>
                <a:cubicBezTo>
                  <a:pt x="-1488" y="4919411"/>
                  <a:pt x="8793" y="4899305"/>
                  <a:pt x="3653" y="4891263"/>
                </a:cubicBezTo>
                <a:close/>
                <a:moveTo>
                  <a:pt x="2511" y="2317725"/>
                </a:moveTo>
                <a:cubicBezTo>
                  <a:pt x="19838" y="2323660"/>
                  <a:pt x="28500" y="2331571"/>
                  <a:pt x="28500" y="2347394"/>
                </a:cubicBezTo>
                <a:cubicBezTo>
                  <a:pt x="16949" y="2345417"/>
                  <a:pt x="16949" y="2351351"/>
                  <a:pt x="2511" y="2351351"/>
                </a:cubicBezTo>
                <a:cubicBezTo>
                  <a:pt x="2511" y="2351351"/>
                  <a:pt x="2511" y="2351351"/>
                  <a:pt x="2511" y="2317725"/>
                </a:cubicBezTo>
                <a:close/>
                <a:moveTo>
                  <a:pt x="16672" y="2064730"/>
                </a:moveTo>
                <a:cubicBezTo>
                  <a:pt x="36497" y="2064730"/>
                  <a:pt x="33665" y="2077149"/>
                  <a:pt x="33665" y="2089579"/>
                </a:cubicBezTo>
                <a:cubicBezTo>
                  <a:pt x="33665" y="2089579"/>
                  <a:pt x="33665" y="2089579"/>
                  <a:pt x="16672" y="2089579"/>
                </a:cubicBezTo>
                <a:cubicBezTo>
                  <a:pt x="11007" y="2087508"/>
                  <a:pt x="2511" y="2066802"/>
                  <a:pt x="16672" y="2064730"/>
                </a:cubicBezTo>
                <a:close/>
                <a:moveTo>
                  <a:pt x="53194" y="2041351"/>
                </a:moveTo>
                <a:cubicBezTo>
                  <a:pt x="64484" y="2049324"/>
                  <a:pt x="50372" y="2047333"/>
                  <a:pt x="53194" y="2061276"/>
                </a:cubicBezTo>
                <a:cubicBezTo>
                  <a:pt x="33438" y="2063272"/>
                  <a:pt x="30616" y="2057291"/>
                  <a:pt x="16504" y="2057291"/>
                </a:cubicBezTo>
                <a:cubicBezTo>
                  <a:pt x="19326" y="2045341"/>
                  <a:pt x="33438" y="2041351"/>
                  <a:pt x="53194" y="2041351"/>
                </a:cubicBezTo>
                <a:close/>
                <a:moveTo>
                  <a:pt x="16596" y="1944854"/>
                </a:moveTo>
                <a:cubicBezTo>
                  <a:pt x="36314" y="1946890"/>
                  <a:pt x="41949" y="1957077"/>
                  <a:pt x="64485" y="1957077"/>
                </a:cubicBezTo>
                <a:cubicBezTo>
                  <a:pt x="64485" y="1983549"/>
                  <a:pt x="56034" y="2001873"/>
                  <a:pt x="2511" y="1993732"/>
                </a:cubicBezTo>
                <a:cubicBezTo>
                  <a:pt x="16596" y="1973370"/>
                  <a:pt x="8145" y="1961151"/>
                  <a:pt x="16596" y="1944854"/>
                </a:cubicBezTo>
                <a:close/>
                <a:moveTo>
                  <a:pt x="34497" y="1870280"/>
                </a:moveTo>
                <a:cubicBezTo>
                  <a:pt x="39638" y="1872291"/>
                  <a:pt x="44778" y="1874301"/>
                  <a:pt x="52490" y="1874301"/>
                </a:cubicBezTo>
                <a:cubicBezTo>
                  <a:pt x="52490" y="1874301"/>
                  <a:pt x="52490" y="1874301"/>
                  <a:pt x="52490" y="1886364"/>
                </a:cubicBezTo>
                <a:cubicBezTo>
                  <a:pt x="52490" y="1886364"/>
                  <a:pt x="52490" y="1886364"/>
                  <a:pt x="34497" y="1886364"/>
                </a:cubicBezTo>
                <a:cubicBezTo>
                  <a:pt x="34497" y="1886364"/>
                  <a:pt x="34497" y="1886364"/>
                  <a:pt x="34497" y="1870280"/>
                </a:cubicBezTo>
                <a:close/>
                <a:moveTo>
                  <a:pt x="30582" y="1792134"/>
                </a:moveTo>
                <a:cubicBezTo>
                  <a:pt x="33108" y="1791387"/>
                  <a:pt x="35274" y="1791387"/>
                  <a:pt x="42494" y="1794378"/>
                </a:cubicBezTo>
                <a:cubicBezTo>
                  <a:pt x="39606" y="1804348"/>
                  <a:pt x="30942" y="1810330"/>
                  <a:pt x="16504" y="1810330"/>
                </a:cubicBezTo>
                <a:cubicBezTo>
                  <a:pt x="16504" y="1810330"/>
                  <a:pt x="16504" y="1810330"/>
                  <a:pt x="16504" y="1794378"/>
                </a:cubicBezTo>
                <a:cubicBezTo>
                  <a:pt x="25167" y="1794378"/>
                  <a:pt x="28055" y="1792883"/>
                  <a:pt x="30582" y="1792134"/>
                </a:cubicBezTo>
                <a:close/>
                <a:moveTo>
                  <a:pt x="11340" y="1628040"/>
                </a:moveTo>
                <a:cubicBezTo>
                  <a:pt x="25501" y="1626090"/>
                  <a:pt x="42494" y="1649488"/>
                  <a:pt x="17004" y="1649488"/>
                </a:cubicBezTo>
                <a:cubicBezTo>
                  <a:pt x="11340" y="1643638"/>
                  <a:pt x="8508" y="1637789"/>
                  <a:pt x="11340" y="1628040"/>
                </a:cubicBezTo>
                <a:close/>
                <a:moveTo>
                  <a:pt x="16812" y="1519342"/>
                </a:moveTo>
                <a:cubicBezTo>
                  <a:pt x="36189" y="1531549"/>
                  <a:pt x="44492" y="1560033"/>
                  <a:pt x="16812" y="1566136"/>
                </a:cubicBezTo>
                <a:cubicBezTo>
                  <a:pt x="8508" y="1557998"/>
                  <a:pt x="19579" y="1537653"/>
                  <a:pt x="16812" y="1519342"/>
                </a:cubicBezTo>
                <a:close/>
                <a:moveTo>
                  <a:pt x="5478218" y="578119"/>
                </a:moveTo>
                <a:cubicBezTo>
                  <a:pt x="5472682" y="588042"/>
                  <a:pt x="5472682" y="603918"/>
                  <a:pt x="5447769" y="601933"/>
                </a:cubicBezTo>
                <a:cubicBezTo>
                  <a:pt x="5442233" y="584073"/>
                  <a:pt x="5453306" y="576135"/>
                  <a:pt x="5478218" y="578119"/>
                </a:cubicBezTo>
                <a:close/>
                <a:moveTo>
                  <a:pt x="5022409" y="557652"/>
                </a:moveTo>
                <a:cubicBezTo>
                  <a:pt x="5038402" y="555658"/>
                  <a:pt x="5035738" y="563635"/>
                  <a:pt x="5054396" y="561640"/>
                </a:cubicBezTo>
                <a:cubicBezTo>
                  <a:pt x="5054396" y="569616"/>
                  <a:pt x="5049065" y="571610"/>
                  <a:pt x="5046399" y="577592"/>
                </a:cubicBezTo>
                <a:cubicBezTo>
                  <a:pt x="5027741" y="577592"/>
                  <a:pt x="5027741" y="567622"/>
                  <a:pt x="5022409" y="557652"/>
                </a:cubicBezTo>
                <a:close/>
                <a:moveTo>
                  <a:pt x="5528949" y="530800"/>
                </a:moveTo>
                <a:cubicBezTo>
                  <a:pt x="5520701" y="542916"/>
                  <a:pt x="5528949" y="553012"/>
                  <a:pt x="5548190" y="557051"/>
                </a:cubicBezTo>
                <a:cubicBezTo>
                  <a:pt x="5531696" y="573206"/>
                  <a:pt x="5526199" y="553012"/>
                  <a:pt x="5504208" y="553012"/>
                </a:cubicBezTo>
                <a:cubicBezTo>
                  <a:pt x="5504208" y="538877"/>
                  <a:pt x="5515203" y="534839"/>
                  <a:pt x="5528949" y="530800"/>
                </a:cubicBezTo>
                <a:close/>
                <a:moveTo>
                  <a:pt x="10906" y="523528"/>
                </a:moveTo>
                <a:cubicBezTo>
                  <a:pt x="16504" y="527577"/>
                  <a:pt x="22102" y="531626"/>
                  <a:pt x="27700" y="535676"/>
                </a:cubicBezTo>
                <a:cubicBezTo>
                  <a:pt x="30499" y="547824"/>
                  <a:pt x="16504" y="547824"/>
                  <a:pt x="2511" y="549848"/>
                </a:cubicBezTo>
                <a:cubicBezTo>
                  <a:pt x="2511" y="539725"/>
                  <a:pt x="13706" y="537701"/>
                  <a:pt x="10906" y="523528"/>
                </a:cubicBezTo>
                <a:close/>
                <a:moveTo>
                  <a:pt x="5601389" y="494242"/>
                </a:moveTo>
                <a:cubicBezTo>
                  <a:pt x="5604166" y="502366"/>
                  <a:pt x="5581953" y="530799"/>
                  <a:pt x="5554186" y="530799"/>
                </a:cubicBezTo>
                <a:lnTo>
                  <a:pt x="5554186" y="514551"/>
                </a:lnTo>
                <a:cubicBezTo>
                  <a:pt x="5573623" y="510489"/>
                  <a:pt x="5584730" y="500335"/>
                  <a:pt x="5601389" y="494242"/>
                </a:cubicBezTo>
                <a:close/>
                <a:moveTo>
                  <a:pt x="5414192" y="494203"/>
                </a:moveTo>
                <a:cubicBezTo>
                  <a:pt x="5421315" y="494203"/>
                  <a:pt x="5430810" y="495787"/>
                  <a:pt x="5436236" y="494731"/>
                </a:cubicBezTo>
                <a:cubicBezTo>
                  <a:pt x="5436236" y="507404"/>
                  <a:pt x="5411818" y="507404"/>
                  <a:pt x="5406392" y="503179"/>
                </a:cubicBezTo>
                <a:cubicBezTo>
                  <a:pt x="5402322" y="495787"/>
                  <a:pt x="5407069" y="494203"/>
                  <a:pt x="5414192" y="494203"/>
                </a:cubicBezTo>
                <a:close/>
                <a:moveTo>
                  <a:pt x="5269397" y="486958"/>
                </a:moveTo>
                <a:cubicBezTo>
                  <a:pt x="5277575" y="490857"/>
                  <a:pt x="5280302" y="500605"/>
                  <a:pt x="5280302" y="510354"/>
                </a:cubicBezTo>
                <a:cubicBezTo>
                  <a:pt x="5269397" y="510354"/>
                  <a:pt x="5274850" y="500605"/>
                  <a:pt x="5258493" y="502555"/>
                </a:cubicBezTo>
                <a:cubicBezTo>
                  <a:pt x="5250314" y="490857"/>
                  <a:pt x="5266671" y="492807"/>
                  <a:pt x="5269397" y="486958"/>
                </a:cubicBezTo>
                <a:close/>
                <a:moveTo>
                  <a:pt x="5000256" y="453583"/>
                </a:moveTo>
                <a:cubicBezTo>
                  <a:pt x="5074945" y="486010"/>
                  <a:pt x="5193896" y="421157"/>
                  <a:pt x="5224325" y="502222"/>
                </a:cubicBezTo>
                <a:cubicBezTo>
                  <a:pt x="5202195" y="500196"/>
                  <a:pt x="5185597" y="479930"/>
                  <a:pt x="5157934" y="494116"/>
                </a:cubicBezTo>
                <a:cubicBezTo>
                  <a:pt x="5163467" y="498169"/>
                  <a:pt x="5160701" y="506276"/>
                  <a:pt x="5171766" y="506276"/>
                </a:cubicBezTo>
                <a:cubicBezTo>
                  <a:pt x="5152402" y="508302"/>
                  <a:pt x="5110907" y="500196"/>
                  <a:pt x="5091543" y="518436"/>
                </a:cubicBezTo>
                <a:cubicBezTo>
                  <a:pt x="5080479" y="536675"/>
                  <a:pt x="5124738" y="518436"/>
                  <a:pt x="5116440" y="534649"/>
                </a:cubicBezTo>
                <a:cubicBezTo>
                  <a:pt x="5116440" y="534649"/>
                  <a:pt x="5116440" y="534649"/>
                  <a:pt x="5055582" y="534649"/>
                </a:cubicBezTo>
                <a:cubicBezTo>
                  <a:pt x="5055582" y="518436"/>
                  <a:pt x="5025153" y="524516"/>
                  <a:pt x="5022386" y="510329"/>
                </a:cubicBezTo>
                <a:cubicBezTo>
                  <a:pt x="5036217" y="502222"/>
                  <a:pt x="5027919" y="479930"/>
                  <a:pt x="5055582" y="481956"/>
                </a:cubicBezTo>
                <a:cubicBezTo>
                  <a:pt x="5055582" y="475877"/>
                  <a:pt x="5047283" y="473850"/>
                  <a:pt x="5047283" y="469796"/>
                </a:cubicBezTo>
                <a:cubicBezTo>
                  <a:pt x="5027919" y="471823"/>
                  <a:pt x="5030685" y="488036"/>
                  <a:pt x="5005789" y="486010"/>
                </a:cubicBezTo>
                <a:cubicBezTo>
                  <a:pt x="4986424" y="463716"/>
                  <a:pt x="5030685" y="467770"/>
                  <a:pt x="5000256" y="453583"/>
                </a:cubicBezTo>
                <a:close/>
                <a:moveTo>
                  <a:pt x="5330280" y="446015"/>
                </a:moveTo>
                <a:cubicBezTo>
                  <a:pt x="5361371" y="448025"/>
                  <a:pt x="5369850" y="464110"/>
                  <a:pt x="5412246" y="458078"/>
                </a:cubicBezTo>
                <a:cubicBezTo>
                  <a:pt x="5395289" y="468131"/>
                  <a:pt x="5355718" y="460089"/>
                  <a:pt x="5361371" y="478184"/>
                </a:cubicBezTo>
                <a:cubicBezTo>
                  <a:pt x="5344412" y="468131"/>
                  <a:pt x="5350065" y="460089"/>
                  <a:pt x="5330280" y="446015"/>
                </a:cubicBezTo>
                <a:close/>
                <a:moveTo>
                  <a:pt x="5522690" y="435752"/>
                </a:moveTo>
                <a:cubicBezTo>
                  <a:pt x="5519915" y="468001"/>
                  <a:pt x="5564305" y="468001"/>
                  <a:pt x="5578176" y="490172"/>
                </a:cubicBezTo>
                <a:cubicBezTo>
                  <a:pt x="5558757" y="480094"/>
                  <a:pt x="5508818" y="492188"/>
                  <a:pt x="5492171" y="506297"/>
                </a:cubicBezTo>
                <a:cubicBezTo>
                  <a:pt x="5464429" y="510328"/>
                  <a:pt x="5461654" y="496219"/>
                  <a:pt x="5442233" y="494204"/>
                </a:cubicBezTo>
                <a:cubicBezTo>
                  <a:pt x="5450556" y="478079"/>
                  <a:pt x="5445008" y="470016"/>
                  <a:pt x="5442233" y="449861"/>
                </a:cubicBezTo>
                <a:cubicBezTo>
                  <a:pt x="5467203" y="443815"/>
                  <a:pt x="5492171" y="437767"/>
                  <a:pt x="5522690" y="435752"/>
                </a:cubicBezTo>
                <a:close/>
                <a:moveTo>
                  <a:pt x="5276157" y="426592"/>
                </a:moveTo>
                <a:cubicBezTo>
                  <a:pt x="5282922" y="425797"/>
                  <a:pt x="5290830" y="425670"/>
                  <a:pt x="5300669" y="426687"/>
                </a:cubicBezTo>
                <a:cubicBezTo>
                  <a:pt x="5300669" y="434824"/>
                  <a:pt x="5297858" y="442963"/>
                  <a:pt x="5306291" y="444996"/>
                </a:cubicBezTo>
                <a:cubicBezTo>
                  <a:pt x="5266933" y="442963"/>
                  <a:pt x="5264122" y="453134"/>
                  <a:pt x="5238820" y="469410"/>
                </a:cubicBezTo>
                <a:cubicBezTo>
                  <a:pt x="5244443" y="453134"/>
                  <a:pt x="5216329" y="459238"/>
                  <a:pt x="5224763" y="438893"/>
                </a:cubicBezTo>
                <a:cubicBezTo>
                  <a:pt x="5245848" y="437368"/>
                  <a:pt x="5255863" y="428975"/>
                  <a:pt x="5276157" y="426592"/>
                </a:cubicBezTo>
                <a:close/>
                <a:moveTo>
                  <a:pt x="5331081" y="415719"/>
                </a:moveTo>
                <a:cubicBezTo>
                  <a:pt x="5353472" y="413819"/>
                  <a:pt x="5353472" y="423323"/>
                  <a:pt x="5356270" y="430927"/>
                </a:cubicBezTo>
                <a:cubicBezTo>
                  <a:pt x="5336679" y="432828"/>
                  <a:pt x="5328282" y="429026"/>
                  <a:pt x="5331081" y="415719"/>
                </a:cubicBezTo>
                <a:close/>
                <a:moveTo>
                  <a:pt x="4645069" y="415574"/>
                </a:moveTo>
                <a:cubicBezTo>
                  <a:pt x="4650566" y="429904"/>
                  <a:pt x="4645069" y="436046"/>
                  <a:pt x="4634073" y="440140"/>
                </a:cubicBezTo>
                <a:cubicBezTo>
                  <a:pt x="4628576" y="429904"/>
                  <a:pt x="4617579" y="425810"/>
                  <a:pt x="4592840" y="427857"/>
                </a:cubicBezTo>
                <a:cubicBezTo>
                  <a:pt x="4592840" y="423763"/>
                  <a:pt x="4590091" y="421715"/>
                  <a:pt x="4584593" y="419668"/>
                </a:cubicBezTo>
                <a:cubicBezTo>
                  <a:pt x="4609333" y="409432"/>
                  <a:pt x="4623078" y="431952"/>
                  <a:pt x="4645069" y="415574"/>
                </a:cubicBezTo>
                <a:close/>
                <a:moveTo>
                  <a:pt x="5443629" y="400123"/>
                </a:moveTo>
                <a:cubicBezTo>
                  <a:pt x="5449740" y="400838"/>
                  <a:pt x="5455894" y="402916"/>
                  <a:pt x="5462225" y="407072"/>
                </a:cubicBezTo>
                <a:cubicBezTo>
                  <a:pt x="5450970" y="421618"/>
                  <a:pt x="5405952" y="400838"/>
                  <a:pt x="5405952" y="427852"/>
                </a:cubicBezTo>
                <a:cubicBezTo>
                  <a:pt x="5389071" y="429930"/>
                  <a:pt x="5389071" y="419540"/>
                  <a:pt x="5386257" y="411228"/>
                </a:cubicBezTo>
                <a:cubicBezTo>
                  <a:pt x="5407359" y="408110"/>
                  <a:pt x="5425296" y="397981"/>
                  <a:pt x="5443629" y="400123"/>
                </a:cubicBezTo>
                <a:close/>
                <a:moveTo>
                  <a:pt x="5522400" y="393471"/>
                </a:moveTo>
                <a:cubicBezTo>
                  <a:pt x="5528873" y="393053"/>
                  <a:pt x="5535695" y="393632"/>
                  <a:pt x="5542693" y="394534"/>
                </a:cubicBezTo>
                <a:cubicBezTo>
                  <a:pt x="5556686" y="396337"/>
                  <a:pt x="5571380" y="399428"/>
                  <a:pt x="5585375" y="398397"/>
                </a:cubicBezTo>
                <a:cubicBezTo>
                  <a:pt x="5585375" y="408700"/>
                  <a:pt x="5588173" y="423123"/>
                  <a:pt x="5579777" y="427244"/>
                </a:cubicBezTo>
                <a:cubicBezTo>
                  <a:pt x="5534996" y="431365"/>
                  <a:pt x="5526599" y="410760"/>
                  <a:pt x="5504208" y="398397"/>
                </a:cubicBezTo>
                <a:cubicBezTo>
                  <a:pt x="5509806" y="395307"/>
                  <a:pt x="5515928" y="393890"/>
                  <a:pt x="5522400" y="393471"/>
                </a:cubicBezTo>
                <a:close/>
                <a:moveTo>
                  <a:pt x="4968432" y="390349"/>
                </a:moveTo>
                <a:cubicBezTo>
                  <a:pt x="4990726" y="422619"/>
                  <a:pt x="5049248" y="364129"/>
                  <a:pt x="5060394" y="406484"/>
                </a:cubicBezTo>
                <a:cubicBezTo>
                  <a:pt x="5029741" y="410518"/>
                  <a:pt x="4976793" y="416569"/>
                  <a:pt x="4968432" y="390349"/>
                </a:cubicBezTo>
                <a:close/>
                <a:moveTo>
                  <a:pt x="4746526" y="387161"/>
                </a:moveTo>
                <a:cubicBezTo>
                  <a:pt x="4746526" y="399309"/>
                  <a:pt x="4746526" y="409432"/>
                  <a:pt x="4726311" y="407408"/>
                </a:cubicBezTo>
                <a:cubicBezTo>
                  <a:pt x="4720536" y="403358"/>
                  <a:pt x="4720536" y="383111"/>
                  <a:pt x="4746526" y="387161"/>
                </a:cubicBezTo>
                <a:close/>
                <a:moveTo>
                  <a:pt x="4715696" y="386036"/>
                </a:moveTo>
                <a:cubicBezTo>
                  <a:pt x="4718537" y="394225"/>
                  <a:pt x="4707173" y="394225"/>
                  <a:pt x="4695811" y="394225"/>
                </a:cubicBezTo>
                <a:cubicBezTo>
                  <a:pt x="4690129" y="394225"/>
                  <a:pt x="4692970" y="398319"/>
                  <a:pt x="4695811" y="398319"/>
                </a:cubicBezTo>
                <a:cubicBezTo>
                  <a:pt x="4698652" y="406508"/>
                  <a:pt x="4673082" y="400367"/>
                  <a:pt x="4664559" y="402413"/>
                </a:cubicBezTo>
                <a:cubicBezTo>
                  <a:pt x="4675924" y="394225"/>
                  <a:pt x="4692970" y="388083"/>
                  <a:pt x="4715696" y="386036"/>
                </a:cubicBezTo>
                <a:close/>
                <a:moveTo>
                  <a:pt x="4938292" y="383275"/>
                </a:moveTo>
                <a:cubicBezTo>
                  <a:pt x="4945212" y="382772"/>
                  <a:pt x="4953516" y="384783"/>
                  <a:pt x="4960436" y="386794"/>
                </a:cubicBezTo>
                <a:cubicBezTo>
                  <a:pt x="4954900" y="392826"/>
                  <a:pt x="4941060" y="394836"/>
                  <a:pt x="4924451" y="394836"/>
                </a:cubicBezTo>
                <a:cubicBezTo>
                  <a:pt x="4925835" y="386794"/>
                  <a:pt x="4931371" y="383778"/>
                  <a:pt x="4938292" y="383275"/>
                </a:cubicBezTo>
                <a:close/>
                <a:moveTo>
                  <a:pt x="5331735" y="374337"/>
                </a:moveTo>
                <a:cubicBezTo>
                  <a:pt x="5331735" y="374337"/>
                  <a:pt x="5331735" y="374337"/>
                  <a:pt x="5386257" y="374337"/>
                </a:cubicBezTo>
                <a:cubicBezTo>
                  <a:pt x="5369901" y="382623"/>
                  <a:pt x="5364448" y="397124"/>
                  <a:pt x="5337186" y="399196"/>
                </a:cubicBezTo>
                <a:cubicBezTo>
                  <a:pt x="5337186" y="388838"/>
                  <a:pt x="5326282" y="386766"/>
                  <a:pt x="5331735" y="374337"/>
                </a:cubicBezTo>
                <a:close/>
                <a:moveTo>
                  <a:pt x="5479386" y="374336"/>
                </a:moveTo>
                <a:cubicBezTo>
                  <a:pt x="5482218" y="382379"/>
                  <a:pt x="5476553" y="384390"/>
                  <a:pt x="5473721" y="390421"/>
                </a:cubicBezTo>
                <a:cubicBezTo>
                  <a:pt x="5462392" y="390421"/>
                  <a:pt x="5465225" y="378358"/>
                  <a:pt x="5448231" y="382379"/>
                </a:cubicBezTo>
                <a:cubicBezTo>
                  <a:pt x="5453896" y="376347"/>
                  <a:pt x="5468057" y="376347"/>
                  <a:pt x="5479386" y="374336"/>
                </a:cubicBezTo>
                <a:close/>
                <a:moveTo>
                  <a:pt x="496303" y="367031"/>
                </a:moveTo>
                <a:cubicBezTo>
                  <a:pt x="485641" y="381105"/>
                  <a:pt x="482975" y="399200"/>
                  <a:pt x="472313" y="375074"/>
                </a:cubicBezTo>
                <a:cubicBezTo>
                  <a:pt x="477644" y="369042"/>
                  <a:pt x="485641" y="367031"/>
                  <a:pt x="496303" y="367031"/>
                </a:cubicBezTo>
                <a:close/>
                <a:moveTo>
                  <a:pt x="5207574" y="366875"/>
                </a:moveTo>
                <a:cubicBezTo>
                  <a:pt x="5223429" y="365346"/>
                  <a:pt x="5240664" y="368913"/>
                  <a:pt x="5250314" y="378086"/>
                </a:cubicBezTo>
                <a:cubicBezTo>
                  <a:pt x="5236527" y="390316"/>
                  <a:pt x="5236527" y="408660"/>
                  <a:pt x="5244799" y="427005"/>
                </a:cubicBezTo>
                <a:cubicBezTo>
                  <a:pt x="5219982" y="424967"/>
                  <a:pt x="5219982" y="424967"/>
                  <a:pt x="5195164" y="427005"/>
                </a:cubicBezTo>
                <a:cubicBezTo>
                  <a:pt x="5195164" y="418852"/>
                  <a:pt x="5214467" y="422928"/>
                  <a:pt x="5214467" y="414776"/>
                </a:cubicBezTo>
                <a:cubicBezTo>
                  <a:pt x="5211709" y="402545"/>
                  <a:pt x="5192407" y="400507"/>
                  <a:pt x="5173105" y="398469"/>
                </a:cubicBezTo>
                <a:cubicBezTo>
                  <a:pt x="5170347" y="394392"/>
                  <a:pt x="5173105" y="394392"/>
                  <a:pt x="5178620" y="394392"/>
                </a:cubicBezTo>
                <a:cubicBezTo>
                  <a:pt x="5189650" y="390316"/>
                  <a:pt x="5170347" y="392354"/>
                  <a:pt x="5173105" y="386240"/>
                </a:cubicBezTo>
                <a:cubicBezTo>
                  <a:pt x="5177241" y="375029"/>
                  <a:pt x="5191718" y="368404"/>
                  <a:pt x="5207574" y="366875"/>
                </a:cubicBezTo>
                <a:close/>
                <a:moveTo>
                  <a:pt x="63684" y="358293"/>
                </a:moveTo>
                <a:cubicBezTo>
                  <a:pt x="77679" y="362262"/>
                  <a:pt x="94472" y="362262"/>
                  <a:pt x="88875" y="378138"/>
                </a:cubicBezTo>
                <a:cubicBezTo>
                  <a:pt x="83277" y="378138"/>
                  <a:pt x="86075" y="382108"/>
                  <a:pt x="83277" y="386076"/>
                </a:cubicBezTo>
                <a:cubicBezTo>
                  <a:pt x="60885" y="386076"/>
                  <a:pt x="52489" y="366231"/>
                  <a:pt x="63684" y="358293"/>
                </a:cubicBezTo>
                <a:close/>
                <a:moveTo>
                  <a:pt x="5529977" y="355855"/>
                </a:moveTo>
                <a:cubicBezTo>
                  <a:pt x="5539212" y="353387"/>
                  <a:pt x="5557937" y="361739"/>
                  <a:pt x="5578178" y="358702"/>
                </a:cubicBezTo>
                <a:cubicBezTo>
                  <a:pt x="5572780" y="372875"/>
                  <a:pt x="5532297" y="372875"/>
                  <a:pt x="5524200" y="362752"/>
                </a:cubicBezTo>
                <a:cubicBezTo>
                  <a:pt x="5524875" y="358702"/>
                  <a:pt x="5526898" y="356677"/>
                  <a:pt x="5529977" y="355855"/>
                </a:cubicBezTo>
                <a:close/>
                <a:moveTo>
                  <a:pt x="5442233" y="353866"/>
                </a:moveTo>
                <a:cubicBezTo>
                  <a:pt x="5452230" y="353866"/>
                  <a:pt x="5462225" y="358253"/>
                  <a:pt x="5462225" y="367026"/>
                </a:cubicBezTo>
                <a:cubicBezTo>
                  <a:pt x="5462225" y="367026"/>
                  <a:pt x="5462225" y="367026"/>
                  <a:pt x="5422242" y="367026"/>
                </a:cubicBezTo>
                <a:cubicBezTo>
                  <a:pt x="5422242" y="358253"/>
                  <a:pt x="5432238" y="353866"/>
                  <a:pt x="5442233" y="353866"/>
                </a:cubicBezTo>
                <a:close/>
                <a:moveTo>
                  <a:pt x="3445070" y="335920"/>
                </a:moveTo>
                <a:cubicBezTo>
                  <a:pt x="3442214" y="343897"/>
                  <a:pt x="3442214" y="353867"/>
                  <a:pt x="3425078" y="353867"/>
                </a:cubicBezTo>
                <a:cubicBezTo>
                  <a:pt x="3425078" y="341903"/>
                  <a:pt x="3425078" y="331933"/>
                  <a:pt x="3445070" y="335920"/>
                </a:cubicBezTo>
                <a:close/>
                <a:moveTo>
                  <a:pt x="151558" y="331972"/>
                </a:moveTo>
                <a:cubicBezTo>
                  <a:pt x="190432" y="331972"/>
                  <a:pt x="170996" y="368821"/>
                  <a:pt x="184878" y="383152"/>
                </a:cubicBezTo>
                <a:cubicBezTo>
                  <a:pt x="170996" y="368821"/>
                  <a:pt x="140452" y="350397"/>
                  <a:pt x="151558" y="331972"/>
                </a:cubicBezTo>
                <a:close/>
                <a:moveTo>
                  <a:pt x="114464" y="328125"/>
                </a:moveTo>
                <a:cubicBezTo>
                  <a:pt x="114464" y="342131"/>
                  <a:pt x="111664" y="354137"/>
                  <a:pt x="103268" y="362142"/>
                </a:cubicBezTo>
                <a:cubicBezTo>
                  <a:pt x="78078" y="364142"/>
                  <a:pt x="97671" y="338130"/>
                  <a:pt x="72481" y="340131"/>
                </a:cubicBezTo>
                <a:cubicBezTo>
                  <a:pt x="80877" y="326124"/>
                  <a:pt x="94871" y="338130"/>
                  <a:pt x="114464" y="328125"/>
                </a:cubicBezTo>
                <a:close/>
                <a:moveTo>
                  <a:pt x="5442233" y="323161"/>
                </a:moveTo>
                <a:cubicBezTo>
                  <a:pt x="5455864" y="323161"/>
                  <a:pt x="5464043" y="325250"/>
                  <a:pt x="5472221" y="327339"/>
                </a:cubicBezTo>
                <a:cubicBezTo>
                  <a:pt x="5472221" y="337784"/>
                  <a:pt x="5455864" y="337784"/>
                  <a:pt x="5442233" y="335695"/>
                </a:cubicBezTo>
                <a:cubicBezTo>
                  <a:pt x="5442233" y="335695"/>
                  <a:pt x="5442233" y="335695"/>
                  <a:pt x="5442233" y="323161"/>
                </a:cubicBezTo>
                <a:close/>
                <a:moveTo>
                  <a:pt x="5417620" y="320235"/>
                </a:moveTo>
                <a:cubicBezTo>
                  <a:pt x="5411872" y="332383"/>
                  <a:pt x="5426241" y="332383"/>
                  <a:pt x="5423368" y="340481"/>
                </a:cubicBezTo>
                <a:cubicBezTo>
                  <a:pt x="5406125" y="346555"/>
                  <a:pt x="5397504" y="342506"/>
                  <a:pt x="5380260" y="336432"/>
                </a:cubicBezTo>
                <a:cubicBezTo>
                  <a:pt x="5380260" y="336432"/>
                  <a:pt x="5380260" y="336432"/>
                  <a:pt x="5380260" y="324285"/>
                </a:cubicBezTo>
                <a:cubicBezTo>
                  <a:pt x="5386007" y="320235"/>
                  <a:pt x="5403251" y="320235"/>
                  <a:pt x="5417620" y="320235"/>
                </a:cubicBezTo>
                <a:close/>
                <a:moveTo>
                  <a:pt x="5342054" y="316342"/>
                </a:moveTo>
                <a:cubicBezTo>
                  <a:pt x="5346134" y="315690"/>
                  <a:pt x="5350773" y="316473"/>
                  <a:pt x="5356270" y="319606"/>
                </a:cubicBezTo>
                <a:cubicBezTo>
                  <a:pt x="5356270" y="336318"/>
                  <a:pt x="5331531" y="334229"/>
                  <a:pt x="5312288" y="336318"/>
                </a:cubicBezTo>
                <a:cubicBezTo>
                  <a:pt x="5322597" y="333184"/>
                  <a:pt x="5329813" y="318300"/>
                  <a:pt x="5342054" y="316342"/>
                </a:cubicBezTo>
                <a:close/>
                <a:moveTo>
                  <a:pt x="5549319" y="315512"/>
                </a:moveTo>
                <a:cubicBezTo>
                  <a:pt x="5563227" y="311463"/>
                  <a:pt x="5577134" y="325635"/>
                  <a:pt x="5579916" y="315512"/>
                </a:cubicBezTo>
                <a:cubicBezTo>
                  <a:pt x="5602166" y="325635"/>
                  <a:pt x="5538193" y="337784"/>
                  <a:pt x="5549319" y="315512"/>
                </a:cubicBezTo>
                <a:close/>
                <a:moveTo>
                  <a:pt x="5263808" y="303270"/>
                </a:moveTo>
                <a:cubicBezTo>
                  <a:pt x="5303458" y="301224"/>
                  <a:pt x="5260976" y="352403"/>
                  <a:pt x="5306290" y="344214"/>
                </a:cubicBezTo>
                <a:cubicBezTo>
                  <a:pt x="5306290" y="360591"/>
                  <a:pt x="5280802" y="356497"/>
                  <a:pt x="5280802" y="370828"/>
                </a:cubicBezTo>
                <a:cubicBezTo>
                  <a:pt x="5289297" y="381063"/>
                  <a:pt x="5297794" y="364686"/>
                  <a:pt x="5306290" y="374922"/>
                </a:cubicBezTo>
                <a:cubicBezTo>
                  <a:pt x="5300626" y="381063"/>
                  <a:pt x="5292129" y="383111"/>
                  <a:pt x="5275137" y="383111"/>
                </a:cubicBezTo>
                <a:cubicBezTo>
                  <a:pt x="5272305" y="374922"/>
                  <a:pt x="5263808" y="368780"/>
                  <a:pt x="5249647" y="366733"/>
                </a:cubicBezTo>
                <a:cubicBezTo>
                  <a:pt x="5249647" y="356497"/>
                  <a:pt x="5269473" y="360591"/>
                  <a:pt x="5269473" y="354450"/>
                </a:cubicBezTo>
                <a:cubicBezTo>
                  <a:pt x="5260976" y="348308"/>
                  <a:pt x="5246815" y="346261"/>
                  <a:pt x="5238319" y="340120"/>
                </a:cubicBezTo>
                <a:cubicBezTo>
                  <a:pt x="5252480" y="323742"/>
                  <a:pt x="5241151" y="315554"/>
                  <a:pt x="5263808" y="303270"/>
                </a:cubicBezTo>
                <a:close/>
                <a:moveTo>
                  <a:pt x="3439073" y="299518"/>
                </a:moveTo>
                <a:cubicBezTo>
                  <a:pt x="3439073" y="299518"/>
                  <a:pt x="3439073" y="299518"/>
                  <a:pt x="3439073" y="320234"/>
                </a:cubicBezTo>
                <a:cubicBezTo>
                  <a:pt x="3439073" y="320234"/>
                  <a:pt x="3439073" y="320234"/>
                  <a:pt x="3419990" y="320234"/>
                </a:cubicBezTo>
                <a:cubicBezTo>
                  <a:pt x="3409085" y="311947"/>
                  <a:pt x="3414538" y="295375"/>
                  <a:pt x="3439073" y="299518"/>
                </a:cubicBezTo>
                <a:close/>
                <a:moveTo>
                  <a:pt x="5189033" y="291015"/>
                </a:moveTo>
                <a:cubicBezTo>
                  <a:pt x="5205871" y="293070"/>
                  <a:pt x="5219904" y="297180"/>
                  <a:pt x="5225518" y="303346"/>
                </a:cubicBezTo>
                <a:cubicBezTo>
                  <a:pt x="5228323" y="313621"/>
                  <a:pt x="5205871" y="305401"/>
                  <a:pt x="5194646" y="307456"/>
                </a:cubicBezTo>
                <a:cubicBezTo>
                  <a:pt x="5197451" y="317731"/>
                  <a:pt x="5219904" y="313621"/>
                  <a:pt x="5225518" y="319786"/>
                </a:cubicBezTo>
                <a:cubicBezTo>
                  <a:pt x="5222711" y="340337"/>
                  <a:pt x="5217098" y="358832"/>
                  <a:pt x="5194646" y="367053"/>
                </a:cubicBezTo>
                <a:cubicBezTo>
                  <a:pt x="5180613" y="364998"/>
                  <a:pt x="5191839" y="348557"/>
                  <a:pt x="5194646" y="344447"/>
                </a:cubicBezTo>
                <a:cubicBezTo>
                  <a:pt x="5175000" y="323896"/>
                  <a:pt x="5082384" y="352667"/>
                  <a:pt x="5085191" y="315676"/>
                </a:cubicBezTo>
                <a:cubicBezTo>
                  <a:pt x="5104836" y="323896"/>
                  <a:pt x="5127289" y="336227"/>
                  <a:pt x="5152548" y="328007"/>
                </a:cubicBezTo>
                <a:cubicBezTo>
                  <a:pt x="5160966" y="313621"/>
                  <a:pt x="5177806" y="305401"/>
                  <a:pt x="5189033" y="291015"/>
                </a:cubicBezTo>
                <a:close/>
                <a:moveTo>
                  <a:pt x="5436551" y="286604"/>
                </a:moveTo>
                <a:cubicBezTo>
                  <a:pt x="5447495" y="286604"/>
                  <a:pt x="5450230" y="292678"/>
                  <a:pt x="5447495" y="302801"/>
                </a:cubicBezTo>
                <a:cubicBezTo>
                  <a:pt x="5439288" y="308874"/>
                  <a:pt x="5439288" y="304825"/>
                  <a:pt x="5428344" y="302801"/>
                </a:cubicBezTo>
                <a:cubicBezTo>
                  <a:pt x="5422874" y="302801"/>
                  <a:pt x="5425609" y="308874"/>
                  <a:pt x="5422874" y="310900"/>
                </a:cubicBezTo>
                <a:cubicBezTo>
                  <a:pt x="5398252" y="312924"/>
                  <a:pt x="5431081" y="290653"/>
                  <a:pt x="5436551" y="286604"/>
                </a:cubicBezTo>
                <a:close/>
                <a:moveTo>
                  <a:pt x="62702" y="285421"/>
                </a:moveTo>
                <a:cubicBezTo>
                  <a:pt x="81145" y="285177"/>
                  <a:pt x="101636" y="288102"/>
                  <a:pt x="108467" y="291026"/>
                </a:cubicBezTo>
                <a:cubicBezTo>
                  <a:pt x="103003" y="302724"/>
                  <a:pt x="64751" y="296875"/>
                  <a:pt x="29232" y="298825"/>
                </a:cubicBezTo>
                <a:cubicBezTo>
                  <a:pt x="27867" y="289077"/>
                  <a:pt x="44260" y="285665"/>
                  <a:pt x="62702" y="285421"/>
                </a:cubicBezTo>
                <a:close/>
                <a:moveTo>
                  <a:pt x="4973826" y="282814"/>
                </a:moveTo>
                <a:cubicBezTo>
                  <a:pt x="5012904" y="280780"/>
                  <a:pt x="5024069" y="299081"/>
                  <a:pt x="5046399" y="307215"/>
                </a:cubicBezTo>
                <a:cubicBezTo>
                  <a:pt x="5024069" y="305182"/>
                  <a:pt x="5007321" y="307215"/>
                  <a:pt x="4990574" y="311282"/>
                </a:cubicBezTo>
                <a:cubicBezTo>
                  <a:pt x="5021278" y="337716"/>
                  <a:pt x="5194337" y="358052"/>
                  <a:pt x="5116181" y="410922"/>
                </a:cubicBezTo>
                <a:cubicBezTo>
                  <a:pt x="5077104" y="408888"/>
                  <a:pt x="5093851" y="368219"/>
                  <a:pt x="5060356" y="362118"/>
                </a:cubicBezTo>
                <a:cubicBezTo>
                  <a:pt x="5007321" y="388553"/>
                  <a:pt x="4951496" y="343817"/>
                  <a:pt x="4867758" y="349917"/>
                </a:cubicBezTo>
                <a:cubicBezTo>
                  <a:pt x="4862175" y="343817"/>
                  <a:pt x="4859383" y="337716"/>
                  <a:pt x="4862175" y="327550"/>
                </a:cubicBezTo>
                <a:cubicBezTo>
                  <a:pt x="4817513" y="337716"/>
                  <a:pt x="4770062" y="321450"/>
                  <a:pt x="4750523" y="303148"/>
                </a:cubicBezTo>
                <a:cubicBezTo>
                  <a:pt x="4784018" y="297047"/>
                  <a:pt x="4797975" y="303148"/>
                  <a:pt x="4825888" y="295015"/>
                </a:cubicBezTo>
                <a:cubicBezTo>
                  <a:pt x="4851010" y="319416"/>
                  <a:pt x="4931956" y="343817"/>
                  <a:pt x="4973826" y="319416"/>
                </a:cubicBezTo>
                <a:cubicBezTo>
                  <a:pt x="4965451" y="307215"/>
                  <a:pt x="4965451" y="295015"/>
                  <a:pt x="4973826" y="282814"/>
                </a:cubicBezTo>
                <a:close/>
                <a:moveTo>
                  <a:pt x="5473821" y="282218"/>
                </a:moveTo>
                <a:cubicBezTo>
                  <a:pt x="5479418" y="284289"/>
                  <a:pt x="5485016" y="286361"/>
                  <a:pt x="5493413" y="286361"/>
                </a:cubicBezTo>
                <a:cubicBezTo>
                  <a:pt x="5496211" y="302933"/>
                  <a:pt x="5485016" y="307077"/>
                  <a:pt x="5468223" y="307077"/>
                </a:cubicBezTo>
                <a:cubicBezTo>
                  <a:pt x="5454228" y="298790"/>
                  <a:pt x="5468223" y="290504"/>
                  <a:pt x="5473821" y="282218"/>
                </a:cubicBezTo>
                <a:close/>
                <a:moveTo>
                  <a:pt x="482309" y="278530"/>
                </a:moveTo>
                <a:cubicBezTo>
                  <a:pt x="490005" y="278022"/>
                  <a:pt x="496303" y="278530"/>
                  <a:pt x="496303" y="283617"/>
                </a:cubicBezTo>
                <a:cubicBezTo>
                  <a:pt x="465516" y="303961"/>
                  <a:pt x="485108" y="330409"/>
                  <a:pt x="459918" y="354822"/>
                </a:cubicBezTo>
                <a:cubicBezTo>
                  <a:pt x="445924" y="367029"/>
                  <a:pt x="465516" y="320236"/>
                  <a:pt x="440327" y="324306"/>
                </a:cubicBezTo>
                <a:cubicBezTo>
                  <a:pt x="445924" y="318203"/>
                  <a:pt x="451522" y="324306"/>
                  <a:pt x="459918" y="324306"/>
                </a:cubicBezTo>
                <a:cubicBezTo>
                  <a:pt x="451522" y="305996"/>
                  <a:pt x="440327" y="295823"/>
                  <a:pt x="459918" y="279548"/>
                </a:cubicBezTo>
                <a:cubicBezTo>
                  <a:pt x="465516" y="280565"/>
                  <a:pt x="474612" y="279039"/>
                  <a:pt x="482309" y="278530"/>
                </a:cubicBezTo>
                <a:close/>
                <a:moveTo>
                  <a:pt x="170690" y="274945"/>
                </a:moveTo>
                <a:cubicBezTo>
                  <a:pt x="181686" y="274945"/>
                  <a:pt x="184435" y="280977"/>
                  <a:pt x="184435" y="291031"/>
                </a:cubicBezTo>
                <a:cubicBezTo>
                  <a:pt x="184435" y="291031"/>
                  <a:pt x="184435" y="291031"/>
                  <a:pt x="165193" y="291031"/>
                </a:cubicBezTo>
                <a:cubicBezTo>
                  <a:pt x="162444" y="282988"/>
                  <a:pt x="167942" y="280977"/>
                  <a:pt x="170690" y="274945"/>
                </a:cubicBezTo>
                <a:close/>
                <a:moveTo>
                  <a:pt x="2672161" y="266649"/>
                </a:moveTo>
                <a:cubicBezTo>
                  <a:pt x="2692615" y="264700"/>
                  <a:pt x="2701381" y="268599"/>
                  <a:pt x="2698459" y="282246"/>
                </a:cubicBezTo>
                <a:cubicBezTo>
                  <a:pt x="2698459" y="282246"/>
                  <a:pt x="2698459" y="282246"/>
                  <a:pt x="2666318" y="282246"/>
                </a:cubicBezTo>
                <a:cubicBezTo>
                  <a:pt x="2663397" y="274448"/>
                  <a:pt x="2672161" y="270549"/>
                  <a:pt x="2672161" y="266649"/>
                </a:cubicBezTo>
                <a:close/>
                <a:moveTo>
                  <a:pt x="2650401" y="262807"/>
                </a:moveTo>
                <a:cubicBezTo>
                  <a:pt x="2669394" y="258851"/>
                  <a:pt x="2658542" y="274677"/>
                  <a:pt x="2661254" y="282591"/>
                </a:cubicBezTo>
                <a:cubicBezTo>
                  <a:pt x="2642262" y="278634"/>
                  <a:pt x="2650401" y="292483"/>
                  <a:pt x="2631410" y="290505"/>
                </a:cubicBezTo>
                <a:cubicBezTo>
                  <a:pt x="2631410" y="286548"/>
                  <a:pt x="2634122" y="286548"/>
                  <a:pt x="2636836" y="286548"/>
                </a:cubicBezTo>
                <a:cubicBezTo>
                  <a:pt x="2653115" y="286548"/>
                  <a:pt x="2631410" y="260829"/>
                  <a:pt x="2650401" y="262807"/>
                </a:cubicBezTo>
                <a:close/>
                <a:moveTo>
                  <a:pt x="5143364" y="262773"/>
                </a:moveTo>
                <a:cubicBezTo>
                  <a:pt x="5160944" y="265490"/>
                  <a:pt x="5181156" y="277221"/>
                  <a:pt x="5184342" y="286375"/>
                </a:cubicBezTo>
                <a:cubicBezTo>
                  <a:pt x="5147525" y="292479"/>
                  <a:pt x="5141860" y="284341"/>
                  <a:pt x="5116370" y="278237"/>
                </a:cubicBezTo>
                <a:cubicBezTo>
                  <a:pt x="5117078" y="270099"/>
                  <a:pt x="5121327" y="265522"/>
                  <a:pt x="5127389" y="263488"/>
                </a:cubicBezTo>
                <a:cubicBezTo>
                  <a:pt x="5131936" y="261962"/>
                  <a:pt x="5137504" y="261866"/>
                  <a:pt x="5143364" y="262773"/>
                </a:cubicBezTo>
                <a:close/>
                <a:moveTo>
                  <a:pt x="4979337" y="262745"/>
                </a:moveTo>
                <a:cubicBezTo>
                  <a:pt x="5001873" y="258846"/>
                  <a:pt x="5010323" y="266645"/>
                  <a:pt x="5021592" y="270544"/>
                </a:cubicBezTo>
                <a:cubicBezTo>
                  <a:pt x="5024409" y="276393"/>
                  <a:pt x="5015958" y="276393"/>
                  <a:pt x="5015958" y="282242"/>
                </a:cubicBezTo>
                <a:cubicBezTo>
                  <a:pt x="4993422" y="280292"/>
                  <a:pt x="4987788" y="270544"/>
                  <a:pt x="4968068" y="278342"/>
                </a:cubicBezTo>
                <a:cubicBezTo>
                  <a:pt x="4962434" y="266645"/>
                  <a:pt x="4979337" y="270544"/>
                  <a:pt x="4979337" y="262745"/>
                </a:cubicBezTo>
                <a:close/>
                <a:moveTo>
                  <a:pt x="2352669" y="250577"/>
                </a:moveTo>
                <a:cubicBezTo>
                  <a:pt x="2355525" y="260547"/>
                  <a:pt x="2355525" y="270518"/>
                  <a:pt x="2335534" y="266529"/>
                </a:cubicBezTo>
                <a:cubicBezTo>
                  <a:pt x="2338390" y="258553"/>
                  <a:pt x="2338390" y="248583"/>
                  <a:pt x="2352669" y="250577"/>
                </a:cubicBezTo>
                <a:close/>
                <a:moveTo>
                  <a:pt x="4537666" y="250378"/>
                </a:moveTo>
                <a:cubicBezTo>
                  <a:pt x="4542670" y="250124"/>
                  <a:pt x="4547846" y="250886"/>
                  <a:pt x="4553368" y="251901"/>
                </a:cubicBezTo>
                <a:cubicBezTo>
                  <a:pt x="4564411" y="253932"/>
                  <a:pt x="4576834" y="256978"/>
                  <a:pt x="4592019" y="254947"/>
                </a:cubicBezTo>
                <a:cubicBezTo>
                  <a:pt x="4580976" y="275257"/>
                  <a:pt x="4608583" y="271195"/>
                  <a:pt x="4608583" y="287442"/>
                </a:cubicBezTo>
                <a:cubicBezTo>
                  <a:pt x="4575454" y="283380"/>
                  <a:pt x="4583737" y="309782"/>
                  <a:pt x="4567172" y="315875"/>
                </a:cubicBezTo>
                <a:cubicBezTo>
                  <a:pt x="4539565" y="313844"/>
                  <a:pt x="4542325" y="289473"/>
                  <a:pt x="4523000" y="283380"/>
                </a:cubicBezTo>
                <a:cubicBezTo>
                  <a:pt x="4492631" y="297596"/>
                  <a:pt x="4536803" y="265101"/>
                  <a:pt x="4523000" y="254947"/>
                </a:cubicBezTo>
                <a:cubicBezTo>
                  <a:pt x="4527832" y="251901"/>
                  <a:pt x="4532663" y="250632"/>
                  <a:pt x="4537666" y="250378"/>
                </a:cubicBezTo>
                <a:close/>
                <a:moveTo>
                  <a:pt x="440327" y="244770"/>
                </a:moveTo>
                <a:cubicBezTo>
                  <a:pt x="463589" y="242739"/>
                  <a:pt x="449050" y="263048"/>
                  <a:pt x="472313" y="258987"/>
                </a:cubicBezTo>
                <a:cubicBezTo>
                  <a:pt x="466498" y="263048"/>
                  <a:pt x="454866" y="265079"/>
                  <a:pt x="460681" y="279296"/>
                </a:cubicBezTo>
                <a:cubicBezTo>
                  <a:pt x="460681" y="279296"/>
                  <a:pt x="460681" y="279296"/>
                  <a:pt x="440327" y="279296"/>
                </a:cubicBezTo>
                <a:cubicBezTo>
                  <a:pt x="440327" y="279296"/>
                  <a:pt x="440327" y="279296"/>
                  <a:pt x="440327" y="244770"/>
                </a:cubicBezTo>
                <a:close/>
                <a:moveTo>
                  <a:pt x="128457" y="239848"/>
                </a:moveTo>
                <a:cubicBezTo>
                  <a:pt x="142201" y="241960"/>
                  <a:pt x="147700" y="248298"/>
                  <a:pt x="150449" y="258858"/>
                </a:cubicBezTo>
                <a:cubicBezTo>
                  <a:pt x="139452" y="258858"/>
                  <a:pt x="139452" y="252522"/>
                  <a:pt x="128457" y="254634"/>
                </a:cubicBezTo>
                <a:cubicBezTo>
                  <a:pt x="128457" y="254634"/>
                  <a:pt x="128457" y="254634"/>
                  <a:pt x="128457" y="239848"/>
                </a:cubicBezTo>
                <a:close/>
                <a:moveTo>
                  <a:pt x="2729369" y="239842"/>
                </a:moveTo>
                <a:cubicBezTo>
                  <a:pt x="2747562" y="243936"/>
                  <a:pt x="2755359" y="252125"/>
                  <a:pt x="2752760" y="270550"/>
                </a:cubicBezTo>
                <a:cubicBezTo>
                  <a:pt x="2739765" y="264408"/>
                  <a:pt x="2739765" y="248030"/>
                  <a:pt x="2729369" y="239842"/>
                </a:cubicBezTo>
                <a:close/>
                <a:moveTo>
                  <a:pt x="1471895" y="239810"/>
                </a:moveTo>
                <a:cubicBezTo>
                  <a:pt x="1469096" y="260003"/>
                  <a:pt x="1449504" y="266061"/>
                  <a:pt x="1471895" y="282216"/>
                </a:cubicBezTo>
                <a:cubicBezTo>
                  <a:pt x="1443907" y="282216"/>
                  <a:pt x="1449504" y="241829"/>
                  <a:pt x="1471895" y="239810"/>
                </a:cubicBezTo>
                <a:close/>
                <a:moveTo>
                  <a:pt x="5326893" y="235386"/>
                </a:moveTo>
                <a:cubicBezTo>
                  <a:pt x="5341839" y="232329"/>
                  <a:pt x="5358331" y="244177"/>
                  <a:pt x="5381010" y="236533"/>
                </a:cubicBezTo>
                <a:cubicBezTo>
                  <a:pt x="5383760" y="246724"/>
                  <a:pt x="5372763" y="244686"/>
                  <a:pt x="5361768" y="244686"/>
                </a:cubicBezTo>
                <a:cubicBezTo>
                  <a:pt x="5367266" y="258954"/>
                  <a:pt x="5383760" y="265069"/>
                  <a:pt x="5405750" y="258954"/>
                </a:cubicBezTo>
                <a:cubicBezTo>
                  <a:pt x="5403001" y="267108"/>
                  <a:pt x="5413997" y="265069"/>
                  <a:pt x="5422243" y="267108"/>
                </a:cubicBezTo>
                <a:cubicBezTo>
                  <a:pt x="5419494" y="289528"/>
                  <a:pt x="5381010" y="283414"/>
                  <a:pt x="5361768" y="275260"/>
                </a:cubicBezTo>
                <a:cubicBezTo>
                  <a:pt x="5370015" y="256916"/>
                  <a:pt x="5345275" y="263031"/>
                  <a:pt x="5350773" y="244686"/>
                </a:cubicBezTo>
                <a:cubicBezTo>
                  <a:pt x="5331531" y="248763"/>
                  <a:pt x="5331531" y="248763"/>
                  <a:pt x="5312288" y="244686"/>
                </a:cubicBezTo>
                <a:cubicBezTo>
                  <a:pt x="5317099" y="239081"/>
                  <a:pt x="5321910" y="236405"/>
                  <a:pt x="5326893" y="235386"/>
                </a:cubicBezTo>
                <a:close/>
                <a:moveTo>
                  <a:pt x="5497623" y="228113"/>
                </a:moveTo>
                <a:cubicBezTo>
                  <a:pt x="5531491" y="234255"/>
                  <a:pt x="5576649" y="256774"/>
                  <a:pt x="5602049" y="254727"/>
                </a:cubicBezTo>
                <a:cubicBezTo>
                  <a:pt x="5616161" y="254727"/>
                  <a:pt x="5604873" y="271104"/>
                  <a:pt x="5610517" y="279293"/>
                </a:cubicBezTo>
                <a:cubicBezTo>
                  <a:pt x="5579471" y="262916"/>
                  <a:pt x="5514557" y="271104"/>
                  <a:pt x="5472221" y="262916"/>
                </a:cubicBezTo>
                <a:cubicBezTo>
                  <a:pt x="5475044" y="246538"/>
                  <a:pt x="5520201" y="260868"/>
                  <a:pt x="5523023" y="244491"/>
                </a:cubicBezTo>
                <a:cubicBezTo>
                  <a:pt x="5517379" y="236302"/>
                  <a:pt x="5489155" y="244491"/>
                  <a:pt x="5497623" y="228113"/>
                </a:cubicBezTo>
                <a:close/>
                <a:moveTo>
                  <a:pt x="3174992" y="224312"/>
                </a:moveTo>
                <a:cubicBezTo>
                  <a:pt x="3216403" y="222295"/>
                  <a:pt x="3224686" y="240447"/>
                  <a:pt x="3260575" y="240447"/>
                </a:cubicBezTo>
                <a:cubicBezTo>
                  <a:pt x="3249532" y="262633"/>
                  <a:pt x="3277140" y="258599"/>
                  <a:pt x="3277140" y="274734"/>
                </a:cubicBezTo>
                <a:cubicBezTo>
                  <a:pt x="3257815" y="270701"/>
                  <a:pt x="3260575" y="280785"/>
                  <a:pt x="3241250" y="278768"/>
                </a:cubicBezTo>
                <a:cubicBezTo>
                  <a:pt x="3246772" y="242464"/>
                  <a:pt x="3180514" y="256582"/>
                  <a:pt x="3161189" y="236413"/>
                </a:cubicBezTo>
                <a:cubicBezTo>
                  <a:pt x="3163949" y="232379"/>
                  <a:pt x="3172232" y="230363"/>
                  <a:pt x="3174992" y="224312"/>
                </a:cubicBezTo>
                <a:close/>
                <a:moveTo>
                  <a:pt x="5128365" y="219366"/>
                </a:moveTo>
                <a:cubicBezTo>
                  <a:pt x="5142109" y="244225"/>
                  <a:pt x="5180593" y="219366"/>
                  <a:pt x="5194337" y="223510"/>
                </a:cubicBezTo>
                <a:cubicBezTo>
                  <a:pt x="5175096" y="233867"/>
                  <a:pt x="5158603" y="242154"/>
                  <a:pt x="5128365" y="244225"/>
                </a:cubicBezTo>
                <a:cubicBezTo>
                  <a:pt x="5133862" y="231796"/>
                  <a:pt x="5106374" y="240082"/>
                  <a:pt x="5117369" y="223510"/>
                </a:cubicBezTo>
                <a:cubicBezTo>
                  <a:pt x="5122867" y="225581"/>
                  <a:pt x="5128365" y="223510"/>
                  <a:pt x="5128365" y="219366"/>
                </a:cubicBezTo>
                <a:close/>
                <a:moveTo>
                  <a:pt x="4350394" y="219366"/>
                </a:moveTo>
                <a:cubicBezTo>
                  <a:pt x="4364462" y="231978"/>
                  <a:pt x="4403853" y="227774"/>
                  <a:pt x="4406667" y="244591"/>
                </a:cubicBezTo>
                <a:cubicBezTo>
                  <a:pt x="4384158" y="252999"/>
                  <a:pt x="4350394" y="248795"/>
                  <a:pt x="4339140" y="236183"/>
                </a:cubicBezTo>
                <a:cubicBezTo>
                  <a:pt x="4330699" y="223570"/>
                  <a:pt x="4358835" y="234080"/>
                  <a:pt x="4350394" y="219366"/>
                </a:cubicBezTo>
                <a:close/>
                <a:moveTo>
                  <a:pt x="4257700" y="219366"/>
                </a:moveTo>
                <a:cubicBezTo>
                  <a:pt x="4293927" y="237687"/>
                  <a:pt x="4332941" y="258045"/>
                  <a:pt x="4374742" y="262116"/>
                </a:cubicBezTo>
                <a:cubicBezTo>
                  <a:pt x="4391462" y="247866"/>
                  <a:pt x="4427690" y="247866"/>
                  <a:pt x="4441623" y="231580"/>
                </a:cubicBezTo>
                <a:cubicBezTo>
                  <a:pt x="4463917" y="235652"/>
                  <a:pt x="4466703" y="249902"/>
                  <a:pt x="4480636" y="258045"/>
                </a:cubicBezTo>
                <a:cubicBezTo>
                  <a:pt x="4452769" y="260080"/>
                  <a:pt x="4466703" y="286544"/>
                  <a:pt x="4461130" y="294688"/>
                </a:cubicBezTo>
                <a:cubicBezTo>
                  <a:pt x="4416542" y="296723"/>
                  <a:pt x="4366381" y="296723"/>
                  <a:pt x="4349661" y="319115"/>
                </a:cubicBezTo>
                <a:cubicBezTo>
                  <a:pt x="4332941" y="323187"/>
                  <a:pt x="4332941" y="313008"/>
                  <a:pt x="4313435" y="315044"/>
                </a:cubicBezTo>
                <a:cubicBezTo>
                  <a:pt x="4319007" y="310973"/>
                  <a:pt x="4324581" y="308937"/>
                  <a:pt x="4332941" y="306902"/>
                </a:cubicBezTo>
                <a:cubicBezTo>
                  <a:pt x="4302287" y="298759"/>
                  <a:pt x="4249339" y="306902"/>
                  <a:pt x="4252126" y="278401"/>
                </a:cubicBezTo>
                <a:cubicBezTo>
                  <a:pt x="4271633" y="276366"/>
                  <a:pt x="4279993" y="280437"/>
                  <a:pt x="4293927" y="282473"/>
                </a:cubicBezTo>
                <a:cubicBezTo>
                  <a:pt x="4299500" y="258045"/>
                  <a:pt x="4252126" y="270259"/>
                  <a:pt x="4252126" y="249902"/>
                </a:cubicBezTo>
                <a:cubicBezTo>
                  <a:pt x="4263274" y="247866"/>
                  <a:pt x="4268846" y="251938"/>
                  <a:pt x="4277207" y="253973"/>
                </a:cubicBezTo>
                <a:cubicBezTo>
                  <a:pt x="4268846" y="231580"/>
                  <a:pt x="4246552" y="258045"/>
                  <a:pt x="4227046" y="253973"/>
                </a:cubicBezTo>
                <a:cubicBezTo>
                  <a:pt x="4227046" y="249902"/>
                  <a:pt x="4218686" y="249902"/>
                  <a:pt x="4215899" y="249902"/>
                </a:cubicBezTo>
                <a:cubicBezTo>
                  <a:pt x="4204752" y="221402"/>
                  <a:pt x="4254913" y="235652"/>
                  <a:pt x="4257700" y="219366"/>
                </a:cubicBezTo>
                <a:close/>
                <a:moveTo>
                  <a:pt x="368357" y="216086"/>
                </a:moveTo>
                <a:cubicBezTo>
                  <a:pt x="368357" y="230160"/>
                  <a:pt x="368357" y="244235"/>
                  <a:pt x="343167" y="240214"/>
                </a:cubicBezTo>
                <a:cubicBezTo>
                  <a:pt x="340369" y="226139"/>
                  <a:pt x="340369" y="212065"/>
                  <a:pt x="368357" y="216086"/>
                </a:cubicBezTo>
                <a:close/>
                <a:moveTo>
                  <a:pt x="947714" y="215493"/>
                </a:moveTo>
                <a:cubicBezTo>
                  <a:pt x="978502" y="233803"/>
                  <a:pt x="972904" y="203287"/>
                  <a:pt x="998094" y="223631"/>
                </a:cubicBezTo>
                <a:cubicBezTo>
                  <a:pt x="981301" y="237872"/>
                  <a:pt x="953311" y="250078"/>
                  <a:pt x="928123" y="243975"/>
                </a:cubicBezTo>
                <a:cubicBezTo>
                  <a:pt x="928123" y="229735"/>
                  <a:pt x="944916" y="229735"/>
                  <a:pt x="947714" y="215493"/>
                </a:cubicBezTo>
                <a:close/>
                <a:moveTo>
                  <a:pt x="2279414" y="215412"/>
                </a:moveTo>
                <a:cubicBezTo>
                  <a:pt x="2300820" y="216835"/>
                  <a:pt x="2312829" y="223669"/>
                  <a:pt x="2329537" y="228224"/>
                </a:cubicBezTo>
                <a:cubicBezTo>
                  <a:pt x="2321183" y="240372"/>
                  <a:pt x="2301691" y="244422"/>
                  <a:pt x="2304475" y="262643"/>
                </a:cubicBezTo>
                <a:cubicBezTo>
                  <a:pt x="2290552" y="264668"/>
                  <a:pt x="2287768" y="258594"/>
                  <a:pt x="2279415" y="258594"/>
                </a:cubicBezTo>
                <a:cubicBezTo>
                  <a:pt x="2273845" y="244422"/>
                  <a:pt x="2298906" y="252520"/>
                  <a:pt x="2304475" y="244422"/>
                </a:cubicBezTo>
                <a:cubicBezTo>
                  <a:pt x="2296122" y="238348"/>
                  <a:pt x="2271060" y="242397"/>
                  <a:pt x="2259922" y="236322"/>
                </a:cubicBezTo>
                <a:cubicBezTo>
                  <a:pt x="2265492" y="226199"/>
                  <a:pt x="2251569" y="226199"/>
                  <a:pt x="2254353" y="216076"/>
                </a:cubicBezTo>
                <a:cubicBezTo>
                  <a:pt x="2264099" y="215064"/>
                  <a:pt x="2272279" y="214937"/>
                  <a:pt x="2279414" y="215412"/>
                </a:cubicBezTo>
                <a:close/>
                <a:moveTo>
                  <a:pt x="4868037" y="212054"/>
                </a:moveTo>
                <a:cubicBezTo>
                  <a:pt x="4895925" y="234447"/>
                  <a:pt x="4968432" y="224269"/>
                  <a:pt x="4960067" y="271090"/>
                </a:cubicBezTo>
                <a:cubicBezTo>
                  <a:pt x="4960067" y="271090"/>
                  <a:pt x="4960067" y="271090"/>
                  <a:pt x="4912657" y="271090"/>
                </a:cubicBezTo>
                <a:cubicBezTo>
                  <a:pt x="4923812" y="283304"/>
                  <a:pt x="4934967" y="315875"/>
                  <a:pt x="4893137" y="311804"/>
                </a:cubicBezTo>
                <a:cubicBezTo>
                  <a:pt x="4895925" y="273125"/>
                  <a:pt x="4789953" y="250732"/>
                  <a:pt x="4776009" y="295518"/>
                </a:cubicBezTo>
                <a:cubicBezTo>
                  <a:pt x="4714656" y="293482"/>
                  <a:pt x="4678403" y="305696"/>
                  <a:pt x="4639361" y="291446"/>
                </a:cubicBezTo>
                <a:cubicBezTo>
                  <a:pt x="4636571" y="273125"/>
                  <a:pt x="4661671" y="295518"/>
                  <a:pt x="4670036" y="283304"/>
                </a:cubicBezTo>
                <a:cubicBezTo>
                  <a:pt x="4675614" y="271090"/>
                  <a:pt x="4661671" y="246661"/>
                  <a:pt x="4678403" y="240554"/>
                </a:cubicBezTo>
                <a:cubicBezTo>
                  <a:pt x="4706291" y="240554"/>
                  <a:pt x="4683981" y="273125"/>
                  <a:pt x="4720234" y="267018"/>
                </a:cubicBezTo>
                <a:cubicBezTo>
                  <a:pt x="4739756" y="260910"/>
                  <a:pt x="4706291" y="256839"/>
                  <a:pt x="4714656" y="244625"/>
                </a:cubicBezTo>
                <a:cubicBezTo>
                  <a:pt x="4748121" y="222232"/>
                  <a:pt x="4820629" y="240554"/>
                  <a:pt x="4842939" y="262946"/>
                </a:cubicBezTo>
                <a:cubicBezTo>
                  <a:pt x="4856882" y="264982"/>
                  <a:pt x="4859671" y="258876"/>
                  <a:pt x="4868037" y="258876"/>
                </a:cubicBezTo>
                <a:cubicBezTo>
                  <a:pt x="4868037" y="236483"/>
                  <a:pt x="4859671" y="230376"/>
                  <a:pt x="4868037" y="212054"/>
                </a:cubicBezTo>
                <a:close/>
                <a:moveTo>
                  <a:pt x="5442377" y="212029"/>
                </a:moveTo>
                <a:cubicBezTo>
                  <a:pt x="5453230" y="218012"/>
                  <a:pt x="5472221" y="218012"/>
                  <a:pt x="5472221" y="231970"/>
                </a:cubicBezTo>
                <a:cubicBezTo>
                  <a:pt x="5453230" y="233963"/>
                  <a:pt x="5453230" y="223993"/>
                  <a:pt x="5436950" y="223993"/>
                </a:cubicBezTo>
                <a:cubicBezTo>
                  <a:pt x="5434237" y="218012"/>
                  <a:pt x="5442377" y="218012"/>
                  <a:pt x="5442377" y="212029"/>
                </a:cubicBezTo>
                <a:close/>
                <a:moveTo>
                  <a:pt x="440328" y="207679"/>
                </a:moveTo>
                <a:cubicBezTo>
                  <a:pt x="437579" y="236339"/>
                  <a:pt x="412840" y="248622"/>
                  <a:pt x="374355" y="232245"/>
                </a:cubicBezTo>
                <a:cubicBezTo>
                  <a:pt x="393597" y="219962"/>
                  <a:pt x="421086" y="226103"/>
                  <a:pt x="440328" y="207679"/>
                </a:cubicBezTo>
                <a:close/>
                <a:moveTo>
                  <a:pt x="668231" y="203824"/>
                </a:moveTo>
                <a:cubicBezTo>
                  <a:pt x="691607" y="201829"/>
                  <a:pt x="706216" y="205817"/>
                  <a:pt x="700372" y="219775"/>
                </a:cubicBezTo>
                <a:cubicBezTo>
                  <a:pt x="682841" y="223764"/>
                  <a:pt x="685762" y="213794"/>
                  <a:pt x="668231" y="215788"/>
                </a:cubicBezTo>
                <a:cubicBezTo>
                  <a:pt x="668231" y="215788"/>
                  <a:pt x="668231" y="215788"/>
                  <a:pt x="668231" y="203824"/>
                </a:cubicBezTo>
                <a:close/>
                <a:moveTo>
                  <a:pt x="5086716" y="203286"/>
                </a:moveTo>
                <a:cubicBezTo>
                  <a:pt x="5092380" y="217908"/>
                  <a:pt x="5078219" y="217908"/>
                  <a:pt x="5061226" y="215819"/>
                </a:cubicBezTo>
                <a:cubicBezTo>
                  <a:pt x="5058394" y="205375"/>
                  <a:pt x="5072555" y="205375"/>
                  <a:pt x="5086716" y="203286"/>
                </a:cubicBezTo>
                <a:close/>
                <a:moveTo>
                  <a:pt x="5350272" y="203285"/>
                </a:moveTo>
                <a:cubicBezTo>
                  <a:pt x="5367065" y="211640"/>
                  <a:pt x="5386657" y="215818"/>
                  <a:pt x="5392255" y="232530"/>
                </a:cubicBezTo>
                <a:cubicBezTo>
                  <a:pt x="5367065" y="230441"/>
                  <a:pt x="5358669" y="217907"/>
                  <a:pt x="5350272" y="203285"/>
                </a:cubicBezTo>
                <a:close/>
                <a:moveTo>
                  <a:pt x="608258" y="199453"/>
                </a:moveTo>
                <a:cubicBezTo>
                  <a:pt x="608258" y="199453"/>
                  <a:pt x="608258" y="199453"/>
                  <a:pt x="608258" y="211517"/>
                </a:cubicBezTo>
                <a:cubicBezTo>
                  <a:pt x="596706" y="213528"/>
                  <a:pt x="590931" y="209506"/>
                  <a:pt x="582268" y="207496"/>
                </a:cubicBezTo>
                <a:cubicBezTo>
                  <a:pt x="585156" y="201464"/>
                  <a:pt x="593818" y="197442"/>
                  <a:pt x="608258" y="199453"/>
                </a:cubicBezTo>
                <a:close/>
                <a:moveTo>
                  <a:pt x="527463" y="191594"/>
                </a:moveTo>
                <a:cubicBezTo>
                  <a:pt x="541250" y="193605"/>
                  <a:pt x="532977" y="207679"/>
                  <a:pt x="552280" y="203658"/>
                </a:cubicBezTo>
                <a:cubicBezTo>
                  <a:pt x="546764" y="217732"/>
                  <a:pt x="483343" y="239848"/>
                  <a:pt x="472313" y="211700"/>
                </a:cubicBezTo>
                <a:cubicBezTo>
                  <a:pt x="502645" y="211700"/>
                  <a:pt x="519190" y="203658"/>
                  <a:pt x="527463" y="191594"/>
                </a:cubicBezTo>
                <a:close/>
                <a:moveTo>
                  <a:pt x="3836663" y="191530"/>
                </a:moveTo>
                <a:cubicBezTo>
                  <a:pt x="3843982" y="190767"/>
                  <a:pt x="3850953" y="191276"/>
                  <a:pt x="3856530" y="195349"/>
                </a:cubicBezTo>
                <a:cubicBezTo>
                  <a:pt x="3864894" y="213679"/>
                  <a:pt x="3820282" y="213679"/>
                  <a:pt x="3850952" y="223863"/>
                </a:cubicBezTo>
                <a:cubicBezTo>
                  <a:pt x="3842588" y="244231"/>
                  <a:pt x="3825858" y="236084"/>
                  <a:pt x="3800763" y="240157"/>
                </a:cubicBezTo>
                <a:cubicBezTo>
                  <a:pt x="3792398" y="227936"/>
                  <a:pt x="3778456" y="217754"/>
                  <a:pt x="3758938" y="211643"/>
                </a:cubicBezTo>
                <a:cubicBezTo>
                  <a:pt x="3761726" y="205533"/>
                  <a:pt x="3772880" y="203496"/>
                  <a:pt x="3784033" y="203496"/>
                </a:cubicBezTo>
                <a:cubicBezTo>
                  <a:pt x="3803552" y="203496"/>
                  <a:pt x="3800763" y="215716"/>
                  <a:pt x="3825858" y="211643"/>
                </a:cubicBezTo>
                <a:cubicBezTo>
                  <a:pt x="3823070" y="205533"/>
                  <a:pt x="3806340" y="207570"/>
                  <a:pt x="3814704" y="195349"/>
                </a:cubicBezTo>
                <a:cubicBezTo>
                  <a:pt x="3821676" y="194331"/>
                  <a:pt x="3829344" y="192294"/>
                  <a:pt x="3836663" y="191530"/>
                </a:cubicBezTo>
                <a:close/>
                <a:moveTo>
                  <a:pt x="714689" y="191092"/>
                </a:moveTo>
                <a:cubicBezTo>
                  <a:pt x="718804" y="190315"/>
                  <a:pt x="724291" y="190315"/>
                  <a:pt x="731372" y="191351"/>
                </a:cubicBezTo>
                <a:cubicBezTo>
                  <a:pt x="734204" y="203780"/>
                  <a:pt x="722876" y="209995"/>
                  <a:pt x="708715" y="212067"/>
                </a:cubicBezTo>
                <a:cubicBezTo>
                  <a:pt x="702343" y="202745"/>
                  <a:pt x="702343" y="193422"/>
                  <a:pt x="714689" y="191092"/>
                </a:cubicBezTo>
                <a:close/>
                <a:moveTo>
                  <a:pt x="2764955" y="191041"/>
                </a:moveTo>
                <a:cubicBezTo>
                  <a:pt x="2778061" y="193491"/>
                  <a:pt x="2780656" y="203293"/>
                  <a:pt x="2778580" y="215357"/>
                </a:cubicBezTo>
                <a:cubicBezTo>
                  <a:pt x="2750899" y="219378"/>
                  <a:pt x="2745363" y="209324"/>
                  <a:pt x="2748131" y="191229"/>
                </a:cubicBezTo>
                <a:cubicBezTo>
                  <a:pt x="2755051" y="190224"/>
                  <a:pt x="2760587" y="190224"/>
                  <a:pt x="2764955" y="191041"/>
                </a:cubicBezTo>
                <a:close/>
                <a:moveTo>
                  <a:pt x="4444124" y="188248"/>
                </a:moveTo>
                <a:cubicBezTo>
                  <a:pt x="4467506" y="187394"/>
                  <a:pt x="4499901" y="203337"/>
                  <a:pt x="4516621" y="207893"/>
                </a:cubicBezTo>
                <a:cubicBezTo>
                  <a:pt x="4511048" y="226115"/>
                  <a:pt x="4474821" y="224090"/>
                  <a:pt x="4449740" y="228139"/>
                </a:cubicBezTo>
                <a:cubicBezTo>
                  <a:pt x="4444167" y="215991"/>
                  <a:pt x="4452527" y="193720"/>
                  <a:pt x="4424660" y="195745"/>
                </a:cubicBezTo>
                <a:cubicBezTo>
                  <a:pt x="4429537" y="190683"/>
                  <a:pt x="4436330" y="188532"/>
                  <a:pt x="4444124" y="188248"/>
                </a:cubicBezTo>
                <a:close/>
                <a:moveTo>
                  <a:pt x="1070064" y="183401"/>
                </a:moveTo>
                <a:cubicBezTo>
                  <a:pt x="1064400" y="195684"/>
                  <a:pt x="1064400" y="212061"/>
                  <a:pt x="1038910" y="212061"/>
                </a:cubicBezTo>
                <a:cubicBezTo>
                  <a:pt x="1036077" y="193637"/>
                  <a:pt x="1041742" y="181353"/>
                  <a:pt x="1070064" y="183401"/>
                </a:cubicBezTo>
                <a:close/>
                <a:moveTo>
                  <a:pt x="694221" y="183308"/>
                </a:moveTo>
                <a:cubicBezTo>
                  <a:pt x="694221" y="198905"/>
                  <a:pt x="666232" y="195006"/>
                  <a:pt x="652238" y="191107"/>
                </a:cubicBezTo>
                <a:cubicBezTo>
                  <a:pt x="655036" y="175510"/>
                  <a:pt x="674629" y="191107"/>
                  <a:pt x="694221" y="183308"/>
                </a:cubicBezTo>
                <a:close/>
                <a:moveTo>
                  <a:pt x="5434924" y="179162"/>
                </a:moveTo>
                <a:cubicBezTo>
                  <a:pt x="5447782" y="180320"/>
                  <a:pt x="5461425" y="203472"/>
                  <a:pt x="5478218" y="203472"/>
                </a:cubicBezTo>
                <a:cubicBezTo>
                  <a:pt x="5455828" y="217878"/>
                  <a:pt x="5441834" y="191124"/>
                  <a:pt x="5422242" y="187008"/>
                </a:cubicBezTo>
                <a:cubicBezTo>
                  <a:pt x="5426440" y="180835"/>
                  <a:pt x="5430639" y="178777"/>
                  <a:pt x="5434924" y="179162"/>
                </a:cubicBezTo>
                <a:close/>
                <a:moveTo>
                  <a:pt x="909850" y="179160"/>
                </a:moveTo>
                <a:cubicBezTo>
                  <a:pt x="922604" y="179255"/>
                  <a:pt x="937702" y="189936"/>
                  <a:pt x="948116" y="191462"/>
                </a:cubicBezTo>
                <a:cubicBezTo>
                  <a:pt x="948116" y="191462"/>
                  <a:pt x="948116" y="191462"/>
                  <a:pt x="948116" y="211806"/>
                </a:cubicBezTo>
                <a:cubicBezTo>
                  <a:pt x="931455" y="207737"/>
                  <a:pt x="931455" y="217909"/>
                  <a:pt x="917572" y="215875"/>
                </a:cubicBezTo>
                <a:cubicBezTo>
                  <a:pt x="903689" y="193496"/>
                  <a:pt x="920349" y="201634"/>
                  <a:pt x="898136" y="183324"/>
                </a:cubicBezTo>
                <a:cubicBezTo>
                  <a:pt x="901606" y="180273"/>
                  <a:pt x="905597" y="179128"/>
                  <a:pt x="909850" y="179160"/>
                </a:cubicBezTo>
                <a:close/>
                <a:moveTo>
                  <a:pt x="1930356" y="178427"/>
                </a:moveTo>
                <a:cubicBezTo>
                  <a:pt x="1940422" y="178427"/>
                  <a:pt x="1950140" y="181351"/>
                  <a:pt x="1944587" y="187200"/>
                </a:cubicBezTo>
                <a:cubicBezTo>
                  <a:pt x="1944587" y="187200"/>
                  <a:pt x="1944587" y="187200"/>
                  <a:pt x="1914043" y="187200"/>
                </a:cubicBezTo>
                <a:cubicBezTo>
                  <a:pt x="1909879" y="181351"/>
                  <a:pt x="1920291" y="178427"/>
                  <a:pt x="1930356" y="178427"/>
                </a:cubicBezTo>
                <a:close/>
                <a:moveTo>
                  <a:pt x="4977363" y="175836"/>
                </a:moveTo>
                <a:cubicBezTo>
                  <a:pt x="4996871" y="173035"/>
                  <a:pt x="5016735" y="176599"/>
                  <a:pt x="5022409" y="190857"/>
                </a:cubicBezTo>
                <a:cubicBezTo>
                  <a:pt x="4991197" y="190857"/>
                  <a:pt x="4962822" y="219371"/>
                  <a:pt x="4934446" y="199003"/>
                </a:cubicBezTo>
                <a:cubicBezTo>
                  <a:pt x="4938702" y="187802"/>
                  <a:pt x="4957855" y="178637"/>
                  <a:pt x="4977363" y="175836"/>
                </a:cubicBezTo>
                <a:close/>
                <a:moveTo>
                  <a:pt x="1223999" y="175104"/>
                </a:moveTo>
                <a:cubicBezTo>
                  <a:pt x="1223999" y="183080"/>
                  <a:pt x="1223999" y="193050"/>
                  <a:pt x="1206863" y="191056"/>
                </a:cubicBezTo>
                <a:cubicBezTo>
                  <a:pt x="1204007" y="181086"/>
                  <a:pt x="1204007" y="171116"/>
                  <a:pt x="1223999" y="175104"/>
                </a:cubicBezTo>
                <a:close/>
                <a:moveTo>
                  <a:pt x="1613110" y="174669"/>
                </a:moveTo>
                <a:cubicBezTo>
                  <a:pt x="1615836" y="185113"/>
                  <a:pt x="1604930" y="187202"/>
                  <a:pt x="1588574" y="187202"/>
                </a:cubicBezTo>
                <a:cubicBezTo>
                  <a:pt x="1585848" y="176758"/>
                  <a:pt x="1596752" y="172580"/>
                  <a:pt x="1613110" y="174669"/>
                </a:cubicBezTo>
                <a:close/>
                <a:moveTo>
                  <a:pt x="5578977" y="171085"/>
                </a:moveTo>
                <a:cubicBezTo>
                  <a:pt x="5587373" y="171085"/>
                  <a:pt x="5592971" y="177118"/>
                  <a:pt x="5590173" y="187171"/>
                </a:cubicBezTo>
                <a:cubicBezTo>
                  <a:pt x="5592971" y="191192"/>
                  <a:pt x="5604166" y="191192"/>
                  <a:pt x="5601368" y="199235"/>
                </a:cubicBezTo>
                <a:cubicBezTo>
                  <a:pt x="5595770" y="199235"/>
                  <a:pt x="5590173" y="199235"/>
                  <a:pt x="5590173" y="203255"/>
                </a:cubicBezTo>
                <a:cubicBezTo>
                  <a:pt x="5576178" y="195213"/>
                  <a:pt x="5576178" y="185160"/>
                  <a:pt x="5578977" y="171085"/>
                </a:cubicBezTo>
                <a:close/>
                <a:moveTo>
                  <a:pt x="4558603" y="166730"/>
                </a:moveTo>
                <a:cubicBezTo>
                  <a:pt x="4569932" y="171118"/>
                  <a:pt x="4592590" y="166730"/>
                  <a:pt x="4592590" y="179891"/>
                </a:cubicBezTo>
                <a:lnTo>
                  <a:pt x="4558603" y="179891"/>
                </a:lnTo>
                <a:cubicBezTo>
                  <a:pt x="4558603" y="179891"/>
                  <a:pt x="4558603" y="179891"/>
                  <a:pt x="4558603" y="166730"/>
                </a:cubicBezTo>
                <a:close/>
                <a:moveTo>
                  <a:pt x="2889303" y="166726"/>
                </a:moveTo>
                <a:cubicBezTo>
                  <a:pt x="2889303" y="166726"/>
                  <a:pt x="2889303" y="166726"/>
                  <a:pt x="2939282" y="166726"/>
                </a:cubicBezTo>
                <a:cubicBezTo>
                  <a:pt x="2933729" y="179399"/>
                  <a:pt x="2914292" y="185736"/>
                  <a:pt x="2889303" y="183624"/>
                </a:cubicBezTo>
                <a:cubicBezTo>
                  <a:pt x="2889303" y="183624"/>
                  <a:pt x="2889303" y="183624"/>
                  <a:pt x="2889303" y="166726"/>
                </a:cubicBezTo>
                <a:close/>
                <a:moveTo>
                  <a:pt x="997294" y="163449"/>
                </a:moveTo>
                <a:cubicBezTo>
                  <a:pt x="1016887" y="169499"/>
                  <a:pt x="997294" y="199753"/>
                  <a:pt x="1028082" y="199753"/>
                </a:cubicBezTo>
                <a:cubicBezTo>
                  <a:pt x="1008490" y="217906"/>
                  <a:pt x="1005691" y="171517"/>
                  <a:pt x="983300" y="191685"/>
                </a:cubicBezTo>
                <a:cubicBezTo>
                  <a:pt x="969306" y="185634"/>
                  <a:pt x="966507" y="175550"/>
                  <a:pt x="958111" y="167482"/>
                </a:cubicBezTo>
                <a:cubicBezTo>
                  <a:pt x="977702" y="169499"/>
                  <a:pt x="977702" y="159415"/>
                  <a:pt x="997294" y="163449"/>
                </a:cubicBezTo>
                <a:close/>
                <a:moveTo>
                  <a:pt x="708614" y="159424"/>
                </a:moveTo>
                <a:cubicBezTo>
                  <a:pt x="708614" y="159424"/>
                  <a:pt x="708614" y="159424"/>
                  <a:pt x="719809" y="159424"/>
                </a:cubicBezTo>
                <a:cubicBezTo>
                  <a:pt x="719809" y="165565"/>
                  <a:pt x="728206" y="167613"/>
                  <a:pt x="725407" y="175802"/>
                </a:cubicBezTo>
                <a:cubicBezTo>
                  <a:pt x="705816" y="179896"/>
                  <a:pt x="711413" y="169660"/>
                  <a:pt x="700218" y="167613"/>
                </a:cubicBezTo>
                <a:cubicBezTo>
                  <a:pt x="703016" y="163519"/>
                  <a:pt x="708614" y="163519"/>
                  <a:pt x="708614" y="159424"/>
                </a:cubicBezTo>
                <a:close/>
                <a:moveTo>
                  <a:pt x="2605639" y="159417"/>
                </a:moveTo>
                <a:cubicBezTo>
                  <a:pt x="2625101" y="159417"/>
                  <a:pt x="2619540" y="181629"/>
                  <a:pt x="2611199" y="187688"/>
                </a:cubicBezTo>
                <a:cubicBezTo>
                  <a:pt x="2636220" y="187688"/>
                  <a:pt x="2647341" y="191726"/>
                  <a:pt x="2672361" y="199803"/>
                </a:cubicBezTo>
                <a:cubicBezTo>
                  <a:pt x="2661242" y="234132"/>
                  <a:pt x="2694602" y="238170"/>
                  <a:pt x="2697383" y="262402"/>
                </a:cubicBezTo>
                <a:cubicBezTo>
                  <a:pt x="2680702" y="258364"/>
                  <a:pt x="2675142" y="244228"/>
                  <a:pt x="2661242" y="236151"/>
                </a:cubicBezTo>
                <a:cubicBezTo>
                  <a:pt x="2633440" y="248266"/>
                  <a:pt x="2611199" y="262402"/>
                  <a:pt x="2575058" y="266441"/>
                </a:cubicBezTo>
                <a:cubicBezTo>
                  <a:pt x="2580619" y="274518"/>
                  <a:pt x="2613980" y="266441"/>
                  <a:pt x="2605639" y="286633"/>
                </a:cubicBezTo>
                <a:cubicBezTo>
                  <a:pt x="2580619" y="280575"/>
                  <a:pt x="2536138" y="274518"/>
                  <a:pt x="2555598" y="250286"/>
                </a:cubicBezTo>
                <a:cubicBezTo>
                  <a:pt x="2533357" y="244228"/>
                  <a:pt x="2519457" y="234132"/>
                  <a:pt x="2533357" y="211919"/>
                </a:cubicBezTo>
                <a:cubicBezTo>
                  <a:pt x="2552817" y="228074"/>
                  <a:pt x="2569498" y="217977"/>
                  <a:pt x="2594519" y="207880"/>
                </a:cubicBezTo>
                <a:cubicBezTo>
                  <a:pt x="2597299" y="187688"/>
                  <a:pt x="2583398" y="181629"/>
                  <a:pt x="2586179" y="163456"/>
                </a:cubicBezTo>
                <a:cubicBezTo>
                  <a:pt x="2597299" y="163456"/>
                  <a:pt x="2605639" y="163456"/>
                  <a:pt x="2605639" y="159417"/>
                </a:cubicBezTo>
                <a:close/>
                <a:moveTo>
                  <a:pt x="2829501" y="156601"/>
                </a:moveTo>
                <a:cubicBezTo>
                  <a:pt x="2843756" y="157880"/>
                  <a:pt x="2859749" y="161464"/>
                  <a:pt x="2865312" y="163510"/>
                </a:cubicBezTo>
                <a:cubicBezTo>
                  <a:pt x="2862531" y="179888"/>
                  <a:pt x="2809683" y="169652"/>
                  <a:pt x="2804120" y="163510"/>
                </a:cubicBezTo>
                <a:cubicBezTo>
                  <a:pt x="2802729" y="156345"/>
                  <a:pt x="2815246" y="155322"/>
                  <a:pt x="2829501" y="156601"/>
                </a:cubicBezTo>
                <a:close/>
                <a:moveTo>
                  <a:pt x="5022409" y="154221"/>
                </a:moveTo>
                <a:cubicBezTo>
                  <a:pt x="5047599" y="156333"/>
                  <a:pt x="5078386" y="152109"/>
                  <a:pt x="5078386" y="171118"/>
                </a:cubicBezTo>
                <a:cubicBezTo>
                  <a:pt x="5069990" y="162669"/>
                  <a:pt x="5042001" y="166893"/>
                  <a:pt x="5022409" y="166893"/>
                </a:cubicBezTo>
                <a:cubicBezTo>
                  <a:pt x="5022409" y="166893"/>
                  <a:pt x="5022409" y="166893"/>
                  <a:pt x="5022409" y="154221"/>
                </a:cubicBezTo>
                <a:close/>
                <a:moveTo>
                  <a:pt x="5295046" y="151162"/>
                </a:moveTo>
                <a:cubicBezTo>
                  <a:pt x="5314287" y="149152"/>
                  <a:pt x="5297794" y="173279"/>
                  <a:pt x="5311538" y="175289"/>
                </a:cubicBezTo>
                <a:cubicBezTo>
                  <a:pt x="5308790" y="181322"/>
                  <a:pt x="5289548" y="167247"/>
                  <a:pt x="5275803" y="167247"/>
                </a:cubicBezTo>
                <a:cubicBezTo>
                  <a:pt x="5270305" y="153173"/>
                  <a:pt x="5292297" y="157194"/>
                  <a:pt x="5295046" y="151162"/>
                </a:cubicBezTo>
                <a:close/>
                <a:moveTo>
                  <a:pt x="2050853" y="150644"/>
                </a:moveTo>
                <a:cubicBezTo>
                  <a:pt x="2056450" y="158767"/>
                  <a:pt x="2073245" y="162829"/>
                  <a:pt x="2087238" y="166891"/>
                </a:cubicBezTo>
                <a:cubicBezTo>
                  <a:pt x="2095635" y="187200"/>
                  <a:pt x="2048055" y="187200"/>
                  <a:pt x="2031262" y="179077"/>
                </a:cubicBezTo>
                <a:cubicBezTo>
                  <a:pt x="2025664" y="160799"/>
                  <a:pt x="2039657" y="154705"/>
                  <a:pt x="2050853" y="150644"/>
                </a:cubicBezTo>
                <a:close/>
                <a:moveTo>
                  <a:pt x="1385264" y="150642"/>
                </a:moveTo>
                <a:cubicBezTo>
                  <a:pt x="1407922" y="173307"/>
                  <a:pt x="1342783" y="167126"/>
                  <a:pt x="1365439" y="195972"/>
                </a:cubicBezTo>
                <a:lnTo>
                  <a:pt x="1339950" y="195972"/>
                </a:lnTo>
                <a:cubicBezTo>
                  <a:pt x="1339950" y="195972"/>
                  <a:pt x="1339950" y="195972"/>
                  <a:pt x="1339950" y="154762"/>
                </a:cubicBezTo>
                <a:cubicBezTo>
                  <a:pt x="1354111" y="150642"/>
                  <a:pt x="1382432" y="158883"/>
                  <a:pt x="1385264" y="150642"/>
                </a:cubicBezTo>
                <a:close/>
                <a:moveTo>
                  <a:pt x="1496385" y="148301"/>
                </a:moveTo>
                <a:cubicBezTo>
                  <a:pt x="1516419" y="149436"/>
                  <a:pt x="1539534" y="169857"/>
                  <a:pt x="1551863" y="178932"/>
                </a:cubicBezTo>
                <a:cubicBezTo>
                  <a:pt x="1535425" y="176916"/>
                  <a:pt x="1521726" y="176916"/>
                  <a:pt x="1527205" y="191034"/>
                </a:cubicBezTo>
                <a:cubicBezTo>
                  <a:pt x="1513508" y="193051"/>
                  <a:pt x="1513508" y="182967"/>
                  <a:pt x="1497070" y="187000"/>
                </a:cubicBezTo>
                <a:cubicBezTo>
                  <a:pt x="1516247" y="172883"/>
                  <a:pt x="1508029" y="154730"/>
                  <a:pt x="1477893" y="154730"/>
                </a:cubicBezTo>
                <a:cubicBezTo>
                  <a:pt x="1483372" y="149688"/>
                  <a:pt x="1489708" y="147923"/>
                  <a:pt x="1496385" y="148301"/>
                </a:cubicBezTo>
                <a:close/>
                <a:moveTo>
                  <a:pt x="3540030" y="146897"/>
                </a:moveTo>
                <a:cubicBezTo>
                  <a:pt x="3549126" y="147894"/>
                  <a:pt x="3558223" y="153377"/>
                  <a:pt x="3555424" y="162351"/>
                </a:cubicBezTo>
                <a:cubicBezTo>
                  <a:pt x="3541430" y="162351"/>
                  <a:pt x="3530233" y="160356"/>
                  <a:pt x="3524636" y="158362"/>
                </a:cubicBezTo>
                <a:cubicBezTo>
                  <a:pt x="3521838" y="149390"/>
                  <a:pt x="3530934" y="145900"/>
                  <a:pt x="3540030" y="146897"/>
                </a:cubicBezTo>
                <a:close/>
                <a:moveTo>
                  <a:pt x="729955" y="144802"/>
                </a:moveTo>
                <a:cubicBezTo>
                  <a:pt x="738202" y="146826"/>
                  <a:pt x="735452" y="152900"/>
                  <a:pt x="738202" y="158974"/>
                </a:cubicBezTo>
                <a:cubicBezTo>
                  <a:pt x="754695" y="158974"/>
                  <a:pt x="749198" y="150875"/>
                  <a:pt x="760193" y="158974"/>
                </a:cubicBezTo>
                <a:cubicBezTo>
                  <a:pt x="760193" y="158974"/>
                  <a:pt x="760193" y="158974"/>
                  <a:pt x="760193" y="167073"/>
                </a:cubicBezTo>
                <a:cubicBezTo>
                  <a:pt x="757444" y="165048"/>
                  <a:pt x="754695" y="167073"/>
                  <a:pt x="754695" y="171122"/>
                </a:cubicBezTo>
                <a:cubicBezTo>
                  <a:pt x="749198" y="160999"/>
                  <a:pt x="716211" y="156950"/>
                  <a:pt x="729955" y="144802"/>
                </a:cubicBezTo>
                <a:close/>
                <a:moveTo>
                  <a:pt x="5138361" y="144797"/>
                </a:moveTo>
                <a:cubicBezTo>
                  <a:pt x="5146357" y="159420"/>
                  <a:pt x="5130364" y="159420"/>
                  <a:pt x="5117037" y="159420"/>
                </a:cubicBezTo>
                <a:cubicBezTo>
                  <a:pt x="5114371" y="146886"/>
                  <a:pt x="5127699" y="146886"/>
                  <a:pt x="5138361" y="144797"/>
                </a:cubicBezTo>
                <a:close/>
                <a:moveTo>
                  <a:pt x="1273812" y="144793"/>
                </a:moveTo>
                <a:cubicBezTo>
                  <a:pt x="1276645" y="152892"/>
                  <a:pt x="1268148" y="152892"/>
                  <a:pt x="1262484" y="154916"/>
                </a:cubicBezTo>
                <a:cubicBezTo>
                  <a:pt x="1262484" y="160990"/>
                  <a:pt x="1282309" y="156941"/>
                  <a:pt x="1287973" y="163015"/>
                </a:cubicBezTo>
                <a:cubicBezTo>
                  <a:pt x="1285141" y="171113"/>
                  <a:pt x="1259651" y="165039"/>
                  <a:pt x="1253987" y="163015"/>
                </a:cubicBezTo>
                <a:cubicBezTo>
                  <a:pt x="1256819" y="154916"/>
                  <a:pt x="1256819" y="144793"/>
                  <a:pt x="1273812" y="144793"/>
                </a:cubicBezTo>
                <a:close/>
                <a:moveTo>
                  <a:pt x="2631410" y="140416"/>
                </a:moveTo>
                <a:cubicBezTo>
                  <a:pt x="2631410" y="140416"/>
                  <a:pt x="2631410" y="140416"/>
                  <a:pt x="2661398" y="140416"/>
                </a:cubicBezTo>
                <a:cubicBezTo>
                  <a:pt x="2661398" y="140416"/>
                  <a:pt x="2661398" y="140416"/>
                  <a:pt x="2661398" y="162687"/>
                </a:cubicBezTo>
                <a:cubicBezTo>
                  <a:pt x="2650492" y="160662"/>
                  <a:pt x="2647767" y="166737"/>
                  <a:pt x="2636862" y="166737"/>
                </a:cubicBezTo>
                <a:cubicBezTo>
                  <a:pt x="2631410" y="160662"/>
                  <a:pt x="2631410" y="150539"/>
                  <a:pt x="2631410" y="140416"/>
                </a:cubicBezTo>
                <a:close/>
                <a:moveTo>
                  <a:pt x="4450316" y="140409"/>
                </a:moveTo>
                <a:cubicBezTo>
                  <a:pt x="4478638" y="146602"/>
                  <a:pt x="4455980" y="161053"/>
                  <a:pt x="4475806" y="175503"/>
                </a:cubicBezTo>
                <a:cubicBezTo>
                  <a:pt x="4461645" y="167245"/>
                  <a:pt x="4444651" y="161053"/>
                  <a:pt x="4450316" y="140409"/>
                </a:cubicBezTo>
                <a:close/>
                <a:moveTo>
                  <a:pt x="5544191" y="137453"/>
                </a:moveTo>
                <a:cubicBezTo>
                  <a:pt x="5552854" y="137453"/>
                  <a:pt x="5561517" y="141839"/>
                  <a:pt x="5558852" y="150613"/>
                </a:cubicBezTo>
                <a:cubicBezTo>
                  <a:pt x="5558852" y="150613"/>
                  <a:pt x="5558852" y="150613"/>
                  <a:pt x="5529532" y="150613"/>
                </a:cubicBezTo>
                <a:cubicBezTo>
                  <a:pt x="5526866" y="141839"/>
                  <a:pt x="5535528" y="137453"/>
                  <a:pt x="5544191" y="137453"/>
                </a:cubicBezTo>
                <a:close/>
                <a:moveTo>
                  <a:pt x="1929704" y="137145"/>
                </a:moveTo>
                <a:cubicBezTo>
                  <a:pt x="1954239" y="133096"/>
                  <a:pt x="1959692" y="151318"/>
                  <a:pt x="1946061" y="159417"/>
                </a:cubicBezTo>
                <a:cubicBezTo>
                  <a:pt x="1943335" y="157392"/>
                  <a:pt x="1937882" y="153343"/>
                  <a:pt x="1929704" y="155368"/>
                </a:cubicBezTo>
                <a:cubicBezTo>
                  <a:pt x="1929704" y="155368"/>
                  <a:pt x="1929704" y="155368"/>
                  <a:pt x="1929704" y="137145"/>
                </a:cubicBezTo>
                <a:close/>
                <a:moveTo>
                  <a:pt x="3946776" y="137133"/>
                </a:moveTo>
                <a:cubicBezTo>
                  <a:pt x="3973175" y="136372"/>
                  <a:pt x="3996064" y="152733"/>
                  <a:pt x="4018952" y="158821"/>
                </a:cubicBezTo>
                <a:cubicBezTo>
                  <a:pt x="3988434" y="177084"/>
                  <a:pt x="4032824" y="179113"/>
                  <a:pt x="4024501" y="207523"/>
                </a:cubicBezTo>
                <a:cubicBezTo>
                  <a:pt x="3993983" y="223756"/>
                  <a:pt x="3935722" y="207523"/>
                  <a:pt x="3896881" y="203464"/>
                </a:cubicBezTo>
                <a:cubicBezTo>
                  <a:pt x="3902429" y="183171"/>
                  <a:pt x="3919076" y="170996"/>
                  <a:pt x="3919076" y="144615"/>
                </a:cubicBezTo>
                <a:cubicBezTo>
                  <a:pt x="3928787" y="139543"/>
                  <a:pt x="3937976" y="137387"/>
                  <a:pt x="3946776" y="137133"/>
                </a:cubicBezTo>
                <a:close/>
                <a:moveTo>
                  <a:pt x="1519628" y="136590"/>
                </a:moveTo>
                <a:cubicBezTo>
                  <a:pt x="1528190" y="133929"/>
                  <a:pt x="1542502" y="145753"/>
                  <a:pt x="1538413" y="155212"/>
                </a:cubicBezTo>
                <a:cubicBezTo>
                  <a:pt x="1519330" y="159416"/>
                  <a:pt x="1535687" y="140498"/>
                  <a:pt x="1513878" y="144702"/>
                </a:cubicBezTo>
                <a:cubicBezTo>
                  <a:pt x="1514559" y="139972"/>
                  <a:pt x="1516775" y="137476"/>
                  <a:pt x="1519628" y="136590"/>
                </a:cubicBezTo>
                <a:close/>
                <a:moveTo>
                  <a:pt x="4757776" y="136022"/>
                </a:moveTo>
                <a:cubicBezTo>
                  <a:pt x="4788461" y="136022"/>
                  <a:pt x="4777302" y="164769"/>
                  <a:pt x="4782882" y="166823"/>
                </a:cubicBezTo>
                <a:cubicBezTo>
                  <a:pt x="4774513" y="177090"/>
                  <a:pt x="4741039" y="177090"/>
                  <a:pt x="4757776" y="195570"/>
                </a:cubicBezTo>
                <a:cubicBezTo>
                  <a:pt x="4788461" y="197624"/>
                  <a:pt x="4802408" y="191463"/>
                  <a:pt x="4827514" y="191463"/>
                </a:cubicBezTo>
                <a:cubicBezTo>
                  <a:pt x="4835883" y="175036"/>
                  <a:pt x="4813567" y="177090"/>
                  <a:pt x="4813567" y="166823"/>
                </a:cubicBezTo>
                <a:cubicBezTo>
                  <a:pt x="4824724" y="166823"/>
                  <a:pt x="4830304" y="162716"/>
                  <a:pt x="4833094" y="158610"/>
                </a:cubicBezTo>
                <a:cubicBezTo>
                  <a:pt x="4847041" y="181196"/>
                  <a:pt x="4858199" y="164769"/>
                  <a:pt x="4883305" y="170930"/>
                </a:cubicBezTo>
                <a:cubicBezTo>
                  <a:pt x="4855410" y="187357"/>
                  <a:pt x="4891673" y="185304"/>
                  <a:pt x="4894463" y="203784"/>
                </a:cubicBezTo>
                <a:cubicBezTo>
                  <a:pt x="4835883" y="220211"/>
                  <a:pt x="4754986" y="209943"/>
                  <a:pt x="4696406" y="232531"/>
                </a:cubicBezTo>
                <a:cubicBezTo>
                  <a:pt x="4699196" y="216104"/>
                  <a:pt x="4676879" y="216104"/>
                  <a:pt x="4660142" y="211998"/>
                </a:cubicBezTo>
                <a:cubicBezTo>
                  <a:pt x="4654563" y="199677"/>
                  <a:pt x="4671301" y="199677"/>
                  <a:pt x="4665722" y="187357"/>
                </a:cubicBezTo>
                <a:cubicBezTo>
                  <a:pt x="4727091" y="189410"/>
                  <a:pt x="4727091" y="152450"/>
                  <a:pt x="4757776" y="136022"/>
                </a:cubicBezTo>
                <a:close/>
                <a:moveTo>
                  <a:pt x="3093392" y="134369"/>
                </a:moveTo>
                <a:cubicBezTo>
                  <a:pt x="3096214" y="134209"/>
                  <a:pt x="3099919" y="134849"/>
                  <a:pt x="3105564" y="136896"/>
                </a:cubicBezTo>
                <a:cubicBezTo>
                  <a:pt x="3111209" y="151226"/>
                  <a:pt x="3085807" y="143038"/>
                  <a:pt x="3094275" y="159415"/>
                </a:cubicBezTo>
                <a:cubicBezTo>
                  <a:pt x="3080163" y="155321"/>
                  <a:pt x="3066051" y="153273"/>
                  <a:pt x="3063229" y="140990"/>
                </a:cubicBezTo>
                <a:cubicBezTo>
                  <a:pt x="3084397" y="142525"/>
                  <a:pt x="3084926" y="134849"/>
                  <a:pt x="3093392" y="134369"/>
                </a:cubicBezTo>
                <a:close/>
                <a:moveTo>
                  <a:pt x="1288723" y="133094"/>
                </a:moveTo>
                <a:cubicBezTo>
                  <a:pt x="1299718" y="141070"/>
                  <a:pt x="1316211" y="135088"/>
                  <a:pt x="1329955" y="133094"/>
                </a:cubicBezTo>
                <a:cubicBezTo>
                  <a:pt x="1329955" y="133094"/>
                  <a:pt x="1329955" y="133094"/>
                  <a:pt x="1329955" y="151040"/>
                </a:cubicBezTo>
                <a:cubicBezTo>
                  <a:pt x="1313462" y="155029"/>
                  <a:pt x="1299718" y="139077"/>
                  <a:pt x="1294220" y="151040"/>
                </a:cubicBezTo>
                <a:cubicBezTo>
                  <a:pt x="1285974" y="149047"/>
                  <a:pt x="1288723" y="139077"/>
                  <a:pt x="1288723" y="133094"/>
                </a:cubicBezTo>
                <a:close/>
                <a:moveTo>
                  <a:pt x="1115064" y="133094"/>
                </a:moveTo>
                <a:cubicBezTo>
                  <a:pt x="1128980" y="133094"/>
                  <a:pt x="1131763" y="141070"/>
                  <a:pt x="1151246" y="137082"/>
                </a:cubicBezTo>
                <a:cubicBezTo>
                  <a:pt x="1154029" y="145059"/>
                  <a:pt x="1145680" y="159016"/>
                  <a:pt x="1154029" y="164998"/>
                </a:cubicBezTo>
                <a:cubicBezTo>
                  <a:pt x="1117847" y="163004"/>
                  <a:pt x="1070534" y="176962"/>
                  <a:pt x="1039918" y="159016"/>
                </a:cubicBezTo>
                <a:cubicBezTo>
                  <a:pt x="1034352" y="157022"/>
                  <a:pt x="1034352" y="159016"/>
                  <a:pt x="1034352" y="163004"/>
                </a:cubicBezTo>
                <a:cubicBezTo>
                  <a:pt x="1012088" y="151040"/>
                  <a:pt x="1059401" y="155028"/>
                  <a:pt x="1051052" y="141070"/>
                </a:cubicBezTo>
                <a:cubicBezTo>
                  <a:pt x="1067751" y="151040"/>
                  <a:pt x="1115064" y="157022"/>
                  <a:pt x="1115064" y="133094"/>
                </a:cubicBezTo>
                <a:close/>
                <a:moveTo>
                  <a:pt x="1818096" y="133091"/>
                </a:moveTo>
                <a:cubicBezTo>
                  <a:pt x="1851535" y="143262"/>
                  <a:pt x="1890547" y="151400"/>
                  <a:pt x="1910052" y="171743"/>
                </a:cubicBezTo>
                <a:cubicBezTo>
                  <a:pt x="1898906" y="198189"/>
                  <a:pt x="1840389" y="169708"/>
                  <a:pt x="1834815" y="200223"/>
                </a:cubicBezTo>
                <a:cubicBezTo>
                  <a:pt x="1834815" y="210395"/>
                  <a:pt x="1845961" y="214463"/>
                  <a:pt x="1859894" y="212430"/>
                </a:cubicBezTo>
                <a:cubicBezTo>
                  <a:pt x="1879401" y="210395"/>
                  <a:pt x="1854321" y="204292"/>
                  <a:pt x="1859894" y="196154"/>
                </a:cubicBezTo>
                <a:cubicBezTo>
                  <a:pt x="1910052" y="232772"/>
                  <a:pt x="2004797" y="169708"/>
                  <a:pt x="2032663" y="204292"/>
                </a:cubicBezTo>
                <a:cubicBezTo>
                  <a:pt x="2049383" y="194121"/>
                  <a:pt x="2080035" y="194121"/>
                  <a:pt x="2088396" y="179880"/>
                </a:cubicBezTo>
                <a:cubicBezTo>
                  <a:pt x="2096755" y="188017"/>
                  <a:pt x="2099542" y="196154"/>
                  <a:pt x="2124621" y="192086"/>
                </a:cubicBezTo>
                <a:cubicBezTo>
                  <a:pt x="2155273" y="147331"/>
                  <a:pt x="2236084" y="169708"/>
                  <a:pt x="2286243" y="155468"/>
                </a:cubicBezTo>
                <a:cubicBezTo>
                  <a:pt x="2308536" y="153434"/>
                  <a:pt x="2302963" y="171743"/>
                  <a:pt x="2330829" y="167675"/>
                </a:cubicBezTo>
                <a:cubicBezTo>
                  <a:pt x="2358695" y="163606"/>
                  <a:pt x="2316896" y="147331"/>
                  <a:pt x="2336401" y="137159"/>
                </a:cubicBezTo>
                <a:cubicBezTo>
                  <a:pt x="2341975" y="151400"/>
                  <a:pt x="2355908" y="159537"/>
                  <a:pt x="2367054" y="171743"/>
                </a:cubicBezTo>
                <a:cubicBezTo>
                  <a:pt x="2394921" y="171743"/>
                  <a:pt x="2428359" y="173777"/>
                  <a:pt x="2439505" y="163606"/>
                </a:cubicBezTo>
                <a:cubicBezTo>
                  <a:pt x="2447866" y="167675"/>
                  <a:pt x="2459012" y="169708"/>
                  <a:pt x="2464584" y="175812"/>
                </a:cubicBezTo>
                <a:cubicBezTo>
                  <a:pt x="2472945" y="194121"/>
                  <a:pt x="2442292" y="183949"/>
                  <a:pt x="2447866" y="200223"/>
                </a:cubicBezTo>
                <a:cubicBezTo>
                  <a:pt x="2367054" y="188017"/>
                  <a:pt x="2322468" y="181914"/>
                  <a:pt x="2250017" y="204292"/>
                </a:cubicBezTo>
                <a:cubicBezTo>
                  <a:pt x="2202646" y="173777"/>
                  <a:pt x="2158059" y="236841"/>
                  <a:pt x="2219364" y="236841"/>
                </a:cubicBezTo>
                <a:cubicBezTo>
                  <a:pt x="2227725" y="236841"/>
                  <a:pt x="2216579" y="232772"/>
                  <a:pt x="2219364" y="224635"/>
                </a:cubicBezTo>
                <a:cubicBezTo>
                  <a:pt x="2252804" y="226669"/>
                  <a:pt x="2238871" y="261253"/>
                  <a:pt x="2275096" y="263287"/>
                </a:cubicBezTo>
                <a:cubicBezTo>
                  <a:pt x="2261163" y="275492"/>
                  <a:pt x="2244444" y="285664"/>
                  <a:pt x="2230512" y="295836"/>
                </a:cubicBezTo>
                <a:cubicBezTo>
                  <a:pt x="2241658" y="308042"/>
                  <a:pt x="2266737" y="293801"/>
                  <a:pt x="2280670" y="291768"/>
                </a:cubicBezTo>
                <a:cubicBezTo>
                  <a:pt x="2272310" y="285664"/>
                  <a:pt x="2272310" y="271424"/>
                  <a:pt x="2280670" y="267355"/>
                </a:cubicBezTo>
                <a:cubicBezTo>
                  <a:pt x="2325255" y="267355"/>
                  <a:pt x="2353121" y="281596"/>
                  <a:pt x="2378200" y="295836"/>
                </a:cubicBezTo>
                <a:cubicBezTo>
                  <a:pt x="2392134" y="295836"/>
                  <a:pt x="2380987" y="281596"/>
                  <a:pt x="2383774" y="275492"/>
                </a:cubicBezTo>
                <a:cubicBezTo>
                  <a:pt x="2406067" y="271424"/>
                  <a:pt x="2417213" y="281596"/>
                  <a:pt x="2428359" y="275492"/>
                </a:cubicBezTo>
                <a:cubicBezTo>
                  <a:pt x="2425572" y="249047"/>
                  <a:pt x="2361480" y="265322"/>
                  <a:pt x="2367054" y="232772"/>
                </a:cubicBezTo>
                <a:cubicBezTo>
                  <a:pt x="2375414" y="240909"/>
                  <a:pt x="2406067" y="234807"/>
                  <a:pt x="2414426" y="240909"/>
                </a:cubicBezTo>
                <a:cubicBezTo>
                  <a:pt x="2425572" y="222600"/>
                  <a:pt x="2445079" y="208360"/>
                  <a:pt x="2464584" y="196154"/>
                </a:cubicBezTo>
                <a:cubicBezTo>
                  <a:pt x="2467371" y="206326"/>
                  <a:pt x="2472945" y="208360"/>
                  <a:pt x="2484091" y="220567"/>
                </a:cubicBezTo>
                <a:cubicBezTo>
                  <a:pt x="2467371" y="222600"/>
                  <a:pt x="2472945" y="238876"/>
                  <a:pt x="2447866" y="240909"/>
                </a:cubicBezTo>
                <a:cubicBezTo>
                  <a:pt x="2459012" y="261253"/>
                  <a:pt x="2506384" y="263287"/>
                  <a:pt x="2534250" y="263287"/>
                </a:cubicBezTo>
                <a:cubicBezTo>
                  <a:pt x="2531463" y="279562"/>
                  <a:pt x="2511957" y="285664"/>
                  <a:pt x="2478517" y="283630"/>
                </a:cubicBezTo>
                <a:cubicBezTo>
                  <a:pt x="2484091" y="295836"/>
                  <a:pt x="2520317" y="299905"/>
                  <a:pt x="2525890" y="283630"/>
                </a:cubicBezTo>
                <a:cubicBezTo>
                  <a:pt x="2542609" y="289733"/>
                  <a:pt x="2556542" y="295836"/>
                  <a:pt x="2556542" y="312110"/>
                </a:cubicBezTo>
                <a:cubicBezTo>
                  <a:pt x="2592768" y="316179"/>
                  <a:pt x="2589982" y="295836"/>
                  <a:pt x="2620634" y="295836"/>
                </a:cubicBezTo>
                <a:cubicBezTo>
                  <a:pt x="2612274" y="320248"/>
                  <a:pt x="2651287" y="314145"/>
                  <a:pt x="2662433" y="324316"/>
                </a:cubicBezTo>
                <a:cubicBezTo>
                  <a:pt x="2693086" y="314145"/>
                  <a:pt x="2698659" y="285664"/>
                  <a:pt x="2718165" y="267355"/>
                </a:cubicBezTo>
                <a:cubicBezTo>
                  <a:pt x="2729311" y="273459"/>
                  <a:pt x="2743245" y="277527"/>
                  <a:pt x="2743245" y="291768"/>
                </a:cubicBezTo>
                <a:cubicBezTo>
                  <a:pt x="2754391" y="287699"/>
                  <a:pt x="2751604" y="269390"/>
                  <a:pt x="2779470" y="275492"/>
                </a:cubicBezTo>
                <a:cubicBezTo>
                  <a:pt x="2776683" y="261253"/>
                  <a:pt x="2785044" y="255150"/>
                  <a:pt x="2785044" y="244978"/>
                </a:cubicBezTo>
                <a:cubicBezTo>
                  <a:pt x="2807336" y="247013"/>
                  <a:pt x="2835202" y="255150"/>
                  <a:pt x="2835202" y="232772"/>
                </a:cubicBezTo>
                <a:cubicBezTo>
                  <a:pt x="2857495" y="236841"/>
                  <a:pt x="2879787" y="238876"/>
                  <a:pt x="2907653" y="236841"/>
                </a:cubicBezTo>
                <a:cubicBezTo>
                  <a:pt x="2921586" y="232772"/>
                  <a:pt x="2921586" y="222600"/>
                  <a:pt x="2921586" y="208360"/>
                </a:cubicBezTo>
                <a:cubicBezTo>
                  <a:pt x="2977318" y="220567"/>
                  <a:pt x="3016331" y="224635"/>
                  <a:pt x="3088782" y="228704"/>
                </a:cubicBezTo>
                <a:cubicBezTo>
                  <a:pt x="3088782" y="255150"/>
                  <a:pt x="3161233" y="234807"/>
                  <a:pt x="3150086" y="271424"/>
                </a:cubicBezTo>
                <a:cubicBezTo>
                  <a:pt x="3130581" y="275492"/>
                  <a:pt x="3133368" y="265322"/>
                  <a:pt x="3125007" y="263287"/>
                </a:cubicBezTo>
                <a:cubicBezTo>
                  <a:pt x="3105502" y="261253"/>
                  <a:pt x="3105502" y="271424"/>
                  <a:pt x="3105502" y="283630"/>
                </a:cubicBezTo>
                <a:cubicBezTo>
                  <a:pt x="3108289" y="289733"/>
                  <a:pt x="3116648" y="293801"/>
                  <a:pt x="3130581" y="291768"/>
                </a:cubicBezTo>
                <a:cubicBezTo>
                  <a:pt x="3125007" y="306008"/>
                  <a:pt x="3138940" y="308042"/>
                  <a:pt x="3136153" y="320248"/>
                </a:cubicBezTo>
                <a:cubicBezTo>
                  <a:pt x="3116648" y="322282"/>
                  <a:pt x="3111074" y="334488"/>
                  <a:pt x="3094356" y="336523"/>
                </a:cubicBezTo>
                <a:cubicBezTo>
                  <a:pt x="3105502" y="346694"/>
                  <a:pt x="3108289" y="365002"/>
                  <a:pt x="3130581" y="367037"/>
                </a:cubicBezTo>
                <a:cubicBezTo>
                  <a:pt x="3158447" y="367037"/>
                  <a:pt x="3138940" y="356865"/>
                  <a:pt x="3150086" y="350763"/>
                </a:cubicBezTo>
                <a:cubicBezTo>
                  <a:pt x="3172380" y="358900"/>
                  <a:pt x="3166806" y="344660"/>
                  <a:pt x="3191886" y="344660"/>
                </a:cubicBezTo>
                <a:cubicBezTo>
                  <a:pt x="3161233" y="324316"/>
                  <a:pt x="3164020" y="303973"/>
                  <a:pt x="3144514" y="279562"/>
                </a:cubicBezTo>
                <a:cubicBezTo>
                  <a:pt x="3164020" y="277527"/>
                  <a:pt x="3164020" y="287699"/>
                  <a:pt x="3186312" y="283630"/>
                </a:cubicBezTo>
                <a:cubicBezTo>
                  <a:pt x="3189099" y="291768"/>
                  <a:pt x="3186312" y="295836"/>
                  <a:pt x="3175166" y="295836"/>
                </a:cubicBezTo>
                <a:cubicBezTo>
                  <a:pt x="3197459" y="297870"/>
                  <a:pt x="3203032" y="303973"/>
                  <a:pt x="3230898" y="312110"/>
                </a:cubicBezTo>
                <a:cubicBezTo>
                  <a:pt x="3230898" y="324316"/>
                  <a:pt x="3216965" y="324316"/>
                  <a:pt x="3216965" y="336523"/>
                </a:cubicBezTo>
                <a:cubicBezTo>
                  <a:pt x="3250405" y="348728"/>
                  <a:pt x="3278270" y="318214"/>
                  <a:pt x="3308923" y="336523"/>
                </a:cubicBezTo>
                <a:cubicBezTo>
                  <a:pt x="3325643" y="328386"/>
                  <a:pt x="3292203" y="326351"/>
                  <a:pt x="3308923" y="316179"/>
                </a:cubicBezTo>
                <a:cubicBezTo>
                  <a:pt x="3322856" y="308042"/>
                  <a:pt x="3339576" y="322282"/>
                  <a:pt x="3347935" y="308042"/>
                </a:cubicBezTo>
                <a:cubicBezTo>
                  <a:pt x="3370227" y="308042"/>
                  <a:pt x="3345148" y="314145"/>
                  <a:pt x="3359081" y="320248"/>
                </a:cubicBezTo>
                <a:cubicBezTo>
                  <a:pt x="3367442" y="322282"/>
                  <a:pt x="3389734" y="316179"/>
                  <a:pt x="3389734" y="324316"/>
                </a:cubicBezTo>
                <a:cubicBezTo>
                  <a:pt x="3406454" y="326351"/>
                  <a:pt x="3381375" y="297870"/>
                  <a:pt x="3409240" y="303973"/>
                </a:cubicBezTo>
                <a:cubicBezTo>
                  <a:pt x="3412027" y="340591"/>
                  <a:pt x="3356296" y="334488"/>
                  <a:pt x="3364655" y="375174"/>
                </a:cubicBezTo>
                <a:cubicBezTo>
                  <a:pt x="3386947" y="375174"/>
                  <a:pt x="3409240" y="377209"/>
                  <a:pt x="3409240" y="362969"/>
                </a:cubicBezTo>
                <a:cubicBezTo>
                  <a:pt x="3431533" y="371106"/>
                  <a:pt x="3470546" y="371106"/>
                  <a:pt x="3476118" y="391448"/>
                </a:cubicBezTo>
                <a:cubicBezTo>
                  <a:pt x="3481692" y="369071"/>
                  <a:pt x="3503984" y="383311"/>
                  <a:pt x="3526277" y="371106"/>
                </a:cubicBezTo>
                <a:cubicBezTo>
                  <a:pt x="3526277" y="356865"/>
                  <a:pt x="3506771" y="358900"/>
                  <a:pt x="3501197" y="350763"/>
                </a:cubicBezTo>
                <a:cubicBezTo>
                  <a:pt x="3481692" y="352797"/>
                  <a:pt x="3503984" y="362969"/>
                  <a:pt x="3501197" y="371106"/>
                </a:cubicBezTo>
                <a:cubicBezTo>
                  <a:pt x="3425960" y="367037"/>
                  <a:pt x="3503984" y="281596"/>
                  <a:pt x="3439893" y="275492"/>
                </a:cubicBezTo>
                <a:cubicBezTo>
                  <a:pt x="3409240" y="289733"/>
                  <a:pt x="3356296" y="287699"/>
                  <a:pt x="3328429" y="303973"/>
                </a:cubicBezTo>
                <a:cubicBezTo>
                  <a:pt x="3311710" y="303973"/>
                  <a:pt x="3314496" y="293801"/>
                  <a:pt x="3303349" y="291768"/>
                </a:cubicBezTo>
                <a:cubicBezTo>
                  <a:pt x="3303349" y="275492"/>
                  <a:pt x="3311710" y="281596"/>
                  <a:pt x="3328429" y="283630"/>
                </a:cubicBezTo>
                <a:cubicBezTo>
                  <a:pt x="3311710" y="277527"/>
                  <a:pt x="3306136" y="267355"/>
                  <a:pt x="3317283" y="255150"/>
                </a:cubicBezTo>
                <a:cubicBezTo>
                  <a:pt x="3339576" y="251081"/>
                  <a:pt x="3320069" y="273459"/>
                  <a:pt x="3339576" y="271424"/>
                </a:cubicBezTo>
                <a:cubicBezTo>
                  <a:pt x="3409240" y="257184"/>
                  <a:pt x="3451039" y="277527"/>
                  <a:pt x="3501197" y="244978"/>
                </a:cubicBezTo>
                <a:cubicBezTo>
                  <a:pt x="3503984" y="224635"/>
                  <a:pt x="3487264" y="212430"/>
                  <a:pt x="3506771" y="212430"/>
                </a:cubicBezTo>
                <a:cubicBezTo>
                  <a:pt x="3509558" y="198189"/>
                  <a:pt x="3478905" y="202258"/>
                  <a:pt x="3470546" y="196154"/>
                </a:cubicBezTo>
                <a:cubicBezTo>
                  <a:pt x="3478905" y="183949"/>
                  <a:pt x="3498412" y="179880"/>
                  <a:pt x="3512344" y="171743"/>
                </a:cubicBezTo>
                <a:cubicBezTo>
                  <a:pt x="3542997" y="179880"/>
                  <a:pt x="3548570" y="183949"/>
                  <a:pt x="3582009" y="183949"/>
                </a:cubicBezTo>
                <a:cubicBezTo>
                  <a:pt x="3576435" y="196154"/>
                  <a:pt x="3590368" y="194121"/>
                  <a:pt x="3587583" y="204292"/>
                </a:cubicBezTo>
                <a:cubicBezTo>
                  <a:pt x="3634954" y="210395"/>
                  <a:pt x="3679539" y="303973"/>
                  <a:pt x="3699046" y="220567"/>
                </a:cubicBezTo>
                <a:cubicBezTo>
                  <a:pt x="3724125" y="224635"/>
                  <a:pt x="3757564" y="222600"/>
                  <a:pt x="3777071" y="228704"/>
                </a:cubicBezTo>
                <a:cubicBezTo>
                  <a:pt x="3771497" y="251081"/>
                  <a:pt x="3751991" y="267355"/>
                  <a:pt x="3729699" y="279562"/>
                </a:cubicBezTo>
                <a:cubicBezTo>
                  <a:pt x="3751991" y="301938"/>
                  <a:pt x="3777071" y="297870"/>
                  <a:pt x="3810509" y="295836"/>
                </a:cubicBezTo>
                <a:cubicBezTo>
                  <a:pt x="3818870" y="277527"/>
                  <a:pt x="3774284" y="295836"/>
                  <a:pt x="3785430" y="279562"/>
                </a:cubicBezTo>
                <a:cubicBezTo>
                  <a:pt x="3821655" y="279562"/>
                  <a:pt x="3796576" y="253115"/>
                  <a:pt x="3810509" y="244978"/>
                </a:cubicBezTo>
                <a:cubicBezTo>
                  <a:pt x="3816083" y="257184"/>
                  <a:pt x="3832803" y="263287"/>
                  <a:pt x="3857882" y="263287"/>
                </a:cubicBezTo>
                <a:cubicBezTo>
                  <a:pt x="3866242" y="267355"/>
                  <a:pt x="3866242" y="277527"/>
                  <a:pt x="3863455" y="287699"/>
                </a:cubicBezTo>
                <a:cubicBezTo>
                  <a:pt x="3871815" y="283630"/>
                  <a:pt x="3880175" y="281596"/>
                  <a:pt x="3896894" y="283630"/>
                </a:cubicBezTo>
                <a:cubicBezTo>
                  <a:pt x="3888534" y="269390"/>
                  <a:pt x="3888534" y="253115"/>
                  <a:pt x="3882961" y="236841"/>
                </a:cubicBezTo>
                <a:cubicBezTo>
                  <a:pt x="3902467" y="234807"/>
                  <a:pt x="3916400" y="226669"/>
                  <a:pt x="3927546" y="216498"/>
                </a:cubicBezTo>
                <a:cubicBezTo>
                  <a:pt x="3947053" y="214463"/>
                  <a:pt x="3949839" y="222600"/>
                  <a:pt x="3969345" y="220567"/>
                </a:cubicBezTo>
                <a:cubicBezTo>
                  <a:pt x="3966559" y="234807"/>
                  <a:pt x="3969345" y="247013"/>
                  <a:pt x="3994425" y="240909"/>
                </a:cubicBezTo>
                <a:cubicBezTo>
                  <a:pt x="3955412" y="269390"/>
                  <a:pt x="4039011" y="293801"/>
                  <a:pt x="4075236" y="271424"/>
                </a:cubicBezTo>
                <a:cubicBezTo>
                  <a:pt x="4072449" y="257184"/>
                  <a:pt x="4050157" y="259218"/>
                  <a:pt x="4055729" y="240909"/>
                </a:cubicBezTo>
                <a:cubicBezTo>
                  <a:pt x="4066876" y="242944"/>
                  <a:pt x="4061303" y="255150"/>
                  <a:pt x="4080809" y="251081"/>
                </a:cubicBezTo>
                <a:cubicBezTo>
                  <a:pt x="4091955" y="249047"/>
                  <a:pt x="4075236" y="232772"/>
                  <a:pt x="4061303" y="232772"/>
                </a:cubicBezTo>
                <a:cubicBezTo>
                  <a:pt x="4086382" y="232772"/>
                  <a:pt x="4114249" y="228704"/>
                  <a:pt x="4117035" y="204292"/>
                </a:cubicBezTo>
                <a:cubicBezTo>
                  <a:pt x="4139328" y="204292"/>
                  <a:pt x="4139328" y="220567"/>
                  <a:pt x="4167194" y="216498"/>
                </a:cubicBezTo>
                <a:cubicBezTo>
                  <a:pt x="4147687" y="240909"/>
                  <a:pt x="4175553" y="259218"/>
                  <a:pt x="4172766" y="283630"/>
                </a:cubicBezTo>
                <a:cubicBezTo>
                  <a:pt x="4186699" y="287699"/>
                  <a:pt x="4214566" y="281596"/>
                  <a:pt x="4197846" y="303973"/>
                </a:cubicBezTo>
                <a:cubicBezTo>
                  <a:pt x="4186699" y="301938"/>
                  <a:pt x="4183913" y="291768"/>
                  <a:pt x="4172766" y="287699"/>
                </a:cubicBezTo>
                <a:cubicBezTo>
                  <a:pt x="4144900" y="303973"/>
                  <a:pt x="4091955" y="303973"/>
                  <a:pt x="4055729" y="316179"/>
                </a:cubicBezTo>
                <a:cubicBezTo>
                  <a:pt x="4069662" y="322282"/>
                  <a:pt x="4086382" y="342626"/>
                  <a:pt x="4061303" y="350763"/>
                </a:cubicBezTo>
                <a:cubicBezTo>
                  <a:pt x="4086382" y="354832"/>
                  <a:pt x="4103102" y="328386"/>
                  <a:pt x="4130967" y="328386"/>
                </a:cubicBezTo>
                <a:cubicBezTo>
                  <a:pt x="4133754" y="314145"/>
                  <a:pt x="4097529" y="326351"/>
                  <a:pt x="4105888" y="308042"/>
                </a:cubicBezTo>
                <a:cubicBezTo>
                  <a:pt x="4125395" y="306008"/>
                  <a:pt x="4128182" y="312110"/>
                  <a:pt x="4142115" y="312110"/>
                </a:cubicBezTo>
                <a:cubicBezTo>
                  <a:pt x="4136541" y="324316"/>
                  <a:pt x="4136541" y="320248"/>
                  <a:pt x="4142115" y="332454"/>
                </a:cubicBezTo>
                <a:cubicBezTo>
                  <a:pt x="4167194" y="330419"/>
                  <a:pt x="4181127" y="342626"/>
                  <a:pt x="4186699" y="324316"/>
                </a:cubicBezTo>
                <a:cubicBezTo>
                  <a:pt x="4214566" y="332454"/>
                  <a:pt x="4281444" y="338556"/>
                  <a:pt x="4309310" y="328386"/>
                </a:cubicBezTo>
                <a:cubicBezTo>
                  <a:pt x="4303737" y="344660"/>
                  <a:pt x="4365041" y="352797"/>
                  <a:pt x="4356682" y="320248"/>
                </a:cubicBezTo>
                <a:cubicBezTo>
                  <a:pt x="4373402" y="334488"/>
                  <a:pt x="4398481" y="324316"/>
                  <a:pt x="4412414" y="316179"/>
                </a:cubicBezTo>
                <a:cubicBezTo>
                  <a:pt x="4426347" y="320248"/>
                  <a:pt x="4426347" y="332454"/>
                  <a:pt x="4443066" y="332454"/>
                </a:cubicBezTo>
                <a:cubicBezTo>
                  <a:pt x="4456999" y="330419"/>
                  <a:pt x="4468145" y="324316"/>
                  <a:pt x="4468145" y="312110"/>
                </a:cubicBezTo>
                <a:cubicBezTo>
                  <a:pt x="4473719" y="324316"/>
                  <a:pt x="4504371" y="316179"/>
                  <a:pt x="4498798" y="332454"/>
                </a:cubicBezTo>
                <a:cubicBezTo>
                  <a:pt x="4490439" y="332454"/>
                  <a:pt x="4482078" y="332454"/>
                  <a:pt x="4482078" y="336523"/>
                </a:cubicBezTo>
                <a:cubicBezTo>
                  <a:pt x="4504371" y="352797"/>
                  <a:pt x="4535024" y="336523"/>
                  <a:pt x="4568462" y="344660"/>
                </a:cubicBezTo>
                <a:cubicBezTo>
                  <a:pt x="4582395" y="330419"/>
                  <a:pt x="4599115" y="318214"/>
                  <a:pt x="4629768" y="312110"/>
                </a:cubicBezTo>
                <a:cubicBezTo>
                  <a:pt x="4638128" y="322282"/>
                  <a:pt x="4663207" y="320248"/>
                  <a:pt x="4665994" y="332454"/>
                </a:cubicBezTo>
                <a:cubicBezTo>
                  <a:pt x="4607475" y="314145"/>
                  <a:pt x="4582395" y="373140"/>
                  <a:pt x="4640915" y="379243"/>
                </a:cubicBezTo>
                <a:cubicBezTo>
                  <a:pt x="4640915" y="387380"/>
                  <a:pt x="4615835" y="381278"/>
                  <a:pt x="4604689" y="383311"/>
                </a:cubicBezTo>
                <a:cubicBezTo>
                  <a:pt x="4601902" y="393483"/>
                  <a:pt x="4618622" y="393483"/>
                  <a:pt x="4629768" y="395518"/>
                </a:cubicBezTo>
                <a:cubicBezTo>
                  <a:pt x="4624195" y="403655"/>
                  <a:pt x="4610262" y="405689"/>
                  <a:pt x="4593543" y="403655"/>
                </a:cubicBezTo>
                <a:cubicBezTo>
                  <a:pt x="4596328" y="391448"/>
                  <a:pt x="4587969" y="385346"/>
                  <a:pt x="4568462" y="387380"/>
                </a:cubicBezTo>
                <a:cubicBezTo>
                  <a:pt x="4546170" y="395518"/>
                  <a:pt x="4574036" y="403655"/>
                  <a:pt x="4574036" y="411792"/>
                </a:cubicBezTo>
                <a:cubicBezTo>
                  <a:pt x="4560103" y="409757"/>
                  <a:pt x="4537811" y="403655"/>
                  <a:pt x="4523878" y="411792"/>
                </a:cubicBezTo>
                <a:cubicBezTo>
                  <a:pt x="4560103" y="436203"/>
                  <a:pt x="4599115" y="438238"/>
                  <a:pt x="4635341" y="458582"/>
                </a:cubicBezTo>
                <a:cubicBezTo>
                  <a:pt x="4649274" y="456547"/>
                  <a:pt x="4660420" y="452478"/>
                  <a:pt x="4671566" y="450444"/>
                </a:cubicBezTo>
                <a:cubicBezTo>
                  <a:pt x="4674353" y="438238"/>
                  <a:pt x="4668781" y="432135"/>
                  <a:pt x="4660420" y="428066"/>
                </a:cubicBezTo>
                <a:cubicBezTo>
                  <a:pt x="4674353" y="405689"/>
                  <a:pt x="4727299" y="428066"/>
                  <a:pt x="4752378" y="407724"/>
                </a:cubicBezTo>
                <a:cubicBezTo>
                  <a:pt x="4755165" y="393483"/>
                  <a:pt x="4749591" y="389415"/>
                  <a:pt x="4746805" y="379243"/>
                </a:cubicBezTo>
                <a:cubicBezTo>
                  <a:pt x="4724512" y="375174"/>
                  <a:pt x="4721726" y="385346"/>
                  <a:pt x="4702219" y="383311"/>
                </a:cubicBezTo>
                <a:cubicBezTo>
                  <a:pt x="4699432" y="375174"/>
                  <a:pt x="4693860" y="367037"/>
                  <a:pt x="4671566" y="371106"/>
                </a:cubicBezTo>
                <a:cubicBezTo>
                  <a:pt x="4679927" y="354832"/>
                  <a:pt x="4691073" y="346694"/>
                  <a:pt x="4671566" y="332454"/>
                </a:cubicBezTo>
                <a:cubicBezTo>
                  <a:pt x="4710579" y="332454"/>
                  <a:pt x="4735659" y="334488"/>
                  <a:pt x="4752378" y="358900"/>
                </a:cubicBezTo>
                <a:cubicBezTo>
                  <a:pt x="4766311" y="354832"/>
                  <a:pt x="4796964" y="362969"/>
                  <a:pt x="4802536" y="354832"/>
                </a:cubicBezTo>
                <a:cubicBezTo>
                  <a:pt x="4844336" y="383311"/>
                  <a:pt x="4927934" y="383311"/>
                  <a:pt x="4950226" y="423998"/>
                </a:cubicBezTo>
                <a:cubicBezTo>
                  <a:pt x="4978092" y="426032"/>
                  <a:pt x="4969732" y="411792"/>
                  <a:pt x="4992026" y="419929"/>
                </a:cubicBezTo>
                <a:cubicBezTo>
                  <a:pt x="4978092" y="454512"/>
                  <a:pt x="4961373" y="491130"/>
                  <a:pt x="4894494" y="491130"/>
                </a:cubicBezTo>
                <a:cubicBezTo>
                  <a:pt x="4897281" y="497234"/>
                  <a:pt x="4914001" y="495199"/>
                  <a:pt x="4905640" y="507404"/>
                </a:cubicBezTo>
                <a:cubicBezTo>
                  <a:pt x="4936293" y="503336"/>
                  <a:pt x="4941867" y="505371"/>
                  <a:pt x="4969732" y="503336"/>
                </a:cubicBezTo>
                <a:cubicBezTo>
                  <a:pt x="4964159" y="493165"/>
                  <a:pt x="4955799" y="482993"/>
                  <a:pt x="4969732" y="474856"/>
                </a:cubicBezTo>
                <a:cubicBezTo>
                  <a:pt x="4980878" y="474856"/>
                  <a:pt x="4980878" y="478924"/>
                  <a:pt x="4992026" y="478924"/>
                </a:cubicBezTo>
                <a:cubicBezTo>
                  <a:pt x="4992026" y="485028"/>
                  <a:pt x="5000385" y="499267"/>
                  <a:pt x="4980878" y="495199"/>
                </a:cubicBezTo>
                <a:cubicBezTo>
                  <a:pt x="4997598" y="499267"/>
                  <a:pt x="5000385" y="509439"/>
                  <a:pt x="5017105" y="511473"/>
                </a:cubicBezTo>
                <a:cubicBezTo>
                  <a:pt x="4997598" y="537920"/>
                  <a:pt x="4975306" y="588777"/>
                  <a:pt x="5031038" y="598949"/>
                </a:cubicBezTo>
                <a:cubicBezTo>
                  <a:pt x="5039397" y="596915"/>
                  <a:pt x="5036610" y="586743"/>
                  <a:pt x="5056117" y="590812"/>
                </a:cubicBezTo>
                <a:cubicBezTo>
                  <a:pt x="5058903" y="605052"/>
                  <a:pt x="5070050" y="617258"/>
                  <a:pt x="5092343" y="619292"/>
                </a:cubicBezTo>
                <a:cubicBezTo>
                  <a:pt x="5086769" y="625395"/>
                  <a:pt x="5083982" y="631498"/>
                  <a:pt x="5086769" y="639635"/>
                </a:cubicBezTo>
                <a:cubicBezTo>
                  <a:pt x="5103489" y="637601"/>
                  <a:pt x="5106276" y="623360"/>
                  <a:pt x="5128568" y="631498"/>
                </a:cubicBezTo>
                <a:cubicBezTo>
                  <a:pt x="5122994" y="617258"/>
                  <a:pt x="5092343" y="619292"/>
                  <a:pt x="5078410" y="607086"/>
                </a:cubicBezTo>
                <a:cubicBezTo>
                  <a:pt x="5083982" y="590812"/>
                  <a:pt x="5072836" y="586743"/>
                  <a:pt x="5072836" y="574538"/>
                </a:cubicBezTo>
                <a:cubicBezTo>
                  <a:pt x="5106276" y="576572"/>
                  <a:pt x="5100702" y="554194"/>
                  <a:pt x="5134142" y="558263"/>
                </a:cubicBezTo>
                <a:cubicBezTo>
                  <a:pt x="5139714" y="539954"/>
                  <a:pt x="5117422" y="527748"/>
                  <a:pt x="5134142" y="515542"/>
                </a:cubicBezTo>
                <a:cubicBezTo>
                  <a:pt x="5162007" y="523680"/>
                  <a:pt x="5162007" y="521645"/>
                  <a:pt x="5189873" y="515542"/>
                </a:cubicBezTo>
                <a:cubicBezTo>
                  <a:pt x="5209380" y="535885"/>
                  <a:pt x="5178727" y="539954"/>
                  <a:pt x="5184300" y="562331"/>
                </a:cubicBezTo>
                <a:cubicBezTo>
                  <a:pt x="5156434" y="556229"/>
                  <a:pt x="5167580" y="576572"/>
                  <a:pt x="5148075" y="574538"/>
                </a:cubicBezTo>
                <a:cubicBezTo>
                  <a:pt x="5156434" y="580640"/>
                  <a:pt x="5173154" y="584709"/>
                  <a:pt x="5173154" y="598949"/>
                </a:cubicBezTo>
                <a:cubicBezTo>
                  <a:pt x="5192660" y="598949"/>
                  <a:pt x="5187086" y="582675"/>
                  <a:pt x="5203806" y="578606"/>
                </a:cubicBezTo>
                <a:cubicBezTo>
                  <a:pt x="5226098" y="576572"/>
                  <a:pt x="5223313" y="592846"/>
                  <a:pt x="5234459" y="598949"/>
                </a:cubicBezTo>
                <a:cubicBezTo>
                  <a:pt x="5253964" y="588777"/>
                  <a:pt x="5226098" y="576572"/>
                  <a:pt x="5214952" y="574538"/>
                </a:cubicBezTo>
                <a:cubicBezTo>
                  <a:pt x="5217739" y="560297"/>
                  <a:pt x="5228885" y="552160"/>
                  <a:pt x="5240031" y="546057"/>
                </a:cubicBezTo>
                <a:cubicBezTo>
                  <a:pt x="5240031" y="531817"/>
                  <a:pt x="5192660" y="550126"/>
                  <a:pt x="5203806" y="531817"/>
                </a:cubicBezTo>
                <a:cubicBezTo>
                  <a:pt x="5234459" y="548091"/>
                  <a:pt x="5295764" y="505371"/>
                  <a:pt x="5312484" y="539954"/>
                </a:cubicBezTo>
                <a:cubicBezTo>
                  <a:pt x="5329203" y="539954"/>
                  <a:pt x="5348709" y="537920"/>
                  <a:pt x="5357068" y="531817"/>
                </a:cubicBezTo>
                <a:cubicBezTo>
                  <a:pt x="5334776" y="513508"/>
                  <a:pt x="5304124" y="499267"/>
                  <a:pt x="5276258" y="482993"/>
                </a:cubicBezTo>
                <a:cubicBezTo>
                  <a:pt x="5298550" y="478924"/>
                  <a:pt x="5306910" y="466719"/>
                  <a:pt x="5331989" y="466719"/>
                </a:cubicBezTo>
                <a:cubicBezTo>
                  <a:pt x="5329203" y="476890"/>
                  <a:pt x="5343137" y="474856"/>
                  <a:pt x="5337563" y="487062"/>
                </a:cubicBezTo>
                <a:cubicBezTo>
                  <a:pt x="5359855" y="495199"/>
                  <a:pt x="5359855" y="476890"/>
                  <a:pt x="5393295" y="482993"/>
                </a:cubicBezTo>
                <a:cubicBezTo>
                  <a:pt x="5387721" y="499267"/>
                  <a:pt x="5404441" y="501302"/>
                  <a:pt x="5407228" y="511473"/>
                </a:cubicBezTo>
                <a:cubicBezTo>
                  <a:pt x="5390508" y="513508"/>
                  <a:pt x="5371001" y="513508"/>
                  <a:pt x="5362642" y="519611"/>
                </a:cubicBezTo>
                <a:cubicBezTo>
                  <a:pt x="5371001" y="525713"/>
                  <a:pt x="5415587" y="505371"/>
                  <a:pt x="5407228" y="535885"/>
                </a:cubicBezTo>
                <a:cubicBezTo>
                  <a:pt x="5429521" y="531817"/>
                  <a:pt x="5421160" y="505371"/>
                  <a:pt x="5462959" y="511473"/>
                </a:cubicBezTo>
                <a:cubicBezTo>
                  <a:pt x="5460172" y="517576"/>
                  <a:pt x="5462959" y="519611"/>
                  <a:pt x="5468533" y="519611"/>
                </a:cubicBezTo>
                <a:cubicBezTo>
                  <a:pt x="5465746" y="531817"/>
                  <a:pt x="5451813" y="535885"/>
                  <a:pt x="5437880" y="539954"/>
                </a:cubicBezTo>
                <a:cubicBezTo>
                  <a:pt x="5451813" y="546057"/>
                  <a:pt x="5468533" y="550126"/>
                  <a:pt x="5474105" y="562331"/>
                </a:cubicBezTo>
                <a:cubicBezTo>
                  <a:pt x="5482466" y="560297"/>
                  <a:pt x="5476892" y="550126"/>
                  <a:pt x="5485252" y="550126"/>
                </a:cubicBezTo>
                <a:cubicBezTo>
                  <a:pt x="5510332" y="546057"/>
                  <a:pt x="5496399" y="570468"/>
                  <a:pt x="5493612" y="574538"/>
                </a:cubicBezTo>
                <a:cubicBezTo>
                  <a:pt x="5468533" y="578606"/>
                  <a:pt x="5471320" y="566401"/>
                  <a:pt x="5462959" y="562331"/>
                </a:cubicBezTo>
                <a:cubicBezTo>
                  <a:pt x="5440667" y="558263"/>
                  <a:pt x="5457387" y="580640"/>
                  <a:pt x="5437880" y="578606"/>
                </a:cubicBezTo>
                <a:cubicBezTo>
                  <a:pt x="5429521" y="572503"/>
                  <a:pt x="5373788" y="560297"/>
                  <a:pt x="5368216" y="578606"/>
                </a:cubicBezTo>
                <a:cubicBezTo>
                  <a:pt x="5379362" y="590812"/>
                  <a:pt x="5398868" y="572503"/>
                  <a:pt x="5418374" y="578606"/>
                </a:cubicBezTo>
                <a:cubicBezTo>
                  <a:pt x="5421160" y="594881"/>
                  <a:pt x="5446240" y="594881"/>
                  <a:pt x="5443454" y="615223"/>
                </a:cubicBezTo>
                <a:cubicBezTo>
                  <a:pt x="5418374" y="635567"/>
                  <a:pt x="5357068" y="631498"/>
                  <a:pt x="5345922" y="662013"/>
                </a:cubicBezTo>
                <a:cubicBezTo>
                  <a:pt x="5323630" y="664047"/>
                  <a:pt x="5326417" y="649807"/>
                  <a:pt x="5326417" y="635567"/>
                </a:cubicBezTo>
                <a:cubicBezTo>
                  <a:pt x="5281831" y="629464"/>
                  <a:pt x="5306910" y="651841"/>
                  <a:pt x="5295764" y="662013"/>
                </a:cubicBezTo>
                <a:cubicBezTo>
                  <a:pt x="5279044" y="666081"/>
                  <a:pt x="5279044" y="647773"/>
                  <a:pt x="5295764" y="653876"/>
                </a:cubicBezTo>
                <a:cubicBezTo>
                  <a:pt x="5295764" y="643704"/>
                  <a:pt x="5267897" y="651841"/>
                  <a:pt x="5259538" y="649807"/>
                </a:cubicBezTo>
                <a:cubicBezTo>
                  <a:pt x="5256751" y="659978"/>
                  <a:pt x="5276258" y="657944"/>
                  <a:pt x="5276258" y="670150"/>
                </a:cubicBezTo>
                <a:cubicBezTo>
                  <a:pt x="5309697" y="655910"/>
                  <a:pt x="5326417" y="684390"/>
                  <a:pt x="5357068" y="674219"/>
                </a:cubicBezTo>
                <a:cubicBezTo>
                  <a:pt x="5371001" y="664047"/>
                  <a:pt x="5359855" y="651841"/>
                  <a:pt x="5368216" y="645738"/>
                </a:cubicBezTo>
                <a:cubicBezTo>
                  <a:pt x="5401654" y="659978"/>
                  <a:pt x="5415587" y="633532"/>
                  <a:pt x="5437880" y="639635"/>
                </a:cubicBezTo>
                <a:cubicBezTo>
                  <a:pt x="5432307" y="635567"/>
                  <a:pt x="5423947" y="635567"/>
                  <a:pt x="5423947" y="627430"/>
                </a:cubicBezTo>
                <a:cubicBezTo>
                  <a:pt x="5474105" y="621327"/>
                  <a:pt x="5482466" y="676253"/>
                  <a:pt x="5443454" y="682356"/>
                </a:cubicBezTo>
                <a:cubicBezTo>
                  <a:pt x="5440667" y="696596"/>
                  <a:pt x="5446240" y="700665"/>
                  <a:pt x="5449026" y="710836"/>
                </a:cubicBezTo>
                <a:cubicBezTo>
                  <a:pt x="5482466" y="702699"/>
                  <a:pt x="5488038" y="676253"/>
                  <a:pt x="5499185" y="653876"/>
                </a:cubicBezTo>
                <a:cubicBezTo>
                  <a:pt x="5485252" y="643704"/>
                  <a:pt x="5474105" y="633532"/>
                  <a:pt x="5474105" y="615223"/>
                </a:cubicBezTo>
                <a:cubicBezTo>
                  <a:pt x="5496399" y="609121"/>
                  <a:pt x="5513118" y="621327"/>
                  <a:pt x="5535411" y="611155"/>
                </a:cubicBezTo>
                <a:cubicBezTo>
                  <a:pt x="5535411" y="598949"/>
                  <a:pt x="5515905" y="603018"/>
                  <a:pt x="5524264" y="586743"/>
                </a:cubicBezTo>
                <a:cubicBezTo>
                  <a:pt x="5524264" y="586743"/>
                  <a:pt x="5524264" y="586743"/>
                  <a:pt x="5554917" y="586743"/>
                </a:cubicBezTo>
                <a:cubicBezTo>
                  <a:pt x="5554917" y="586743"/>
                  <a:pt x="5554917" y="586743"/>
                  <a:pt x="5554917" y="603018"/>
                </a:cubicBezTo>
                <a:cubicBezTo>
                  <a:pt x="5577209" y="598949"/>
                  <a:pt x="5588355" y="596915"/>
                  <a:pt x="5602289" y="594881"/>
                </a:cubicBezTo>
                <a:cubicBezTo>
                  <a:pt x="5610649" y="600984"/>
                  <a:pt x="5582783" y="617258"/>
                  <a:pt x="5585570" y="631498"/>
                </a:cubicBezTo>
                <a:cubicBezTo>
                  <a:pt x="5563276" y="633532"/>
                  <a:pt x="5535411" y="629464"/>
                  <a:pt x="5535411" y="645738"/>
                </a:cubicBezTo>
                <a:cubicBezTo>
                  <a:pt x="5549344" y="653876"/>
                  <a:pt x="5574424" y="637601"/>
                  <a:pt x="5585570" y="653876"/>
                </a:cubicBezTo>
                <a:cubicBezTo>
                  <a:pt x="5588355" y="645738"/>
                  <a:pt x="5605075" y="647773"/>
                  <a:pt x="5602289" y="635567"/>
                </a:cubicBezTo>
                <a:cubicBezTo>
                  <a:pt x="5621795" y="657944"/>
                  <a:pt x="5591142" y="690493"/>
                  <a:pt x="5610649" y="714905"/>
                </a:cubicBezTo>
                <a:cubicBezTo>
                  <a:pt x="5602289" y="712871"/>
                  <a:pt x="5577209" y="706768"/>
                  <a:pt x="5602289" y="706768"/>
                </a:cubicBezTo>
                <a:cubicBezTo>
                  <a:pt x="5591142" y="700665"/>
                  <a:pt x="5574424" y="698631"/>
                  <a:pt x="5554917" y="698631"/>
                </a:cubicBezTo>
                <a:cubicBezTo>
                  <a:pt x="5557704" y="706768"/>
                  <a:pt x="5563276" y="714905"/>
                  <a:pt x="5585570" y="710836"/>
                </a:cubicBezTo>
                <a:cubicBezTo>
                  <a:pt x="5588355" y="735249"/>
                  <a:pt x="5582783" y="749488"/>
                  <a:pt x="5610649" y="749488"/>
                </a:cubicBezTo>
                <a:cubicBezTo>
                  <a:pt x="5605075" y="765763"/>
                  <a:pt x="5588355" y="775934"/>
                  <a:pt x="5579996" y="790175"/>
                </a:cubicBezTo>
                <a:cubicBezTo>
                  <a:pt x="5585570" y="798312"/>
                  <a:pt x="5602289" y="798312"/>
                  <a:pt x="5602289" y="810518"/>
                </a:cubicBezTo>
                <a:cubicBezTo>
                  <a:pt x="5585570" y="810518"/>
                  <a:pt x="5585570" y="798312"/>
                  <a:pt x="5560491" y="802381"/>
                </a:cubicBezTo>
                <a:cubicBezTo>
                  <a:pt x="5579996" y="816621"/>
                  <a:pt x="5554917" y="816621"/>
                  <a:pt x="5549344" y="830861"/>
                </a:cubicBezTo>
                <a:cubicBezTo>
                  <a:pt x="5560491" y="853238"/>
                  <a:pt x="5588355" y="830861"/>
                  <a:pt x="5602289" y="826792"/>
                </a:cubicBezTo>
                <a:cubicBezTo>
                  <a:pt x="5605075" y="838998"/>
                  <a:pt x="5577209" y="838998"/>
                  <a:pt x="5610649" y="838998"/>
                </a:cubicBezTo>
                <a:cubicBezTo>
                  <a:pt x="5607862" y="940714"/>
                  <a:pt x="5610649" y="1048539"/>
                  <a:pt x="5610649" y="1164498"/>
                </a:cubicBezTo>
                <a:cubicBezTo>
                  <a:pt x="5596716" y="1162464"/>
                  <a:pt x="5593929" y="1166535"/>
                  <a:pt x="5585570" y="1168567"/>
                </a:cubicBezTo>
                <a:cubicBezTo>
                  <a:pt x="5582783" y="1174666"/>
                  <a:pt x="5596716" y="1178736"/>
                  <a:pt x="5585570" y="1180771"/>
                </a:cubicBezTo>
                <a:cubicBezTo>
                  <a:pt x="5582783" y="1184840"/>
                  <a:pt x="5602289" y="1195009"/>
                  <a:pt x="5602289" y="1184840"/>
                </a:cubicBezTo>
                <a:cubicBezTo>
                  <a:pt x="5616222" y="1463546"/>
                  <a:pt x="5605075" y="1758524"/>
                  <a:pt x="5610649" y="2053484"/>
                </a:cubicBezTo>
                <a:cubicBezTo>
                  <a:pt x="5602289" y="2057551"/>
                  <a:pt x="5596716" y="2061617"/>
                  <a:pt x="5591142" y="2065682"/>
                </a:cubicBezTo>
                <a:cubicBezTo>
                  <a:pt x="5588355" y="2073812"/>
                  <a:pt x="5599503" y="2073812"/>
                  <a:pt x="5610649" y="2073812"/>
                </a:cubicBezTo>
                <a:cubicBezTo>
                  <a:pt x="5602289" y="2230482"/>
                  <a:pt x="5624582" y="2348466"/>
                  <a:pt x="5591142" y="2464422"/>
                </a:cubicBezTo>
                <a:cubicBezTo>
                  <a:pt x="5605075" y="2466459"/>
                  <a:pt x="5602289" y="2458320"/>
                  <a:pt x="5602289" y="2452216"/>
                </a:cubicBezTo>
                <a:cubicBezTo>
                  <a:pt x="5619008" y="2582422"/>
                  <a:pt x="5602289" y="2688204"/>
                  <a:pt x="5610649" y="2816370"/>
                </a:cubicBezTo>
                <a:cubicBezTo>
                  <a:pt x="5605075" y="2820437"/>
                  <a:pt x="5593929" y="2820437"/>
                  <a:pt x="5591142" y="2826540"/>
                </a:cubicBezTo>
                <a:cubicBezTo>
                  <a:pt x="5619008" y="2842812"/>
                  <a:pt x="5607862" y="2885534"/>
                  <a:pt x="5591142" y="2903845"/>
                </a:cubicBezTo>
                <a:cubicBezTo>
                  <a:pt x="5588355" y="2914011"/>
                  <a:pt x="5599503" y="2911981"/>
                  <a:pt x="5610649" y="2911981"/>
                </a:cubicBezTo>
                <a:cubicBezTo>
                  <a:pt x="5607862" y="3176408"/>
                  <a:pt x="5610649" y="3927074"/>
                  <a:pt x="5610649" y="4254601"/>
                </a:cubicBezTo>
                <a:cubicBezTo>
                  <a:pt x="5610649" y="4409210"/>
                  <a:pt x="5630155" y="4569921"/>
                  <a:pt x="5610649" y="4677741"/>
                </a:cubicBezTo>
                <a:cubicBezTo>
                  <a:pt x="5607862" y="4685878"/>
                  <a:pt x="5599503" y="4694015"/>
                  <a:pt x="5591142" y="4700119"/>
                </a:cubicBezTo>
                <a:cubicBezTo>
                  <a:pt x="5588355" y="4708256"/>
                  <a:pt x="5599503" y="4708256"/>
                  <a:pt x="5610649" y="4708256"/>
                </a:cubicBezTo>
                <a:cubicBezTo>
                  <a:pt x="5610649" y="4917791"/>
                  <a:pt x="5607862" y="5212769"/>
                  <a:pt x="5610649" y="5397893"/>
                </a:cubicBezTo>
                <a:cubicBezTo>
                  <a:pt x="5605075" y="5399926"/>
                  <a:pt x="5593929" y="5399926"/>
                  <a:pt x="5591142" y="5406030"/>
                </a:cubicBezTo>
                <a:cubicBezTo>
                  <a:pt x="5582783" y="5422304"/>
                  <a:pt x="5607862" y="5414167"/>
                  <a:pt x="5602289" y="5426373"/>
                </a:cubicBezTo>
                <a:cubicBezTo>
                  <a:pt x="5538197" y="5440613"/>
                  <a:pt x="5607862" y="5499609"/>
                  <a:pt x="5571637" y="5534192"/>
                </a:cubicBezTo>
                <a:cubicBezTo>
                  <a:pt x="5574424" y="5544364"/>
                  <a:pt x="5593929" y="5542329"/>
                  <a:pt x="5610649" y="5542329"/>
                </a:cubicBezTo>
                <a:cubicBezTo>
                  <a:pt x="5610649" y="5542329"/>
                  <a:pt x="5610649" y="5542329"/>
                  <a:pt x="5610649" y="5721350"/>
                </a:cubicBezTo>
                <a:cubicBezTo>
                  <a:pt x="5599503" y="5715248"/>
                  <a:pt x="5588355" y="5709144"/>
                  <a:pt x="5579996" y="5701007"/>
                </a:cubicBezTo>
                <a:cubicBezTo>
                  <a:pt x="5557704" y="5709144"/>
                  <a:pt x="5599503" y="5739659"/>
                  <a:pt x="5560491" y="5737625"/>
                </a:cubicBezTo>
                <a:cubicBezTo>
                  <a:pt x="5591142" y="5753899"/>
                  <a:pt x="5554917" y="5784415"/>
                  <a:pt x="5535411" y="5792552"/>
                </a:cubicBezTo>
                <a:cubicBezTo>
                  <a:pt x="5535411" y="5792552"/>
                  <a:pt x="5535411" y="5792552"/>
                  <a:pt x="5535411" y="5766106"/>
                </a:cubicBezTo>
                <a:cubicBezTo>
                  <a:pt x="5524264" y="5770174"/>
                  <a:pt x="5518691" y="5778312"/>
                  <a:pt x="5515905" y="5788483"/>
                </a:cubicBezTo>
                <a:cubicBezTo>
                  <a:pt x="5549344" y="5786449"/>
                  <a:pt x="5524264" y="5825101"/>
                  <a:pt x="5549344" y="5829170"/>
                </a:cubicBezTo>
                <a:cubicBezTo>
                  <a:pt x="5554917" y="5814929"/>
                  <a:pt x="5574424" y="5810861"/>
                  <a:pt x="5571637" y="5792552"/>
                </a:cubicBezTo>
                <a:cubicBezTo>
                  <a:pt x="5571637" y="5792552"/>
                  <a:pt x="5571637" y="5792552"/>
                  <a:pt x="5610649" y="5792552"/>
                </a:cubicBezTo>
                <a:cubicBezTo>
                  <a:pt x="5610649" y="5792552"/>
                  <a:pt x="5610649" y="5792552"/>
                  <a:pt x="5610649" y="5908509"/>
                </a:cubicBezTo>
                <a:cubicBezTo>
                  <a:pt x="5577209" y="5900371"/>
                  <a:pt x="5591142" y="5861719"/>
                  <a:pt x="5566063" y="5849513"/>
                </a:cubicBezTo>
                <a:cubicBezTo>
                  <a:pt x="5549344" y="5863753"/>
                  <a:pt x="5563276" y="5871891"/>
                  <a:pt x="5560491" y="5892234"/>
                </a:cubicBezTo>
                <a:cubicBezTo>
                  <a:pt x="5535411" y="5880028"/>
                  <a:pt x="5560491" y="5859684"/>
                  <a:pt x="5549344" y="5841375"/>
                </a:cubicBezTo>
                <a:cubicBezTo>
                  <a:pt x="5524264" y="5835273"/>
                  <a:pt x="5546558" y="5859684"/>
                  <a:pt x="5529838" y="5857651"/>
                </a:cubicBezTo>
                <a:cubicBezTo>
                  <a:pt x="5513118" y="5857651"/>
                  <a:pt x="5499185" y="5853582"/>
                  <a:pt x="5504758" y="5837307"/>
                </a:cubicBezTo>
                <a:cubicBezTo>
                  <a:pt x="5504758" y="5837307"/>
                  <a:pt x="5504758" y="5837307"/>
                  <a:pt x="5485252" y="5837307"/>
                </a:cubicBezTo>
                <a:cubicBezTo>
                  <a:pt x="5474105" y="5837307"/>
                  <a:pt x="5482466" y="5851547"/>
                  <a:pt x="5479679" y="5857651"/>
                </a:cubicBezTo>
                <a:cubicBezTo>
                  <a:pt x="5451813" y="5839342"/>
                  <a:pt x="5476892" y="5794586"/>
                  <a:pt x="5474105" y="5766106"/>
                </a:cubicBezTo>
                <a:cubicBezTo>
                  <a:pt x="5501971" y="5772208"/>
                  <a:pt x="5490825" y="5749831"/>
                  <a:pt x="5504758" y="5745762"/>
                </a:cubicBezTo>
                <a:cubicBezTo>
                  <a:pt x="5504758" y="5737625"/>
                  <a:pt x="5482466" y="5743728"/>
                  <a:pt x="5474105" y="5741694"/>
                </a:cubicBezTo>
                <a:cubicBezTo>
                  <a:pt x="5460172" y="5741694"/>
                  <a:pt x="5471320" y="5760003"/>
                  <a:pt x="5468533" y="5766106"/>
                </a:cubicBezTo>
                <a:cubicBezTo>
                  <a:pt x="5454600" y="5768140"/>
                  <a:pt x="5443454" y="5766106"/>
                  <a:pt x="5437880" y="5762036"/>
                </a:cubicBezTo>
                <a:cubicBezTo>
                  <a:pt x="5443454" y="5774243"/>
                  <a:pt x="5460172" y="5790517"/>
                  <a:pt x="5443454" y="5804758"/>
                </a:cubicBezTo>
                <a:cubicBezTo>
                  <a:pt x="5437880" y="5798654"/>
                  <a:pt x="5423947" y="5798654"/>
                  <a:pt x="5423947" y="5788483"/>
                </a:cubicBezTo>
                <a:cubicBezTo>
                  <a:pt x="5398868" y="5806792"/>
                  <a:pt x="5451813" y="5804758"/>
                  <a:pt x="5443454" y="5825101"/>
                </a:cubicBezTo>
                <a:cubicBezTo>
                  <a:pt x="5446240" y="5833238"/>
                  <a:pt x="5435093" y="5833238"/>
                  <a:pt x="5423947" y="5833238"/>
                </a:cubicBezTo>
                <a:cubicBezTo>
                  <a:pt x="5451813" y="5851547"/>
                  <a:pt x="5412801" y="5853582"/>
                  <a:pt x="5418374" y="5880028"/>
                </a:cubicBezTo>
                <a:cubicBezTo>
                  <a:pt x="5379362" y="5871891"/>
                  <a:pt x="5382148" y="5914611"/>
                  <a:pt x="5362642" y="5932920"/>
                </a:cubicBezTo>
                <a:cubicBezTo>
                  <a:pt x="5354283" y="5930886"/>
                  <a:pt x="5357068" y="5922748"/>
                  <a:pt x="5357068" y="5916646"/>
                </a:cubicBezTo>
                <a:cubicBezTo>
                  <a:pt x="5337563" y="5918680"/>
                  <a:pt x="5329203" y="5914611"/>
                  <a:pt x="5312484" y="5912577"/>
                </a:cubicBezTo>
                <a:cubicBezTo>
                  <a:pt x="5348709" y="5924783"/>
                  <a:pt x="5326417" y="5951229"/>
                  <a:pt x="5337563" y="5975641"/>
                </a:cubicBezTo>
                <a:cubicBezTo>
                  <a:pt x="5359855" y="5973606"/>
                  <a:pt x="5348709" y="5947160"/>
                  <a:pt x="5382148" y="5953264"/>
                </a:cubicBezTo>
                <a:cubicBezTo>
                  <a:pt x="5387721" y="5971573"/>
                  <a:pt x="5337563" y="6012259"/>
                  <a:pt x="5368216" y="6036671"/>
                </a:cubicBezTo>
                <a:cubicBezTo>
                  <a:pt x="5340350" y="6034637"/>
                  <a:pt x="5290191" y="6052946"/>
                  <a:pt x="5281831" y="6028534"/>
                </a:cubicBezTo>
                <a:cubicBezTo>
                  <a:pt x="5276258" y="6048877"/>
                  <a:pt x="5290191" y="6091598"/>
                  <a:pt x="5240031" y="6095667"/>
                </a:cubicBezTo>
                <a:cubicBezTo>
                  <a:pt x="5201019" y="6083461"/>
                  <a:pt x="5187086" y="6057015"/>
                  <a:pt x="5139714" y="6048877"/>
                </a:cubicBezTo>
                <a:cubicBezTo>
                  <a:pt x="5162007" y="6012259"/>
                  <a:pt x="5181513" y="5998019"/>
                  <a:pt x="5245605" y="6016329"/>
                </a:cubicBezTo>
                <a:cubicBezTo>
                  <a:pt x="5237246" y="6004122"/>
                  <a:pt x="5214952" y="6002087"/>
                  <a:pt x="5195447" y="5995985"/>
                </a:cubicBezTo>
                <a:cubicBezTo>
                  <a:pt x="5192660" y="5973606"/>
                  <a:pt x="5206593" y="5963436"/>
                  <a:pt x="5203806" y="5941057"/>
                </a:cubicBezTo>
                <a:cubicBezTo>
                  <a:pt x="5178727" y="5939023"/>
                  <a:pt x="5198233" y="5963436"/>
                  <a:pt x="5173154" y="5957332"/>
                </a:cubicBezTo>
                <a:cubicBezTo>
                  <a:pt x="5156434" y="5951229"/>
                  <a:pt x="5175940" y="5918680"/>
                  <a:pt x="5159221" y="5912577"/>
                </a:cubicBezTo>
                <a:cubicBezTo>
                  <a:pt x="5136927" y="5920714"/>
                  <a:pt x="5134142" y="5941057"/>
                  <a:pt x="5134142" y="5965469"/>
                </a:cubicBezTo>
                <a:cubicBezTo>
                  <a:pt x="5125781" y="5971573"/>
                  <a:pt x="5109063" y="5969538"/>
                  <a:pt x="5092343" y="5971573"/>
                </a:cubicBezTo>
                <a:cubicBezTo>
                  <a:pt x="5089556" y="5943092"/>
                  <a:pt x="5109063" y="5928852"/>
                  <a:pt x="5139714" y="5924783"/>
                </a:cubicBezTo>
                <a:cubicBezTo>
                  <a:pt x="5139714" y="5924783"/>
                  <a:pt x="5139714" y="5924783"/>
                  <a:pt x="5139714" y="5908509"/>
                </a:cubicBezTo>
                <a:cubicBezTo>
                  <a:pt x="5100702" y="5906474"/>
                  <a:pt x="5128568" y="5857651"/>
                  <a:pt x="5097915" y="5849513"/>
                </a:cubicBezTo>
                <a:cubicBezTo>
                  <a:pt x="5064476" y="5882062"/>
                  <a:pt x="5114635" y="5943092"/>
                  <a:pt x="5061690" y="5957332"/>
                </a:cubicBezTo>
                <a:cubicBezTo>
                  <a:pt x="5047757" y="5949195"/>
                  <a:pt x="5056117" y="5926818"/>
                  <a:pt x="5061690" y="5916646"/>
                </a:cubicBezTo>
                <a:cubicBezTo>
                  <a:pt x="5050543" y="5926818"/>
                  <a:pt x="5053330" y="5920714"/>
                  <a:pt x="5031038" y="5920714"/>
                </a:cubicBezTo>
                <a:cubicBezTo>
                  <a:pt x="5031038" y="5916646"/>
                  <a:pt x="5028251" y="5912577"/>
                  <a:pt x="5022677" y="5912577"/>
                </a:cubicBezTo>
                <a:cubicBezTo>
                  <a:pt x="5022677" y="5898337"/>
                  <a:pt x="5039397" y="5894268"/>
                  <a:pt x="5047757" y="5888165"/>
                </a:cubicBezTo>
                <a:cubicBezTo>
                  <a:pt x="5028251" y="5869856"/>
                  <a:pt x="5019890" y="5845444"/>
                  <a:pt x="5017105" y="5816964"/>
                </a:cubicBezTo>
                <a:cubicBezTo>
                  <a:pt x="4992026" y="5818998"/>
                  <a:pt x="4983665" y="5833238"/>
                  <a:pt x="4975306" y="5845444"/>
                </a:cubicBezTo>
                <a:cubicBezTo>
                  <a:pt x="4975306" y="5853582"/>
                  <a:pt x="4986452" y="5855616"/>
                  <a:pt x="5000385" y="5853582"/>
                </a:cubicBezTo>
                <a:cubicBezTo>
                  <a:pt x="4992026" y="5869856"/>
                  <a:pt x="5008744" y="5884097"/>
                  <a:pt x="4980878" y="5892234"/>
                </a:cubicBezTo>
                <a:cubicBezTo>
                  <a:pt x="5000385" y="5906474"/>
                  <a:pt x="5000385" y="5971573"/>
                  <a:pt x="4980878" y="5987847"/>
                </a:cubicBezTo>
                <a:cubicBezTo>
                  <a:pt x="5000385" y="5991915"/>
                  <a:pt x="5000385" y="6036671"/>
                  <a:pt x="4980878" y="6040740"/>
                </a:cubicBezTo>
                <a:cubicBezTo>
                  <a:pt x="5003172" y="6063117"/>
                  <a:pt x="5025464" y="6036671"/>
                  <a:pt x="5061690" y="6040740"/>
                </a:cubicBezTo>
                <a:cubicBezTo>
                  <a:pt x="5053330" y="6052946"/>
                  <a:pt x="5064476" y="6057015"/>
                  <a:pt x="5061690" y="6075324"/>
                </a:cubicBezTo>
                <a:cubicBezTo>
                  <a:pt x="5022677" y="6093633"/>
                  <a:pt x="5008744" y="6071255"/>
                  <a:pt x="4969732" y="6071255"/>
                </a:cubicBezTo>
                <a:cubicBezTo>
                  <a:pt x="4969732" y="6071255"/>
                  <a:pt x="4969732" y="6071255"/>
                  <a:pt x="4969732" y="6044808"/>
                </a:cubicBezTo>
                <a:cubicBezTo>
                  <a:pt x="4953013" y="6052946"/>
                  <a:pt x="4925147" y="6048877"/>
                  <a:pt x="4914001" y="6057015"/>
                </a:cubicBezTo>
                <a:cubicBezTo>
                  <a:pt x="4900068" y="6052946"/>
                  <a:pt x="4919573" y="6034637"/>
                  <a:pt x="4914001" y="6020397"/>
                </a:cubicBezTo>
                <a:cubicBezTo>
                  <a:pt x="4905640" y="6012259"/>
                  <a:pt x="4880561" y="6016329"/>
                  <a:pt x="4869415" y="6012259"/>
                </a:cubicBezTo>
                <a:cubicBezTo>
                  <a:pt x="4891707" y="5985813"/>
                  <a:pt x="4888922" y="5957332"/>
                  <a:pt x="4883348" y="5920714"/>
                </a:cubicBezTo>
                <a:cubicBezTo>
                  <a:pt x="4908427" y="5963436"/>
                  <a:pt x="4905640" y="5900371"/>
                  <a:pt x="4925147" y="5904439"/>
                </a:cubicBezTo>
                <a:cubicBezTo>
                  <a:pt x="4927934" y="5892234"/>
                  <a:pt x="4905640" y="5896302"/>
                  <a:pt x="4894494" y="5892234"/>
                </a:cubicBezTo>
                <a:cubicBezTo>
                  <a:pt x="4877774" y="5863753"/>
                  <a:pt x="4925147" y="5831204"/>
                  <a:pt x="4894494" y="5808826"/>
                </a:cubicBezTo>
                <a:cubicBezTo>
                  <a:pt x="4922360" y="5796620"/>
                  <a:pt x="4922360" y="5751866"/>
                  <a:pt x="4961373" y="5762036"/>
                </a:cubicBezTo>
                <a:cubicBezTo>
                  <a:pt x="4953013" y="5766106"/>
                  <a:pt x="4947439" y="5774243"/>
                  <a:pt x="4950226" y="5788483"/>
                </a:cubicBezTo>
                <a:cubicBezTo>
                  <a:pt x="4986452" y="5784415"/>
                  <a:pt x="5003172" y="5766106"/>
                  <a:pt x="5017105" y="5745762"/>
                </a:cubicBezTo>
                <a:cubicBezTo>
                  <a:pt x="5039397" y="5741694"/>
                  <a:pt x="5031038" y="5760003"/>
                  <a:pt x="5042184" y="5762036"/>
                </a:cubicBezTo>
                <a:cubicBezTo>
                  <a:pt x="5056117" y="5757968"/>
                  <a:pt x="5056117" y="5743728"/>
                  <a:pt x="5056117" y="5729488"/>
                </a:cubicBezTo>
                <a:cubicBezTo>
                  <a:pt x="5017105" y="5717282"/>
                  <a:pt x="5008744" y="5686767"/>
                  <a:pt x="4955799" y="5684732"/>
                </a:cubicBezTo>
                <a:cubicBezTo>
                  <a:pt x="4944653" y="5688801"/>
                  <a:pt x="4936293" y="5707110"/>
                  <a:pt x="4919573" y="5696939"/>
                </a:cubicBezTo>
                <a:cubicBezTo>
                  <a:pt x="4919573" y="5696939"/>
                  <a:pt x="4919573" y="5696939"/>
                  <a:pt x="4919573" y="5741694"/>
                </a:cubicBezTo>
                <a:cubicBezTo>
                  <a:pt x="4900068" y="5735590"/>
                  <a:pt x="4888922" y="5723385"/>
                  <a:pt x="4894494" y="5701007"/>
                </a:cubicBezTo>
                <a:cubicBezTo>
                  <a:pt x="4888922" y="5703041"/>
                  <a:pt x="4880561" y="5705076"/>
                  <a:pt x="4869415" y="5705076"/>
                </a:cubicBezTo>
                <a:cubicBezTo>
                  <a:pt x="4874989" y="5715248"/>
                  <a:pt x="4858269" y="5743728"/>
                  <a:pt x="4883348" y="5741694"/>
                </a:cubicBezTo>
                <a:cubicBezTo>
                  <a:pt x="4841549" y="5766106"/>
                  <a:pt x="4900068" y="5780345"/>
                  <a:pt x="4888922" y="5821033"/>
                </a:cubicBezTo>
                <a:cubicBezTo>
                  <a:pt x="4849909" y="5833238"/>
                  <a:pt x="4861055" y="5880028"/>
                  <a:pt x="4863842" y="5908509"/>
                </a:cubicBezTo>
                <a:cubicBezTo>
                  <a:pt x="4844336" y="5906474"/>
                  <a:pt x="4849909" y="5886130"/>
                  <a:pt x="4819256" y="5892234"/>
                </a:cubicBezTo>
                <a:cubicBezTo>
                  <a:pt x="4799751" y="5894268"/>
                  <a:pt x="4810897" y="5916646"/>
                  <a:pt x="4813683" y="5924783"/>
                </a:cubicBezTo>
                <a:cubicBezTo>
                  <a:pt x="4796964" y="5928852"/>
                  <a:pt x="4774670" y="5930886"/>
                  <a:pt x="4757952" y="5936989"/>
                </a:cubicBezTo>
                <a:cubicBezTo>
                  <a:pt x="4755165" y="5949195"/>
                  <a:pt x="4780244" y="5943092"/>
                  <a:pt x="4771885" y="5957332"/>
                </a:cubicBezTo>
                <a:cubicBezTo>
                  <a:pt x="4749591" y="5965469"/>
                  <a:pt x="4749591" y="5957332"/>
                  <a:pt x="4727299" y="5953264"/>
                </a:cubicBezTo>
                <a:cubicBezTo>
                  <a:pt x="4744018" y="5941057"/>
                  <a:pt x="4738445" y="5912577"/>
                  <a:pt x="4771885" y="5912577"/>
                </a:cubicBezTo>
                <a:cubicBezTo>
                  <a:pt x="4755165" y="5902406"/>
                  <a:pt x="4763524" y="5875959"/>
                  <a:pt x="4741232" y="5871891"/>
                </a:cubicBezTo>
                <a:cubicBezTo>
                  <a:pt x="4741232" y="5857651"/>
                  <a:pt x="4744018" y="5835273"/>
                  <a:pt x="4757952" y="5845444"/>
                </a:cubicBezTo>
                <a:cubicBezTo>
                  <a:pt x="4757952" y="5818998"/>
                  <a:pt x="4730085" y="5833238"/>
                  <a:pt x="4710579" y="5821033"/>
                </a:cubicBezTo>
                <a:cubicBezTo>
                  <a:pt x="4691073" y="5855616"/>
                  <a:pt x="4710579" y="5910543"/>
                  <a:pt x="4685499" y="5949195"/>
                </a:cubicBezTo>
                <a:cubicBezTo>
                  <a:pt x="4629768" y="5939023"/>
                  <a:pt x="4629768" y="5969538"/>
                  <a:pt x="4604689" y="5979710"/>
                </a:cubicBezTo>
                <a:cubicBezTo>
                  <a:pt x="4610262" y="5963436"/>
                  <a:pt x="4624195" y="5949195"/>
                  <a:pt x="4610262" y="5932920"/>
                </a:cubicBezTo>
                <a:cubicBezTo>
                  <a:pt x="4649274" y="5918680"/>
                  <a:pt x="4640915" y="5880028"/>
                  <a:pt x="4635341" y="5853582"/>
                </a:cubicBezTo>
                <a:cubicBezTo>
                  <a:pt x="4607475" y="5855616"/>
                  <a:pt x="4601902" y="5857651"/>
                  <a:pt x="4579610" y="5849513"/>
                </a:cubicBezTo>
                <a:cubicBezTo>
                  <a:pt x="4576823" y="5863753"/>
                  <a:pt x="4593543" y="5865788"/>
                  <a:pt x="4579610" y="5875959"/>
                </a:cubicBezTo>
                <a:cubicBezTo>
                  <a:pt x="4574036" y="5867821"/>
                  <a:pt x="4568462" y="5857651"/>
                  <a:pt x="4560103" y="5849513"/>
                </a:cubicBezTo>
                <a:cubicBezTo>
                  <a:pt x="4590756" y="5816964"/>
                  <a:pt x="4643701" y="5800689"/>
                  <a:pt x="4646487" y="5749831"/>
                </a:cubicBezTo>
                <a:cubicBezTo>
                  <a:pt x="4705006" y="5743728"/>
                  <a:pt x="4705006" y="5682698"/>
                  <a:pt x="4691073" y="5658286"/>
                </a:cubicBezTo>
                <a:cubicBezTo>
                  <a:pt x="4707793" y="5705076"/>
                  <a:pt x="4629768" y="5711179"/>
                  <a:pt x="4640915" y="5766106"/>
                </a:cubicBezTo>
                <a:cubicBezTo>
                  <a:pt x="4629768" y="5766106"/>
                  <a:pt x="4629768" y="5772208"/>
                  <a:pt x="4615835" y="5770174"/>
                </a:cubicBezTo>
                <a:cubicBezTo>
                  <a:pt x="4613048" y="5766106"/>
                  <a:pt x="4607475" y="5760003"/>
                  <a:pt x="4610262" y="5749831"/>
                </a:cubicBezTo>
                <a:cubicBezTo>
                  <a:pt x="4579610" y="5755934"/>
                  <a:pt x="4587969" y="5786449"/>
                  <a:pt x="4585182" y="5812895"/>
                </a:cubicBezTo>
                <a:cubicBezTo>
                  <a:pt x="4546170" y="5818998"/>
                  <a:pt x="4523878" y="5831204"/>
                  <a:pt x="4537811" y="5861719"/>
                </a:cubicBezTo>
                <a:cubicBezTo>
                  <a:pt x="4532237" y="5869856"/>
                  <a:pt x="4507158" y="5861719"/>
                  <a:pt x="4507158" y="5871891"/>
                </a:cubicBezTo>
                <a:cubicBezTo>
                  <a:pt x="4493225" y="5867821"/>
                  <a:pt x="4493225" y="5857651"/>
                  <a:pt x="4482078" y="5853582"/>
                </a:cubicBezTo>
                <a:cubicBezTo>
                  <a:pt x="4468145" y="5859684"/>
                  <a:pt x="4479291" y="5884097"/>
                  <a:pt x="4476506" y="5896302"/>
                </a:cubicBezTo>
                <a:cubicBezTo>
                  <a:pt x="4451427" y="5886130"/>
                  <a:pt x="4445853" y="5896302"/>
                  <a:pt x="4437494" y="5908509"/>
                </a:cubicBezTo>
                <a:cubicBezTo>
                  <a:pt x="4420774" y="5908509"/>
                  <a:pt x="4423560" y="5894268"/>
                  <a:pt x="4420774" y="5884097"/>
                </a:cubicBezTo>
                <a:cubicBezTo>
                  <a:pt x="4451427" y="5900371"/>
                  <a:pt x="4434707" y="5853582"/>
                  <a:pt x="4462573" y="5853582"/>
                </a:cubicBezTo>
                <a:cubicBezTo>
                  <a:pt x="4462573" y="5849513"/>
                  <a:pt x="4451427" y="5851547"/>
                  <a:pt x="4443066" y="5849513"/>
                </a:cubicBezTo>
                <a:cubicBezTo>
                  <a:pt x="4448640" y="5845444"/>
                  <a:pt x="4451427" y="5841375"/>
                  <a:pt x="4451427" y="5833238"/>
                </a:cubicBezTo>
                <a:cubicBezTo>
                  <a:pt x="4462573" y="5831204"/>
                  <a:pt x="4462573" y="5839342"/>
                  <a:pt x="4462573" y="5845444"/>
                </a:cubicBezTo>
                <a:cubicBezTo>
                  <a:pt x="4482078" y="5825101"/>
                  <a:pt x="4454212" y="5802724"/>
                  <a:pt x="4431920" y="5796620"/>
                </a:cubicBezTo>
                <a:cubicBezTo>
                  <a:pt x="4417987" y="5800689"/>
                  <a:pt x="4417987" y="5814929"/>
                  <a:pt x="4420774" y="5829170"/>
                </a:cubicBezTo>
                <a:cubicBezTo>
                  <a:pt x="4406841" y="5833238"/>
                  <a:pt x="4392907" y="5835273"/>
                  <a:pt x="4381761" y="5841375"/>
                </a:cubicBezTo>
                <a:cubicBezTo>
                  <a:pt x="4387335" y="5871891"/>
                  <a:pt x="4390121" y="5886130"/>
                  <a:pt x="4370615" y="5904439"/>
                </a:cubicBezTo>
                <a:cubicBezTo>
                  <a:pt x="4378974" y="5922748"/>
                  <a:pt x="4412414" y="5924783"/>
                  <a:pt x="4437494" y="5932920"/>
                </a:cubicBezTo>
                <a:cubicBezTo>
                  <a:pt x="4437494" y="5932920"/>
                  <a:pt x="4437494" y="5932920"/>
                  <a:pt x="4437494" y="5979710"/>
                </a:cubicBezTo>
                <a:cubicBezTo>
                  <a:pt x="4406841" y="5967504"/>
                  <a:pt x="4409627" y="5991915"/>
                  <a:pt x="4412414" y="6008191"/>
                </a:cubicBezTo>
                <a:cubicBezTo>
                  <a:pt x="4462573" y="5989882"/>
                  <a:pt x="4496011" y="5961401"/>
                  <a:pt x="4529451" y="5932920"/>
                </a:cubicBezTo>
                <a:cubicBezTo>
                  <a:pt x="4540597" y="5953264"/>
                  <a:pt x="4504371" y="5975641"/>
                  <a:pt x="4482078" y="5987847"/>
                </a:cubicBezTo>
                <a:cubicBezTo>
                  <a:pt x="4498798" y="5995985"/>
                  <a:pt x="4526664" y="5975641"/>
                  <a:pt x="4548957" y="5975641"/>
                </a:cubicBezTo>
                <a:cubicBezTo>
                  <a:pt x="4551744" y="5998019"/>
                  <a:pt x="4554531" y="6010224"/>
                  <a:pt x="4548957" y="6024466"/>
                </a:cubicBezTo>
                <a:cubicBezTo>
                  <a:pt x="4526664" y="6028534"/>
                  <a:pt x="4526664" y="6014294"/>
                  <a:pt x="4512731" y="6012259"/>
                </a:cubicBezTo>
                <a:cubicBezTo>
                  <a:pt x="4493225" y="6026499"/>
                  <a:pt x="4479291" y="6042775"/>
                  <a:pt x="4451427" y="6048877"/>
                </a:cubicBezTo>
                <a:cubicBezTo>
                  <a:pt x="4426347" y="6040740"/>
                  <a:pt x="4406841" y="6026499"/>
                  <a:pt x="4370615" y="6036671"/>
                </a:cubicBezTo>
                <a:cubicBezTo>
                  <a:pt x="4356682" y="6028534"/>
                  <a:pt x="4381761" y="6014294"/>
                  <a:pt x="4356682" y="6008191"/>
                </a:cubicBezTo>
                <a:cubicBezTo>
                  <a:pt x="4362254" y="5995985"/>
                  <a:pt x="4373402" y="5987847"/>
                  <a:pt x="4390121" y="5983778"/>
                </a:cubicBezTo>
                <a:cubicBezTo>
                  <a:pt x="4387335" y="5977675"/>
                  <a:pt x="4370615" y="5981745"/>
                  <a:pt x="4370615" y="5975641"/>
                </a:cubicBezTo>
                <a:cubicBezTo>
                  <a:pt x="4359469" y="5975641"/>
                  <a:pt x="4356682" y="5981745"/>
                  <a:pt x="4356682" y="5991915"/>
                </a:cubicBezTo>
                <a:cubicBezTo>
                  <a:pt x="4351108" y="5967504"/>
                  <a:pt x="4326029" y="5941057"/>
                  <a:pt x="4356682" y="5924783"/>
                </a:cubicBezTo>
                <a:cubicBezTo>
                  <a:pt x="4353895" y="5906474"/>
                  <a:pt x="4331603" y="5908509"/>
                  <a:pt x="4309310" y="5912577"/>
                </a:cubicBezTo>
                <a:cubicBezTo>
                  <a:pt x="4295377" y="5896302"/>
                  <a:pt x="4284231" y="5882062"/>
                  <a:pt x="4253578" y="5880028"/>
                </a:cubicBezTo>
                <a:cubicBezTo>
                  <a:pt x="4239645" y="5831204"/>
                  <a:pt x="4284231" y="5829170"/>
                  <a:pt x="4270298" y="5792552"/>
                </a:cubicBezTo>
                <a:cubicBezTo>
                  <a:pt x="4270298" y="5784415"/>
                  <a:pt x="4250791" y="5788483"/>
                  <a:pt x="4248004" y="5784415"/>
                </a:cubicBezTo>
                <a:cubicBezTo>
                  <a:pt x="4236858" y="5810861"/>
                  <a:pt x="4206206" y="5851547"/>
                  <a:pt x="4239645" y="5880028"/>
                </a:cubicBezTo>
                <a:cubicBezTo>
                  <a:pt x="4225712" y="5939023"/>
                  <a:pt x="4147687" y="5904439"/>
                  <a:pt x="4091955" y="5892234"/>
                </a:cubicBezTo>
                <a:cubicBezTo>
                  <a:pt x="4100315" y="5896302"/>
                  <a:pt x="4111462" y="5898337"/>
                  <a:pt x="4105888" y="5912577"/>
                </a:cubicBezTo>
                <a:cubicBezTo>
                  <a:pt x="4075236" y="5910543"/>
                  <a:pt x="4066876" y="5920714"/>
                  <a:pt x="4061303" y="5936989"/>
                </a:cubicBezTo>
                <a:cubicBezTo>
                  <a:pt x="4008358" y="5936989"/>
                  <a:pt x="3972132" y="5947160"/>
                  <a:pt x="3944266" y="5965469"/>
                </a:cubicBezTo>
                <a:cubicBezTo>
                  <a:pt x="3966559" y="5961401"/>
                  <a:pt x="3986065" y="5963436"/>
                  <a:pt x="4025078" y="5971573"/>
                </a:cubicBezTo>
                <a:cubicBezTo>
                  <a:pt x="4055729" y="6048877"/>
                  <a:pt x="4136541" y="6006156"/>
                  <a:pt x="4217353" y="5979710"/>
                </a:cubicBezTo>
                <a:cubicBezTo>
                  <a:pt x="4225712" y="5989882"/>
                  <a:pt x="4236858" y="5998019"/>
                  <a:pt x="4253578" y="6004122"/>
                </a:cubicBezTo>
                <a:cubicBezTo>
                  <a:pt x="4245219" y="6008191"/>
                  <a:pt x="4245219" y="6018362"/>
                  <a:pt x="4248004" y="6028534"/>
                </a:cubicBezTo>
                <a:cubicBezTo>
                  <a:pt x="4186699" y="6026499"/>
                  <a:pt x="4206206" y="6075324"/>
                  <a:pt x="4167194" y="6087530"/>
                </a:cubicBezTo>
                <a:cubicBezTo>
                  <a:pt x="4164407" y="6091598"/>
                  <a:pt x="4183913" y="6101770"/>
                  <a:pt x="4186699" y="6091598"/>
                </a:cubicBezTo>
                <a:cubicBezTo>
                  <a:pt x="4203420" y="6118044"/>
                  <a:pt x="4133754" y="6118044"/>
                  <a:pt x="4130967" y="6146525"/>
                </a:cubicBezTo>
                <a:cubicBezTo>
                  <a:pt x="4133754" y="6144491"/>
                  <a:pt x="4133754" y="6142456"/>
                  <a:pt x="4136541" y="6140423"/>
                </a:cubicBezTo>
                <a:cubicBezTo>
                  <a:pt x="4147687" y="6146525"/>
                  <a:pt x="4175553" y="6138388"/>
                  <a:pt x="4172766" y="6152628"/>
                </a:cubicBezTo>
                <a:cubicBezTo>
                  <a:pt x="4139328" y="6140423"/>
                  <a:pt x="4133754" y="6168902"/>
                  <a:pt x="4136541" y="6191280"/>
                </a:cubicBezTo>
                <a:cubicBezTo>
                  <a:pt x="4122608" y="6193315"/>
                  <a:pt x="4114249" y="6201452"/>
                  <a:pt x="4091955" y="6199418"/>
                </a:cubicBezTo>
                <a:cubicBezTo>
                  <a:pt x="4091955" y="6185177"/>
                  <a:pt x="4044583" y="6164834"/>
                  <a:pt x="4036224" y="6183143"/>
                </a:cubicBezTo>
                <a:cubicBezTo>
                  <a:pt x="3999998" y="6154662"/>
                  <a:pt x="4091955" y="6160765"/>
                  <a:pt x="4125395" y="6148560"/>
                </a:cubicBezTo>
                <a:cubicBezTo>
                  <a:pt x="4089169" y="6134319"/>
                  <a:pt x="4064090" y="6134319"/>
                  <a:pt x="4036224" y="6116010"/>
                </a:cubicBezTo>
                <a:cubicBezTo>
                  <a:pt x="4047370" y="6103805"/>
                  <a:pt x="4058516" y="6091598"/>
                  <a:pt x="4075236" y="6083461"/>
                </a:cubicBezTo>
                <a:cubicBezTo>
                  <a:pt x="4052943" y="6065152"/>
                  <a:pt x="4002784" y="6067186"/>
                  <a:pt x="3974919" y="6052946"/>
                </a:cubicBezTo>
                <a:cubicBezTo>
                  <a:pt x="3963772" y="6052946"/>
                  <a:pt x="3966559" y="6065152"/>
                  <a:pt x="3949839" y="6061084"/>
                </a:cubicBezTo>
                <a:cubicBezTo>
                  <a:pt x="3944266" y="6075324"/>
                  <a:pt x="3972132" y="6065152"/>
                  <a:pt x="3963772" y="6079392"/>
                </a:cubicBezTo>
                <a:cubicBezTo>
                  <a:pt x="3963772" y="6079392"/>
                  <a:pt x="3963772" y="6079392"/>
                  <a:pt x="3949839" y="6079392"/>
                </a:cubicBezTo>
                <a:cubicBezTo>
                  <a:pt x="3974919" y="6087530"/>
                  <a:pt x="4013931" y="6073289"/>
                  <a:pt x="4030650" y="6091598"/>
                </a:cubicBezTo>
                <a:cubicBezTo>
                  <a:pt x="4025078" y="6095667"/>
                  <a:pt x="4025078" y="6105838"/>
                  <a:pt x="4019504" y="6111942"/>
                </a:cubicBezTo>
                <a:cubicBezTo>
                  <a:pt x="3949839" y="6105838"/>
                  <a:pt x="3930333" y="6132284"/>
                  <a:pt x="3882961" y="6140423"/>
                </a:cubicBezTo>
                <a:cubicBezTo>
                  <a:pt x="3877388" y="6128216"/>
                  <a:pt x="3896894" y="6134319"/>
                  <a:pt x="3908041" y="6132284"/>
                </a:cubicBezTo>
                <a:cubicBezTo>
                  <a:pt x="3891321" y="6089564"/>
                  <a:pt x="3910828" y="6057015"/>
                  <a:pt x="3949839" y="6028534"/>
                </a:cubicBezTo>
                <a:cubicBezTo>
                  <a:pt x="3913613" y="5991915"/>
                  <a:pt x="3874601" y="6044808"/>
                  <a:pt x="3832803" y="6044808"/>
                </a:cubicBezTo>
                <a:cubicBezTo>
                  <a:pt x="3824442" y="6040740"/>
                  <a:pt x="3827229" y="6030568"/>
                  <a:pt x="3816083" y="6028534"/>
                </a:cubicBezTo>
                <a:cubicBezTo>
                  <a:pt x="3810509" y="6012259"/>
                  <a:pt x="3835589" y="6018362"/>
                  <a:pt x="3827229" y="6000053"/>
                </a:cubicBezTo>
                <a:cubicBezTo>
                  <a:pt x="3816083" y="5991915"/>
                  <a:pt x="3804937" y="5983778"/>
                  <a:pt x="3785430" y="5991915"/>
                </a:cubicBezTo>
                <a:cubicBezTo>
                  <a:pt x="3782643" y="6016329"/>
                  <a:pt x="3791004" y="6044808"/>
                  <a:pt x="3754778" y="6044808"/>
                </a:cubicBezTo>
                <a:cubicBezTo>
                  <a:pt x="3754778" y="6034637"/>
                  <a:pt x="3763138" y="6030568"/>
                  <a:pt x="3760351" y="6016329"/>
                </a:cubicBezTo>
                <a:cubicBezTo>
                  <a:pt x="3743631" y="6004122"/>
                  <a:pt x="3724125" y="6012259"/>
                  <a:pt x="3699046" y="6012259"/>
                </a:cubicBezTo>
                <a:cubicBezTo>
                  <a:pt x="3693472" y="6034637"/>
                  <a:pt x="3676754" y="6046843"/>
                  <a:pt x="3648887" y="6052946"/>
                </a:cubicBezTo>
                <a:cubicBezTo>
                  <a:pt x="3626595" y="6046843"/>
                  <a:pt x="3621021" y="6030568"/>
                  <a:pt x="3593155" y="6028534"/>
                </a:cubicBezTo>
                <a:cubicBezTo>
                  <a:pt x="3593155" y="6018362"/>
                  <a:pt x="3595942" y="6004122"/>
                  <a:pt x="3587583" y="6000053"/>
                </a:cubicBezTo>
                <a:cubicBezTo>
                  <a:pt x="3551356" y="6014294"/>
                  <a:pt x="3498412" y="5993950"/>
                  <a:pt x="3495625" y="6032603"/>
                </a:cubicBezTo>
                <a:cubicBezTo>
                  <a:pt x="3495625" y="6032603"/>
                  <a:pt x="3495625" y="6032603"/>
                  <a:pt x="3451039" y="6032603"/>
                </a:cubicBezTo>
                <a:cubicBezTo>
                  <a:pt x="3456613" y="6020397"/>
                  <a:pt x="3439893" y="6020397"/>
                  <a:pt x="3445466" y="6008191"/>
                </a:cubicBezTo>
                <a:cubicBezTo>
                  <a:pt x="3476118" y="6004122"/>
                  <a:pt x="3476118" y="5991915"/>
                  <a:pt x="3464972" y="5975641"/>
                </a:cubicBezTo>
                <a:cubicBezTo>
                  <a:pt x="3437106" y="5989882"/>
                  <a:pt x="3439893" y="5979710"/>
                  <a:pt x="3395308" y="5979710"/>
                </a:cubicBezTo>
                <a:cubicBezTo>
                  <a:pt x="3398094" y="5985813"/>
                  <a:pt x="3389734" y="6000053"/>
                  <a:pt x="3409240" y="5995985"/>
                </a:cubicBezTo>
                <a:cubicBezTo>
                  <a:pt x="3406454" y="6004122"/>
                  <a:pt x="3378588" y="5998019"/>
                  <a:pt x="3364655" y="6000053"/>
                </a:cubicBezTo>
                <a:cubicBezTo>
                  <a:pt x="3345148" y="5979710"/>
                  <a:pt x="3250405" y="5922748"/>
                  <a:pt x="3334002" y="5908509"/>
                </a:cubicBezTo>
                <a:cubicBezTo>
                  <a:pt x="3334002" y="5908509"/>
                  <a:pt x="3334002" y="5908509"/>
                  <a:pt x="3334002" y="5884097"/>
                </a:cubicBezTo>
                <a:cubicBezTo>
                  <a:pt x="3353509" y="5871891"/>
                  <a:pt x="3395308" y="5875959"/>
                  <a:pt x="3414813" y="5865788"/>
                </a:cubicBezTo>
                <a:cubicBezTo>
                  <a:pt x="3384160" y="5859684"/>
                  <a:pt x="3336789" y="5880028"/>
                  <a:pt x="3317283" y="5853582"/>
                </a:cubicBezTo>
                <a:cubicBezTo>
                  <a:pt x="3308923" y="5875959"/>
                  <a:pt x="3283843" y="5886130"/>
                  <a:pt x="3253190" y="5892234"/>
                </a:cubicBezTo>
                <a:cubicBezTo>
                  <a:pt x="3261551" y="5912577"/>
                  <a:pt x="3242044" y="5916646"/>
                  <a:pt x="3230898" y="5924783"/>
                </a:cubicBezTo>
                <a:cubicBezTo>
                  <a:pt x="3239257" y="5932920"/>
                  <a:pt x="3258764" y="5936989"/>
                  <a:pt x="3278270" y="5936989"/>
                </a:cubicBezTo>
                <a:cubicBezTo>
                  <a:pt x="3275484" y="5955298"/>
                  <a:pt x="3258764" y="5961401"/>
                  <a:pt x="3261551" y="5983778"/>
                </a:cubicBezTo>
                <a:cubicBezTo>
                  <a:pt x="3247618" y="5993950"/>
                  <a:pt x="3239257" y="5983778"/>
                  <a:pt x="3222539" y="5991915"/>
                </a:cubicBezTo>
                <a:cubicBezTo>
                  <a:pt x="3222539" y="6012259"/>
                  <a:pt x="3253190" y="6000053"/>
                  <a:pt x="3272697" y="6000053"/>
                </a:cubicBezTo>
                <a:cubicBezTo>
                  <a:pt x="3278270" y="6014294"/>
                  <a:pt x="3283843" y="6030568"/>
                  <a:pt x="3297776" y="6040740"/>
                </a:cubicBezTo>
                <a:cubicBezTo>
                  <a:pt x="3275484" y="6073289"/>
                  <a:pt x="3203032" y="6073289"/>
                  <a:pt x="3186312" y="6107873"/>
                </a:cubicBezTo>
                <a:cubicBezTo>
                  <a:pt x="3136153" y="6095667"/>
                  <a:pt x="3183526" y="6073289"/>
                  <a:pt x="3205819" y="6061084"/>
                </a:cubicBezTo>
                <a:cubicBezTo>
                  <a:pt x="3203032" y="6059049"/>
                  <a:pt x="3197459" y="6054980"/>
                  <a:pt x="3197459" y="6048877"/>
                </a:cubicBezTo>
                <a:cubicBezTo>
                  <a:pt x="3155660" y="6046843"/>
                  <a:pt x="3147300" y="6067186"/>
                  <a:pt x="3130581" y="6083461"/>
                </a:cubicBezTo>
                <a:cubicBezTo>
                  <a:pt x="3085995" y="6077358"/>
                  <a:pt x="3077636" y="6085496"/>
                  <a:pt x="3044196" y="6095667"/>
                </a:cubicBezTo>
                <a:cubicBezTo>
                  <a:pt x="3024690" y="6091598"/>
                  <a:pt x="3016331" y="6081426"/>
                  <a:pt x="2994037" y="6079392"/>
                </a:cubicBezTo>
                <a:cubicBezTo>
                  <a:pt x="2991252" y="6061084"/>
                  <a:pt x="3016331" y="6065152"/>
                  <a:pt x="3007970" y="6044808"/>
                </a:cubicBezTo>
                <a:cubicBezTo>
                  <a:pt x="2974532" y="6010224"/>
                  <a:pt x="2874215" y="6040740"/>
                  <a:pt x="2865854" y="5983778"/>
                </a:cubicBezTo>
                <a:cubicBezTo>
                  <a:pt x="2840775" y="5987847"/>
                  <a:pt x="2821269" y="6004122"/>
                  <a:pt x="2790616" y="5991915"/>
                </a:cubicBezTo>
                <a:cubicBezTo>
                  <a:pt x="2779470" y="6010224"/>
                  <a:pt x="2821269" y="6026499"/>
                  <a:pt x="2815695" y="6052946"/>
                </a:cubicBezTo>
                <a:cubicBezTo>
                  <a:pt x="2768324" y="6057015"/>
                  <a:pt x="2704232" y="6093633"/>
                  <a:pt x="2673579" y="6040740"/>
                </a:cubicBezTo>
                <a:cubicBezTo>
                  <a:pt x="2673579" y="6040740"/>
                  <a:pt x="2673579" y="6040740"/>
                  <a:pt x="2718165" y="6040740"/>
                </a:cubicBezTo>
                <a:cubicBezTo>
                  <a:pt x="2715378" y="6014294"/>
                  <a:pt x="2704232" y="6006156"/>
                  <a:pt x="2718165" y="5979710"/>
                </a:cubicBezTo>
                <a:cubicBezTo>
                  <a:pt x="2715378" y="5973606"/>
                  <a:pt x="2707019" y="5975641"/>
                  <a:pt x="2704232" y="5971573"/>
                </a:cubicBezTo>
                <a:cubicBezTo>
                  <a:pt x="2676366" y="5965469"/>
                  <a:pt x="2676366" y="5979710"/>
                  <a:pt x="2651287" y="5979710"/>
                </a:cubicBezTo>
                <a:cubicBezTo>
                  <a:pt x="2668007" y="5989882"/>
                  <a:pt x="2670792" y="6012259"/>
                  <a:pt x="2687512" y="6024466"/>
                </a:cubicBezTo>
                <a:cubicBezTo>
                  <a:pt x="2687512" y="6036671"/>
                  <a:pt x="2668007" y="6034637"/>
                  <a:pt x="2668007" y="6044808"/>
                </a:cubicBezTo>
                <a:cubicBezTo>
                  <a:pt x="2603915" y="6057015"/>
                  <a:pt x="2595555" y="6028534"/>
                  <a:pt x="2564903" y="6016329"/>
                </a:cubicBezTo>
                <a:cubicBezTo>
                  <a:pt x="2564903" y="6016329"/>
                  <a:pt x="2564903" y="6016329"/>
                  <a:pt x="2564903" y="5991915"/>
                </a:cubicBezTo>
                <a:cubicBezTo>
                  <a:pt x="2581621" y="5985813"/>
                  <a:pt x="2612274" y="5987847"/>
                  <a:pt x="2637354" y="5987847"/>
                </a:cubicBezTo>
                <a:cubicBezTo>
                  <a:pt x="2623421" y="5981745"/>
                  <a:pt x="2615061" y="5973606"/>
                  <a:pt x="2587195" y="5975641"/>
                </a:cubicBezTo>
                <a:cubicBezTo>
                  <a:pt x="2589982" y="5932920"/>
                  <a:pt x="2534250" y="5930886"/>
                  <a:pt x="2525890" y="5896302"/>
                </a:cubicBezTo>
                <a:cubicBezTo>
                  <a:pt x="2531463" y="5888165"/>
                  <a:pt x="2545396" y="5886130"/>
                  <a:pt x="2556542" y="5884097"/>
                </a:cubicBezTo>
                <a:cubicBezTo>
                  <a:pt x="2531463" y="5867821"/>
                  <a:pt x="2498025" y="5867821"/>
                  <a:pt x="2464584" y="5884097"/>
                </a:cubicBezTo>
                <a:cubicBezTo>
                  <a:pt x="2470158" y="5896302"/>
                  <a:pt x="2478517" y="5904439"/>
                  <a:pt x="2500811" y="5904439"/>
                </a:cubicBezTo>
                <a:cubicBezTo>
                  <a:pt x="2475732" y="5908509"/>
                  <a:pt x="2481304" y="5922748"/>
                  <a:pt x="2478517" y="5932920"/>
                </a:cubicBezTo>
                <a:cubicBezTo>
                  <a:pt x="2456225" y="5932920"/>
                  <a:pt x="2433933" y="5932920"/>
                  <a:pt x="2439505" y="5949195"/>
                </a:cubicBezTo>
                <a:cubicBezTo>
                  <a:pt x="2472945" y="5959366"/>
                  <a:pt x="2520317" y="5953264"/>
                  <a:pt x="2534250" y="5983778"/>
                </a:cubicBezTo>
                <a:cubicBezTo>
                  <a:pt x="2517530" y="6006156"/>
                  <a:pt x="2475732" y="5998019"/>
                  <a:pt x="2453438" y="5987847"/>
                </a:cubicBezTo>
                <a:cubicBezTo>
                  <a:pt x="2433933" y="5987847"/>
                  <a:pt x="2445079" y="6010224"/>
                  <a:pt x="2428359" y="6012259"/>
                </a:cubicBezTo>
                <a:cubicBezTo>
                  <a:pt x="2408853" y="6016329"/>
                  <a:pt x="2414426" y="6006156"/>
                  <a:pt x="2403280" y="6004122"/>
                </a:cubicBezTo>
                <a:cubicBezTo>
                  <a:pt x="2375414" y="6024466"/>
                  <a:pt x="2403280" y="6040740"/>
                  <a:pt x="2422786" y="6052946"/>
                </a:cubicBezTo>
                <a:cubicBezTo>
                  <a:pt x="2400493" y="6061084"/>
                  <a:pt x="2361480" y="6054980"/>
                  <a:pt x="2341975" y="6061084"/>
                </a:cubicBezTo>
                <a:cubicBezTo>
                  <a:pt x="2325255" y="6050912"/>
                  <a:pt x="2339188" y="6016329"/>
                  <a:pt x="2286243" y="6028534"/>
                </a:cubicBezTo>
                <a:cubicBezTo>
                  <a:pt x="2308536" y="5991915"/>
                  <a:pt x="2297389" y="5953264"/>
                  <a:pt x="2336401" y="5924783"/>
                </a:cubicBezTo>
                <a:cubicBezTo>
                  <a:pt x="2319683" y="5926818"/>
                  <a:pt x="2316896" y="5936989"/>
                  <a:pt x="2311322" y="5945127"/>
                </a:cubicBezTo>
                <a:cubicBezTo>
                  <a:pt x="2280670" y="5939023"/>
                  <a:pt x="2261163" y="5928852"/>
                  <a:pt x="2230512" y="5941057"/>
                </a:cubicBezTo>
                <a:cubicBezTo>
                  <a:pt x="2216579" y="5930886"/>
                  <a:pt x="2238871" y="5932920"/>
                  <a:pt x="2244444" y="5924783"/>
                </a:cubicBezTo>
                <a:cubicBezTo>
                  <a:pt x="2224938" y="5914611"/>
                  <a:pt x="2205432" y="5904439"/>
                  <a:pt x="2188713" y="5896302"/>
                </a:cubicBezTo>
                <a:cubicBezTo>
                  <a:pt x="2166420" y="5894268"/>
                  <a:pt x="2171993" y="5910543"/>
                  <a:pt x="2149700" y="5908509"/>
                </a:cubicBezTo>
                <a:cubicBezTo>
                  <a:pt x="2155273" y="5920714"/>
                  <a:pt x="2171993" y="5924783"/>
                  <a:pt x="2169206" y="5941057"/>
                </a:cubicBezTo>
                <a:cubicBezTo>
                  <a:pt x="2132980" y="5936989"/>
                  <a:pt x="2138554" y="5961401"/>
                  <a:pt x="2132980" y="5979710"/>
                </a:cubicBezTo>
                <a:cubicBezTo>
                  <a:pt x="2088396" y="5979710"/>
                  <a:pt x="2066102" y="5993950"/>
                  <a:pt x="2077248" y="6028534"/>
                </a:cubicBezTo>
                <a:cubicBezTo>
                  <a:pt x="2057742" y="6030568"/>
                  <a:pt x="2052169" y="6040740"/>
                  <a:pt x="2041023" y="6044808"/>
                </a:cubicBezTo>
                <a:cubicBezTo>
                  <a:pt x="2007584" y="6034637"/>
                  <a:pt x="1976931" y="6024466"/>
                  <a:pt x="1946279" y="6012259"/>
                </a:cubicBezTo>
                <a:cubicBezTo>
                  <a:pt x="1949065" y="5985813"/>
                  <a:pt x="1921200" y="5977675"/>
                  <a:pt x="1921200" y="5949195"/>
                </a:cubicBezTo>
                <a:cubicBezTo>
                  <a:pt x="1876614" y="5955298"/>
                  <a:pt x="1851535" y="5977675"/>
                  <a:pt x="1818096" y="5949195"/>
                </a:cubicBezTo>
                <a:cubicBezTo>
                  <a:pt x="1851535" y="5928852"/>
                  <a:pt x="1912839" y="5926818"/>
                  <a:pt x="1946279" y="5904439"/>
                </a:cubicBezTo>
                <a:cubicBezTo>
                  <a:pt x="1974144" y="5914611"/>
                  <a:pt x="2015943" y="5912577"/>
                  <a:pt x="2027089" y="5932920"/>
                </a:cubicBezTo>
                <a:cubicBezTo>
                  <a:pt x="2004797" y="5932920"/>
                  <a:pt x="1999225" y="5941057"/>
                  <a:pt x="1985292" y="5945127"/>
                </a:cubicBezTo>
                <a:cubicBezTo>
                  <a:pt x="2018730" y="5961401"/>
                  <a:pt x="2043810" y="5932920"/>
                  <a:pt x="2063316" y="5936989"/>
                </a:cubicBezTo>
                <a:cubicBezTo>
                  <a:pt x="2066102" y="5920714"/>
                  <a:pt x="2057742" y="5908509"/>
                  <a:pt x="2052169" y="5896302"/>
                </a:cubicBezTo>
                <a:cubicBezTo>
                  <a:pt x="2041023" y="5894268"/>
                  <a:pt x="2038236" y="5900371"/>
                  <a:pt x="2027089" y="5900371"/>
                </a:cubicBezTo>
                <a:cubicBezTo>
                  <a:pt x="2021517" y="5884097"/>
                  <a:pt x="2063316" y="5884097"/>
                  <a:pt x="2057742" y="5900371"/>
                </a:cubicBezTo>
                <a:cubicBezTo>
                  <a:pt x="2066102" y="5894268"/>
                  <a:pt x="2080035" y="5888165"/>
                  <a:pt x="2082822" y="5880028"/>
                </a:cubicBezTo>
                <a:cubicBezTo>
                  <a:pt x="2066102" y="5871891"/>
                  <a:pt x="2063316" y="5853582"/>
                  <a:pt x="2041023" y="5861719"/>
                </a:cubicBezTo>
                <a:cubicBezTo>
                  <a:pt x="2029876" y="5880028"/>
                  <a:pt x="2018730" y="5894268"/>
                  <a:pt x="2002010" y="5908509"/>
                </a:cubicBezTo>
                <a:cubicBezTo>
                  <a:pt x="1929559" y="5877993"/>
                  <a:pt x="1887760" y="5924783"/>
                  <a:pt x="1818096" y="5912577"/>
                </a:cubicBezTo>
                <a:cubicBezTo>
                  <a:pt x="1823668" y="5900371"/>
                  <a:pt x="1809735" y="5902406"/>
                  <a:pt x="1812522" y="5892234"/>
                </a:cubicBezTo>
                <a:cubicBezTo>
                  <a:pt x="1826455" y="5892234"/>
                  <a:pt x="1837602" y="5890200"/>
                  <a:pt x="1834815" y="5880028"/>
                </a:cubicBezTo>
                <a:cubicBezTo>
                  <a:pt x="1820882" y="5865788"/>
                  <a:pt x="1809735" y="5888165"/>
                  <a:pt x="1787443" y="5884097"/>
                </a:cubicBezTo>
                <a:cubicBezTo>
                  <a:pt x="1820882" y="5871891"/>
                  <a:pt x="1767936" y="5865788"/>
                  <a:pt x="1762364" y="5880028"/>
                </a:cubicBezTo>
                <a:cubicBezTo>
                  <a:pt x="1756790" y="5892234"/>
                  <a:pt x="1770723" y="5892234"/>
                  <a:pt x="1781869" y="5896302"/>
                </a:cubicBezTo>
                <a:cubicBezTo>
                  <a:pt x="1767936" y="5908509"/>
                  <a:pt x="1756790" y="5914611"/>
                  <a:pt x="1773510" y="5928852"/>
                </a:cubicBezTo>
                <a:cubicBezTo>
                  <a:pt x="1754004" y="5932920"/>
                  <a:pt x="1742857" y="5947160"/>
                  <a:pt x="1706631" y="5941057"/>
                </a:cubicBezTo>
                <a:cubicBezTo>
                  <a:pt x="1717778" y="5961401"/>
                  <a:pt x="1779084" y="5947160"/>
                  <a:pt x="1798589" y="5961401"/>
                </a:cubicBezTo>
                <a:cubicBezTo>
                  <a:pt x="1762364" y="5977675"/>
                  <a:pt x="1837602" y="5985813"/>
                  <a:pt x="1812522" y="6008191"/>
                </a:cubicBezTo>
                <a:cubicBezTo>
                  <a:pt x="1820882" y="6000053"/>
                  <a:pt x="1848748" y="6004122"/>
                  <a:pt x="1868255" y="6004122"/>
                </a:cubicBezTo>
                <a:cubicBezTo>
                  <a:pt x="1871040" y="6038706"/>
                  <a:pt x="1968572" y="6010224"/>
                  <a:pt x="1946279" y="6061084"/>
                </a:cubicBezTo>
                <a:cubicBezTo>
                  <a:pt x="1893334" y="6071255"/>
                  <a:pt x="1848748" y="6083461"/>
                  <a:pt x="1798589" y="6065152"/>
                </a:cubicBezTo>
                <a:cubicBezTo>
                  <a:pt x="1801376" y="6050912"/>
                  <a:pt x="1818096" y="6042775"/>
                  <a:pt x="1829242" y="6032603"/>
                </a:cubicBezTo>
                <a:cubicBezTo>
                  <a:pt x="1801376" y="6016329"/>
                  <a:pt x="1728924" y="5963436"/>
                  <a:pt x="1695485" y="6004122"/>
                </a:cubicBezTo>
                <a:cubicBezTo>
                  <a:pt x="1698272" y="6008191"/>
                  <a:pt x="1723351" y="6002087"/>
                  <a:pt x="1731711" y="6012259"/>
                </a:cubicBezTo>
                <a:cubicBezTo>
                  <a:pt x="1678765" y="6014294"/>
                  <a:pt x="1642540" y="6008191"/>
                  <a:pt x="1595168" y="6028534"/>
                </a:cubicBezTo>
                <a:cubicBezTo>
                  <a:pt x="1595168" y="6063117"/>
                  <a:pt x="1664832" y="6079392"/>
                  <a:pt x="1675980" y="6120079"/>
                </a:cubicBezTo>
                <a:cubicBezTo>
                  <a:pt x="1712205" y="6120079"/>
                  <a:pt x="1717778" y="6124147"/>
                  <a:pt x="1751218" y="6120079"/>
                </a:cubicBezTo>
                <a:cubicBezTo>
                  <a:pt x="1737285" y="6142456"/>
                  <a:pt x="1759577" y="6152628"/>
                  <a:pt x="1762364" y="6175006"/>
                </a:cubicBezTo>
                <a:cubicBezTo>
                  <a:pt x="1734498" y="6166869"/>
                  <a:pt x="1717778" y="6152628"/>
                  <a:pt x="1670406" y="6156697"/>
                </a:cubicBezTo>
                <a:cubicBezTo>
                  <a:pt x="1662047" y="6148560"/>
                  <a:pt x="1673193" y="6144491"/>
                  <a:pt x="1664832" y="6132284"/>
                </a:cubicBezTo>
                <a:cubicBezTo>
                  <a:pt x="1639753" y="6134319"/>
                  <a:pt x="1628607" y="6146525"/>
                  <a:pt x="1595168" y="6144491"/>
                </a:cubicBezTo>
                <a:cubicBezTo>
                  <a:pt x="1592381" y="6132284"/>
                  <a:pt x="1617460" y="6140423"/>
                  <a:pt x="1609101" y="6124147"/>
                </a:cubicBezTo>
                <a:cubicBezTo>
                  <a:pt x="1575661" y="6111942"/>
                  <a:pt x="1553369" y="6095667"/>
                  <a:pt x="1533863" y="6075324"/>
                </a:cubicBezTo>
                <a:cubicBezTo>
                  <a:pt x="1575661" y="6075324"/>
                  <a:pt x="1553369" y="6044808"/>
                  <a:pt x="1539436" y="6036671"/>
                </a:cubicBezTo>
                <a:cubicBezTo>
                  <a:pt x="1542223" y="6024466"/>
                  <a:pt x="1564515" y="6024466"/>
                  <a:pt x="1578448" y="6020397"/>
                </a:cubicBezTo>
                <a:cubicBezTo>
                  <a:pt x="1570089" y="6012259"/>
                  <a:pt x="1547797" y="6012259"/>
                  <a:pt x="1553369" y="5995985"/>
                </a:cubicBezTo>
                <a:cubicBezTo>
                  <a:pt x="1514357" y="5993950"/>
                  <a:pt x="1492064" y="6002087"/>
                  <a:pt x="1483705" y="6020397"/>
                </a:cubicBezTo>
                <a:cubicBezTo>
                  <a:pt x="1439119" y="6022431"/>
                  <a:pt x="1397320" y="6022431"/>
                  <a:pt x="1375027" y="6008191"/>
                </a:cubicBezTo>
                <a:cubicBezTo>
                  <a:pt x="1397320" y="6032603"/>
                  <a:pt x="1422399" y="6059049"/>
                  <a:pt x="1447478" y="6083461"/>
                </a:cubicBezTo>
                <a:cubicBezTo>
                  <a:pt x="1444693" y="6091598"/>
                  <a:pt x="1436332" y="6093633"/>
                  <a:pt x="1427973" y="6099735"/>
                </a:cubicBezTo>
                <a:cubicBezTo>
                  <a:pt x="1388960" y="6089564"/>
                  <a:pt x="1375027" y="6091598"/>
                  <a:pt x="1349948" y="6107873"/>
                </a:cubicBezTo>
                <a:cubicBezTo>
                  <a:pt x="1341589" y="6101770"/>
                  <a:pt x="1344374" y="6089564"/>
                  <a:pt x="1341589" y="6079392"/>
                </a:cubicBezTo>
                <a:cubicBezTo>
                  <a:pt x="1341589" y="6079392"/>
                  <a:pt x="1341589" y="6079392"/>
                  <a:pt x="1319295" y="6079392"/>
                </a:cubicBezTo>
                <a:cubicBezTo>
                  <a:pt x="1305362" y="6079392"/>
                  <a:pt x="1305362" y="6089564"/>
                  <a:pt x="1305362" y="6099735"/>
                </a:cubicBezTo>
                <a:cubicBezTo>
                  <a:pt x="1269136" y="6103805"/>
                  <a:pt x="1257990" y="6089564"/>
                  <a:pt x="1238483" y="6083461"/>
                </a:cubicBezTo>
                <a:cubicBezTo>
                  <a:pt x="1238483" y="6052946"/>
                  <a:pt x="1252417" y="6059049"/>
                  <a:pt x="1238483" y="6032603"/>
                </a:cubicBezTo>
                <a:cubicBezTo>
                  <a:pt x="1257990" y="6038706"/>
                  <a:pt x="1280283" y="6044808"/>
                  <a:pt x="1305362" y="6044808"/>
                </a:cubicBezTo>
                <a:cubicBezTo>
                  <a:pt x="1322082" y="6034637"/>
                  <a:pt x="1294216" y="6012259"/>
                  <a:pt x="1330441" y="6012259"/>
                </a:cubicBezTo>
                <a:cubicBezTo>
                  <a:pt x="1313723" y="6002087"/>
                  <a:pt x="1285856" y="5963436"/>
                  <a:pt x="1255203" y="5987847"/>
                </a:cubicBezTo>
                <a:cubicBezTo>
                  <a:pt x="1257990" y="5973606"/>
                  <a:pt x="1255203" y="5969538"/>
                  <a:pt x="1238483" y="5953264"/>
                </a:cubicBezTo>
                <a:cubicBezTo>
                  <a:pt x="1249631" y="5916646"/>
                  <a:pt x="1347161" y="5934955"/>
                  <a:pt x="1391747" y="5920714"/>
                </a:cubicBezTo>
                <a:cubicBezTo>
                  <a:pt x="1341589" y="5867821"/>
                  <a:pt x="1249631" y="5914611"/>
                  <a:pt x="1193899" y="5920714"/>
                </a:cubicBezTo>
                <a:cubicBezTo>
                  <a:pt x="1185539" y="5936989"/>
                  <a:pt x="1221765" y="5922748"/>
                  <a:pt x="1218978" y="5932920"/>
                </a:cubicBezTo>
                <a:cubicBezTo>
                  <a:pt x="1216191" y="5947160"/>
                  <a:pt x="1196686" y="5947160"/>
                  <a:pt x="1177179" y="5949195"/>
                </a:cubicBezTo>
                <a:cubicBezTo>
                  <a:pt x="1166032" y="5945127"/>
                  <a:pt x="1166032" y="5934955"/>
                  <a:pt x="1146527" y="5936989"/>
                </a:cubicBezTo>
                <a:cubicBezTo>
                  <a:pt x="1157673" y="5914611"/>
                  <a:pt x="1143740" y="5880028"/>
                  <a:pt x="1107515" y="5892234"/>
                </a:cubicBezTo>
                <a:cubicBezTo>
                  <a:pt x="1107515" y="5906474"/>
                  <a:pt x="1135380" y="5898337"/>
                  <a:pt x="1127020" y="5916646"/>
                </a:cubicBezTo>
                <a:cubicBezTo>
                  <a:pt x="1110300" y="5916646"/>
                  <a:pt x="1121448" y="5898337"/>
                  <a:pt x="1096368" y="5904439"/>
                </a:cubicBezTo>
                <a:cubicBezTo>
                  <a:pt x="1079649" y="5904439"/>
                  <a:pt x="1085221" y="5918680"/>
                  <a:pt x="1085221" y="5928852"/>
                </a:cubicBezTo>
                <a:cubicBezTo>
                  <a:pt x="1085221" y="5939023"/>
                  <a:pt x="1113087" y="5930886"/>
                  <a:pt x="1107515" y="5945127"/>
                </a:cubicBezTo>
                <a:cubicBezTo>
                  <a:pt x="1071288" y="5975641"/>
                  <a:pt x="998837" y="5934955"/>
                  <a:pt x="959825" y="5924783"/>
                </a:cubicBezTo>
                <a:cubicBezTo>
                  <a:pt x="951465" y="5930886"/>
                  <a:pt x="948678" y="5941057"/>
                  <a:pt x="923599" y="5936989"/>
                </a:cubicBezTo>
                <a:cubicBezTo>
                  <a:pt x="923599" y="5953264"/>
                  <a:pt x="954252" y="5949195"/>
                  <a:pt x="979331" y="5949195"/>
                </a:cubicBezTo>
                <a:cubicBezTo>
                  <a:pt x="970971" y="5969538"/>
                  <a:pt x="993265" y="5967504"/>
                  <a:pt x="1004411" y="5975641"/>
                </a:cubicBezTo>
                <a:cubicBezTo>
                  <a:pt x="1007196" y="5993950"/>
                  <a:pt x="962612" y="6000053"/>
                  <a:pt x="948678" y="5995985"/>
                </a:cubicBezTo>
                <a:cubicBezTo>
                  <a:pt x="957038" y="5969538"/>
                  <a:pt x="931959" y="5947160"/>
                  <a:pt x="898520" y="5936989"/>
                </a:cubicBezTo>
                <a:cubicBezTo>
                  <a:pt x="892946" y="5920714"/>
                  <a:pt x="906879" y="5916646"/>
                  <a:pt x="904092" y="5904439"/>
                </a:cubicBezTo>
                <a:cubicBezTo>
                  <a:pt x="884587" y="5896302"/>
                  <a:pt x="865080" y="5898337"/>
                  <a:pt x="842788" y="5900371"/>
                </a:cubicBezTo>
                <a:cubicBezTo>
                  <a:pt x="848361" y="5884097"/>
                  <a:pt x="837215" y="5880028"/>
                  <a:pt x="817708" y="5880028"/>
                </a:cubicBezTo>
                <a:cubicBezTo>
                  <a:pt x="826068" y="5867821"/>
                  <a:pt x="848361" y="5851547"/>
                  <a:pt x="867867" y="5861719"/>
                </a:cubicBezTo>
                <a:cubicBezTo>
                  <a:pt x="862294" y="5853582"/>
                  <a:pt x="856721" y="5845444"/>
                  <a:pt x="837215" y="5845444"/>
                </a:cubicBezTo>
                <a:cubicBezTo>
                  <a:pt x="842788" y="5835273"/>
                  <a:pt x="840001" y="5821033"/>
                  <a:pt x="867867" y="5825101"/>
                </a:cubicBezTo>
                <a:cubicBezTo>
                  <a:pt x="862294" y="5877993"/>
                  <a:pt x="923599" y="5888165"/>
                  <a:pt x="948678" y="5920714"/>
                </a:cubicBezTo>
                <a:cubicBezTo>
                  <a:pt x="959825" y="5916646"/>
                  <a:pt x="962612" y="5908509"/>
                  <a:pt x="984904" y="5912577"/>
                </a:cubicBezTo>
                <a:cubicBezTo>
                  <a:pt x="987691" y="5898337"/>
                  <a:pt x="973758" y="5892234"/>
                  <a:pt x="973758" y="5880028"/>
                </a:cubicBezTo>
                <a:cubicBezTo>
                  <a:pt x="1001624" y="5867821"/>
                  <a:pt x="1032276" y="5882062"/>
                  <a:pt x="1051782" y="5888165"/>
                </a:cubicBezTo>
                <a:cubicBezTo>
                  <a:pt x="1060142" y="5873925"/>
                  <a:pt x="1060142" y="5857651"/>
                  <a:pt x="1060142" y="5849513"/>
                </a:cubicBezTo>
                <a:cubicBezTo>
                  <a:pt x="1071288" y="5835273"/>
                  <a:pt x="1129807" y="5849513"/>
                  <a:pt x="1127020" y="5825101"/>
                </a:cubicBezTo>
                <a:cubicBezTo>
                  <a:pt x="1127020" y="5825101"/>
                  <a:pt x="1127020" y="5825101"/>
                  <a:pt x="1163246" y="5825101"/>
                </a:cubicBezTo>
                <a:cubicBezTo>
                  <a:pt x="1171606" y="5835273"/>
                  <a:pt x="1179966" y="5845444"/>
                  <a:pt x="1182752" y="5857651"/>
                </a:cubicBezTo>
                <a:cubicBezTo>
                  <a:pt x="1182752" y="5857651"/>
                  <a:pt x="1182752" y="5857651"/>
                  <a:pt x="1152099" y="5857651"/>
                </a:cubicBezTo>
                <a:cubicBezTo>
                  <a:pt x="1143740" y="5871891"/>
                  <a:pt x="1160460" y="5867821"/>
                  <a:pt x="1163246" y="5875959"/>
                </a:cubicBezTo>
                <a:cubicBezTo>
                  <a:pt x="1185539" y="5867821"/>
                  <a:pt x="1193899" y="5857651"/>
                  <a:pt x="1224552" y="5865788"/>
                </a:cubicBezTo>
                <a:cubicBezTo>
                  <a:pt x="1230124" y="5865788"/>
                  <a:pt x="1235698" y="5863753"/>
                  <a:pt x="1238483" y="5857651"/>
                </a:cubicBezTo>
                <a:cubicBezTo>
                  <a:pt x="1221765" y="5843410"/>
                  <a:pt x="1202258" y="5829170"/>
                  <a:pt x="1177179" y="5821033"/>
                </a:cubicBezTo>
                <a:cubicBezTo>
                  <a:pt x="1193899" y="5786449"/>
                  <a:pt x="1115874" y="5782380"/>
                  <a:pt x="1096368" y="5757968"/>
                </a:cubicBezTo>
                <a:cubicBezTo>
                  <a:pt x="1085221" y="5757968"/>
                  <a:pt x="1088008" y="5770174"/>
                  <a:pt x="1071288" y="5766106"/>
                </a:cubicBezTo>
                <a:cubicBezTo>
                  <a:pt x="1099154" y="5776277"/>
                  <a:pt x="1124233" y="5788483"/>
                  <a:pt x="1138166" y="5808826"/>
                </a:cubicBezTo>
                <a:cubicBezTo>
                  <a:pt x="1101941" y="5806792"/>
                  <a:pt x="1124233" y="5812895"/>
                  <a:pt x="1127020" y="5825101"/>
                </a:cubicBezTo>
                <a:cubicBezTo>
                  <a:pt x="1090795" y="5804758"/>
                  <a:pt x="1060142" y="5802724"/>
                  <a:pt x="1015557" y="5792552"/>
                </a:cubicBezTo>
                <a:cubicBezTo>
                  <a:pt x="1029490" y="5810861"/>
                  <a:pt x="1068502" y="5812895"/>
                  <a:pt x="1065715" y="5841375"/>
                </a:cubicBezTo>
                <a:cubicBezTo>
                  <a:pt x="1054569" y="5839342"/>
                  <a:pt x="1054569" y="5845444"/>
                  <a:pt x="1051782" y="5849513"/>
                </a:cubicBezTo>
                <a:cubicBezTo>
                  <a:pt x="1007196" y="5835273"/>
                  <a:pt x="1012770" y="5798654"/>
                  <a:pt x="973758" y="5788483"/>
                </a:cubicBezTo>
                <a:cubicBezTo>
                  <a:pt x="976545" y="5776277"/>
                  <a:pt x="984904" y="5768140"/>
                  <a:pt x="998837" y="5762036"/>
                </a:cubicBezTo>
                <a:cubicBezTo>
                  <a:pt x="996050" y="5753899"/>
                  <a:pt x="968184" y="5762036"/>
                  <a:pt x="973758" y="5770174"/>
                </a:cubicBezTo>
                <a:cubicBezTo>
                  <a:pt x="948678" y="5764071"/>
                  <a:pt x="929172" y="5749831"/>
                  <a:pt x="898520" y="5745762"/>
                </a:cubicBezTo>
                <a:cubicBezTo>
                  <a:pt x="881800" y="5751866"/>
                  <a:pt x="904092" y="5764071"/>
                  <a:pt x="904092" y="5770174"/>
                </a:cubicBezTo>
                <a:cubicBezTo>
                  <a:pt x="920812" y="5772208"/>
                  <a:pt x="923599" y="5764071"/>
                  <a:pt x="943105" y="5766106"/>
                </a:cubicBezTo>
                <a:cubicBezTo>
                  <a:pt x="948678" y="5774243"/>
                  <a:pt x="948678" y="5786449"/>
                  <a:pt x="954252" y="5796620"/>
                </a:cubicBezTo>
                <a:cubicBezTo>
                  <a:pt x="954252" y="5796620"/>
                  <a:pt x="954252" y="5796620"/>
                  <a:pt x="923599" y="5796620"/>
                </a:cubicBezTo>
                <a:cubicBezTo>
                  <a:pt x="918025" y="5808826"/>
                  <a:pt x="929172" y="5810861"/>
                  <a:pt x="929172" y="5821033"/>
                </a:cubicBezTo>
                <a:cubicBezTo>
                  <a:pt x="951465" y="5825101"/>
                  <a:pt x="940319" y="5804758"/>
                  <a:pt x="959825" y="5808826"/>
                </a:cubicBezTo>
                <a:cubicBezTo>
                  <a:pt x="962612" y="5812895"/>
                  <a:pt x="970971" y="5812895"/>
                  <a:pt x="979331" y="5812895"/>
                </a:cubicBezTo>
                <a:cubicBezTo>
                  <a:pt x="970971" y="5837307"/>
                  <a:pt x="1004411" y="5835273"/>
                  <a:pt x="1004411" y="5853582"/>
                </a:cubicBezTo>
                <a:cubicBezTo>
                  <a:pt x="987691" y="5865788"/>
                  <a:pt x="973758" y="5853582"/>
                  <a:pt x="959825" y="5849513"/>
                </a:cubicBezTo>
                <a:cubicBezTo>
                  <a:pt x="948678" y="5859684"/>
                  <a:pt x="959825" y="5865788"/>
                  <a:pt x="954252" y="5884097"/>
                </a:cubicBezTo>
                <a:cubicBezTo>
                  <a:pt x="929172" y="5875959"/>
                  <a:pt x="923599" y="5857651"/>
                  <a:pt x="892946" y="5853582"/>
                </a:cubicBezTo>
                <a:cubicBezTo>
                  <a:pt x="890161" y="5835273"/>
                  <a:pt x="912453" y="5841375"/>
                  <a:pt x="898520" y="5825101"/>
                </a:cubicBezTo>
                <a:cubicBezTo>
                  <a:pt x="892946" y="5812895"/>
                  <a:pt x="890161" y="5835273"/>
                  <a:pt x="873441" y="5829170"/>
                </a:cubicBezTo>
                <a:cubicBezTo>
                  <a:pt x="870654" y="5804758"/>
                  <a:pt x="837215" y="5812895"/>
                  <a:pt x="812136" y="5808826"/>
                </a:cubicBezTo>
                <a:cubicBezTo>
                  <a:pt x="828855" y="5790517"/>
                  <a:pt x="800988" y="5786449"/>
                  <a:pt x="806562" y="5762036"/>
                </a:cubicBezTo>
                <a:cubicBezTo>
                  <a:pt x="820495" y="5764071"/>
                  <a:pt x="837215" y="5770174"/>
                  <a:pt x="848361" y="5762036"/>
                </a:cubicBezTo>
                <a:cubicBezTo>
                  <a:pt x="828855" y="5743728"/>
                  <a:pt x="795416" y="5768140"/>
                  <a:pt x="761976" y="5757968"/>
                </a:cubicBezTo>
                <a:cubicBezTo>
                  <a:pt x="787057" y="5772208"/>
                  <a:pt x="800988" y="5804758"/>
                  <a:pt x="761976" y="5812895"/>
                </a:cubicBezTo>
                <a:cubicBezTo>
                  <a:pt x="773124" y="5818998"/>
                  <a:pt x="778696" y="5827135"/>
                  <a:pt x="781483" y="5837307"/>
                </a:cubicBezTo>
                <a:cubicBezTo>
                  <a:pt x="781483" y="5837307"/>
                  <a:pt x="781483" y="5837307"/>
                  <a:pt x="812136" y="5837307"/>
                </a:cubicBezTo>
                <a:cubicBezTo>
                  <a:pt x="812136" y="5837307"/>
                  <a:pt x="812136" y="5837307"/>
                  <a:pt x="812136" y="5853582"/>
                </a:cubicBezTo>
                <a:cubicBezTo>
                  <a:pt x="778696" y="5845444"/>
                  <a:pt x="748044" y="5853582"/>
                  <a:pt x="709032" y="5857651"/>
                </a:cubicBezTo>
                <a:cubicBezTo>
                  <a:pt x="706245" y="5847479"/>
                  <a:pt x="700671" y="5839342"/>
                  <a:pt x="678379" y="5841375"/>
                </a:cubicBezTo>
                <a:cubicBezTo>
                  <a:pt x="658872" y="5841375"/>
                  <a:pt x="664446" y="5859684"/>
                  <a:pt x="664446" y="5871891"/>
                </a:cubicBezTo>
                <a:cubicBezTo>
                  <a:pt x="628220" y="5857651"/>
                  <a:pt x="622647" y="5823067"/>
                  <a:pt x="572488" y="5821033"/>
                </a:cubicBezTo>
                <a:cubicBezTo>
                  <a:pt x="575275" y="5831204"/>
                  <a:pt x="591995" y="5833238"/>
                  <a:pt x="583634" y="5849513"/>
                </a:cubicBezTo>
                <a:cubicBezTo>
                  <a:pt x="594781" y="5859684"/>
                  <a:pt x="617074" y="5863753"/>
                  <a:pt x="639367" y="5865788"/>
                </a:cubicBezTo>
                <a:cubicBezTo>
                  <a:pt x="642154" y="5877993"/>
                  <a:pt x="650513" y="5884097"/>
                  <a:pt x="653300" y="5896302"/>
                </a:cubicBezTo>
                <a:cubicBezTo>
                  <a:pt x="642154" y="5890200"/>
                  <a:pt x="619860" y="5892234"/>
                  <a:pt x="603141" y="5892234"/>
                </a:cubicBezTo>
                <a:cubicBezTo>
                  <a:pt x="589208" y="5892234"/>
                  <a:pt x="600354" y="5908509"/>
                  <a:pt x="597567" y="5916646"/>
                </a:cubicBezTo>
                <a:cubicBezTo>
                  <a:pt x="614287" y="5916646"/>
                  <a:pt x="636580" y="5914611"/>
                  <a:pt x="644940" y="5920714"/>
                </a:cubicBezTo>
                <a:cubicBezTo>
                  <a:pt x="644940" y="5920714"/>
                  <a:pt x="644940" y="5920714"/>
                  <a:pt x="644940" y="5923257"/>
                </a:cubicBezTo>
                <a:lnTo>
                  <a:pt x="644940" y="5940239"/>
                </a:lnTo>
                <a:lnTo>
                  <a:pt x="684655" y="5939484"/>
                </a:lnTo>
                <a:cubicBezTo>
                  <a:pt x="719698" y="5942165"/>
                  <a:pt x="740621" y="5954043"/>
                  <a:pt x="761542" y="5964771"/>
                </a:cubicBezTo>
                <a:cubicBezTo>
                  <a:pt x="783858" y="5962727"/>
                  <a:pt x="803385" y="5958640"/>
                  <a:pt x="831280" y="5960684"/>
                </a:cubicBezTo>
                <a:cubicBezTo>
                  <a:pt x="820121" y="5948423"/>
                  <a:pt x="772699" y="5942293"/>
                  <a:pt x="795016" y="5919815"/>
                </a:cubicBezTo>
                <a:cubicBezTo>
                  <a:pt x="825701" y="5917772"/>
                  <a:pt x="845227" y="5944336"/>
                  <a:pt x="836859" y="5956597"/>
                </a:cubicBezTo>
                <a:cubicBezTo>
                  <a:pt x="864754" y="5960684"/>
                  <a:pt x="892649" y="5972945"/>
                  <a:pt x="917755" y="5964771"/>
                </a:cubicBezTo>
                <a:cubicBezTo>
                  <a:pt x="917755" y="5968858"/>
                  <a:pt x="909387" y="5968858"/>
                  <a:pt x="903808" y="5970901"/>
                </a:cubicBezTo>
                <a:cubicBezTo>
                  <a:pt x="903808" y="5981118"/>
                  <a:pt x="926124" y="5977031"/>
                  <a:pt x="917755" y="5995422"/>
                </a:cubicBezTo>
                <a:cubicBezTo>
                  <a:pt x="842438" y="5985205"/>
                  <a:pt x="772699" y="5983162"/>
                  <a:pt x="708541" y="5991335"/>
                </a:cubicBezTo>
                <a:cubicBezTo>
                  <a:pt x="705751" y="6003596"/>
                  <a:pt x="728067" y="5999509"/>
                  <a:pt x="719698" y="6015857"/>
                </a:cubicBezTo>
                <a:cubicBezTo>
                  <a:pt x="719698" y="6015857"/>
                  <a:pt x="719698" y="6015857"/>
                  <a:pt x="694593" y="6015857"/>
                </a:cubicBezTo>
                <a:cubicBezTo>
                  <a:pt x="714120" y="6034248"/>
                  <a:pt x="716909" y="6052639"/>
                  <a:pt x="755963" y="6048552"/>
                </a:cubicBezTo>
                <a:cubicBezTo>
                  <a:pt x="755963" y="6048552"/>
                  <a:pt x="755963" y="6048552"/>
                  <a:pt x="755963" y="6071030"/>
                </a:cubicBezTo>
                <a:cubicBezTo>
                  <a:pt x="722488" y="6077160"/>
                  <a:pt x="733647" y="6050596"/>
                  <a:pt x="708541" y="6060813"/>
                </a:cubicBezTo>
                <a:cubicBezTo>
                  <a:pt x="705751" y="6042422"/>
                  <a:pt x="683435" y="6038335"/>
                  <a:pt x="683435" y="6019944"/>
                </a:cubicBezTo>
                <a:cubicBezTo>
                  <a:pt x="661119" y="6046509"/>
                  <a:pt x="605327" y="6011770"/>
                  <a:pt x="566275" y="6011770"/>
                </a:cubicBezTo>
                <a:cubicBezTo>
                  <a:pt x="569064" y="5999509"/>
                  <a:pt x="599749" y="6003596"/>
                  <a:pt x="596959" y="5987249"/>
                </a:cubicBezTo>
                <a:cubicBezTo>
                  <a:pt x="585802" y="5979075"/>
                  <a:pt x="574643" y="5972945"/>
                  <a:pt x="566275" y="5964771"/>
                </a:cubicBezTo>
                <a:cubicBezTo>
                  <a:pt x="566275" y="5958640"/>
                  <a:pt x="574643" y="5956597"/>
                  <a:pt x="591380" y="5956597"/>
                </a:cubicBezTo>
                <a:cubicBezTo>
                  <a:pt x="588591" y="5977031"/>
                  <a:pt x="602538" y="5985205"/>
                  <a:pt x="622065" y="5991335"/>
                </a:cubicBezTo>
                <a:cubicBezTo>
                  <a:pt x="619276" y="5979075"/>
                  <a:pt x="596959" y="5968858"/>
                  <a:pt x="613697" y="5956597"/>
                </a:cubicBezTo>
                <a:cubicBezTo>
                  <a:pt x="633224" y="5960684"/>
                  <a:pt x="655539" y="5977031"/>
                  <a:pt x="638802" y="5991335"/>
                </a:cubicBezTo>
                <a:cubicBezTo>
                  <a:pt x="669487" y="5991335"/>
                  <a:pt x="694593" y="5987249"/>
                  <a:pt x="700171" y="5970901"/>
                </a:cubicBezTo>
                <a:cubicBezTo>
                  <a:pt x="685527" y="5964771"/>
                  <a:pt x="658329" y="5966687"/>
                  <a:pt x="647999" y="5955959"/>
                </a:cubicBezTo>
                <a:lnTo>
                  <a:pt x="644584" y="5941128"/>
                </a:lnTo>
                <a:lnTo>
                  <a:pt x="583634" y="5953264"/>
                </a:lnTo>
                <a:lnTo>
                  <a:pt x="565254" y="5942167"/>
                </a:lnTo>
                <a:lnTo>
                  <a:pt x="561027" y="5963862"/>
                </a:lnTo>
                <a:cubicBezTo>
                  <a:pt x="557232" y="5970189"/>
                  <a:pt x="551709" y="5975251"/>
                  <a:pt x="546189" y="5979300"/>
                </a:cubicBezTo>
                <a:cubicBezTo>
                  <a:pt x="521341" y="5975251"/>
                  <a:pt x="524101" y="5955004"/>
                  <a:pt x="485452" y="5961078"/>
                </a:cubicBezTo>
                <a:cubicBezTo>
                  <a:pt x="477169" y="5985375"/>
                  <a:pt x="507538" y="5983350"/>
                  <a:pt x="510298" y="5999547"/>
                </a:cubicBezTo>
                <a:cubicBezTo>
                  <a:pt x="479930" y="6003596"/>
                  <a:pt x="444040" y="6015745"/>
                  <a:pt x="424715" y="6003596"/>
                </a:cubicBezTo>
                <a:cubicBezTo>
                  <a:pt x="427476" y="5989424"/>
                  <a:pt x="444040" y="5983350"/>
                  <a:pt x="449561" y="5971201"/>
                </a:cubicBezTo>
                <a:cubicBezTo>
                  <a:pt x="427476" y="5963103"/>
                  <a:pt x="427476" y="5938807"/>
                  <a:pt x="399867" y="5936782"/>
                </a:cubicBezTo>
                <a:lnTo>
                  <a:pt x="399867" y="5912486"/>
                </a:lnTo>
                <a:cubicBezTo>
                  <a:pt x="399867" y="5912486"/>
                  <a:pt x="399867" y="5912486"/>
                  <a:pt x="419193" y="5912486"/>
                </a:cubicBezTo>
                <a:cubicBezTo>
                  <a:pt x="408150" y="5904388"/>
                  <a:pt x="397107" y="5896288"/>
                  <a:pt x="394347" y="5884141"/>
                </a:cubicBezTo>
                <a:cubicBezTo>
                  <a:pt x="408150" y="5888190"/>
                  <a:pt x="419193" y="5896288"/>
                  <a:pt x="424715" y="5908437"/>
                </a:cubicBezTo>
                <a:cubicBezTo>
                  <a:pt x="446801" y="5912486"/>
                  <a:pt x="446801" y="5894264"/>
                  <a:pt x="460604" y="5904388"/>
                </a:cubicBezTo>
                <a:cubicBezTo>
                  <a:pt x="438518" y="5914511"/>
                  <a:pt x="457844" y="5940832"/>
                  <a:pt x="479930" y="5944881"/>
                </a:cubicBezTo>
                <a:cubicBezTo>
                  <a:pt x="485452" y="5936782"/>
                  <a:pt x="502016" y="5936782"/>
                  <a:pt x="510298" y="5928683"/>
                </a:cubicBezTo>
                <a:cubicBezTo>
                  <a:pt x="519961" y="5930709"/>
                  <a:pt x="526173" y="5934758"/>
                  <a:pt x="533764" y="5937795"/>
                </a:cubicBezTo>
                <a:lnTo>
                  <a:pt x="562575" y="5940551"/>
                </a:lnTo>
                <a:lnTo>
                  <a:pt x="547409" y="5931395"/>
                </a:lnTo>
                <a:cubicBezTo>
                  <a:pt x="530689" y="5926818"/>
                  <a:pt x="509791" y="5924783"/>
                  <a:pt x="486104" y="5924783"/>
                </a:cubicBezTo>
                <a:cubicBezTo>
                  <a:pt x="472171" y="5932920"/>
                  <a:pt x="497250" y="5910543"/>
                  <a:pt x="516756" y="5916646"/>
                </a:cubicBezTo>
                <a:cubicBezTo>
                  <a:pt x="508397" y="5908509"/>
                  <a:pt x="511183" y="5892234"/>
                  <a:pt x="505610" y="5884097"/>
                </a:cubicBezTo>
                <a:cubicBezTo>
                  <a:pt x="516756" y="5884097"/>
                  <a:pt x="516756" y="5877993"/>
                  <a:pt x="527903" y="5880028"/>
                </a:cubicBezTo>
                <a:cubicBezTo>
                  <a:pt x="539050" y="5894268"/>
                  <a:pt x="511183" y="5888165"/>
                  <a:pt x="516756" y="5900371"/>
                </a:cubicBezTo>
                <a:cubicBezTo>
                  <a:pt x="533476" y="5906474"/>
                  <a:pt x="561342" y="5904439"/>
                  <a:pt x="583634" y="5908509"/>
                </a:cubicBezTo>
                <a:cubicBezTo>
                  <a:pt x="578062" y="5884097"/>
                  <a:pt x="527903" y="5863753"/>
                  <a:pt x="552983" y="5841375"/>
                </a:cubicBezTo>
                <a:cubicBezTo>
                  <a:pt x="516756" y="5827135"/>
                  <a:pt x="480530" y="5843410"/>
                  <a:pt x="441518" y="5841375"/>
                </a:cubicBezTo>
                <a:cubicBezTo>
                  <a:pt x="433159" y="5839342"/>
                  <a:pt x="433159" y="5829170"/>
                  <a:pt x="424799" y="5825101"/>
                </a:cubicBezTo>
                <a:cubicBezTo>
                  <a:pt x="394146" y="5816964"/>
                  <a:pt x="410866" y="5843410"/>
                  <a:pt x="388574" y="5841375"/>
                </a:cubicBezTo>
                <a:cubicBezTo>
                  <a:pt x="374641" y="5821033"/>
                  <a:pt x="357921" y="5816964"/>
                  <a:pt x="338414" y="5796620"/>
                </a:cubicBezTo>
                <a:cubicBezTo>
                  <a:pt x="343988" y="5778312"/>
                  <a:pt x="369067" y="5776277"/>
                  <a:pt x="388574" y="5766106"/>
                </a:cubicBezTo>
                <a:cubicBezTo>
                  <a:pt x="380213" y="5762036"/>
                  <a:pt x="371854" y="5757968"/>
                  <a:pt x="369067" y="5749831"/>
                </a:cubicBezTo>
                <a:cubicBezTo>
                  <a:pt x="335629" y="5760003"/>
                  <a:pt x="327268" y="5743728"/>
                  <a:pt x="293829" y="5741694"/>
                </a:cubicBezTo>
                <a:cubicBezTo>
                  <a:pt x="304976" y="5762036"/>
                  <a:pt x="346775" y="5764071"/>
                  <a:pt x="332842" y="5788483"/>
                </a:cubicBezTo>
                <a:cubicBezTo>
                  <a:pt x="299402" y="5790517"/>
                  <a:pt x="279896" y="5798654"/>
                  <a:pt x="282683" y="5825101"/>
                </a:cubicBezTo>
                <a:cubicBezTo>
                  <a:pt x="257604" y="5816964"/>
                  <a:pt x="246458" y="5802724"/>
                  <a:pt x="238097" y="5784415"/>
                </a:cubicBezTo>
                <a:cubicBezTo>
                  <a:pt x="224164" y="5782380"/>
                  <a:pt x="226951" y="5790517"/>
                  <a:pt x="207445" y="5788483"/>
                </a:cubicBezTo>
                <a:cubicBezTo>
                  <a:pt x="246458" y="5804758"/>
                  <a:pt x="257604" y="5839342"/>
                  <a:pt x="332842" y="5829170"/>
                </a:cubicBezTo>
                <a:cubicBezTo>
                  <a:pt x="341201" y="5827135"/>
                  <a:pt x="335629" y="5818998"/>
                  <a:pt x="338414" y="5812895"/>
                </a:cubicBezTo>
                <a:cubicBezTo>
                  <a:pt x="371854" y="5827135"/>
                  <a:pt x="316122" y="5859684"/>
                  <a:pt x="343988" y="5884097"/>
                </a:cubicBezTo>
                <a:cubicBezTo>
                  <a:pt x="330055" y="5904439"/>
                  <a:pt x="282683" y="5904439"/>
                  <a:pt x="293829" y="5941057"/>
                </a:cubicBezTo>
                <a:cubicBezTo>
                  <a:pt x="316122" y="5936989"/>
                  <a:pt x="343988" y="5936989"/>
                  <a:pt x="332842" y="5920714"/>
                </a:cubicBezTo>
                <a:cubicBezTo>
                  <a:pt x="341201" y="5928852"/>
                  <a:pt x="374641" y="5920714"/>
                  <a:pt x="369067" y="5936989"/>
                </a:cubicBezTo>
                <a:cubicBezTo>
                  <a:pt x="360708" y="5949195"/>
                  <a:pt x="332842" y="5949195"/>
                  <a:pt x="343988" y="5975641"/>
                </a:cubicBezTo>
                <a:cubicBezTo>
                  <a:pt x="332842" y="5953264"/>
                  <a:pt x="263176" y="5963436"/>
                  <a:pt x="246458" y="5975641"/>
                </a:cubicBezTo>
                <a:cubicBezTo>
                  <a:pt x="218592" y="5977675"/>
                  <a:pt x="252030" y="5959366"/>
                  <a:pt x="232525" y="5953264"/>
                </a:cubicBezTo>
                <a:cubicBezTo>
                  <a:pt x="137780" y="5961401"/>
                  <a:pt x="126634" y="6020397"/>
                  <a:pt x="43035" y="6004122"/>
                </a:cubicBezTo>
                <a:cubicBezTo>
                  <a:pt x="43035" y="5989882"/>
                  <a:pt x="31889" y="5983778"/>
                  <a:pt x="34676" y="5965469"/>
                </a:cubicBezTo>
                <a:cubicBezTo>
                  <a:pt x="54182" y="5969538"/>
                  <a:pt x="56968" y="5961401"/>
                  <a:pt x="73688" y="5961401"/>
                </a:cubicBezTo>
                <a:cubicBezTo>
                  <a:pt x="65329" y="5955298"/>
                  <a:pt x="65329" y="5943092"/>
                  <a:pt x="59755" y="5932920"/>
                </a:cubicBezTo>
                <a:cubicBezTo>
                  <a:pt x="90408" y="5928852"/>
                  <a:pt x="90408" y="5920714"/>
                  <a:pt x="90408" y="5904439"/>
                </a:cubicBezTo>
                <a:cubicBezTo>
                  <a:pt x="115488" y="5904439"/>
                  <a:pt x="109914" y="5900371"/>
                  <a:pt x="129421" y="5904439"/>
                </a:cubicBezTo>
                <a:cubicBezTo>
                  <a:pt x="132206" y="5920714"/>
                  <a:pt x="118273" y="5924783"/>
                  <a:pt x="121060" y="5941057"/>
                </a:cubicBezTo>
                <a:cubicBezTo>
                  <a:pt x="123847" y="5949195"/>
                  <a:pt x="132206" y="5951229"/>
                  <a:pt x="146139" y="5949195"/>
                </a:cubicBezTo>
                <a:cubicBezTo>
                  <a:pt x="148926" y="5945127"/>
                  <a:pt x="146139" y="5928852"/>
                  <a:pt x="165646" y="5924783"/>
                </a:cubicBezTo>
                <a:cubicBezTo>
                  <a:pt x="157286" y="5914611"/>
                  <a:pt x="140567" y="5910543"/>
                  <a:pt x="129421" y="5904439"/>
                </a:cubicBezTo>
                <a:cubicBezTo>
                  <a:pt x="123847" y="5894268"/>
                  <a:pt x="140567" y="5898337"/>
                  <a:pt x="140567" y="5892234"/>
                </a:cubicBezTo>
                <a:cubicBezTo>
                  <a:pt x="123847" y="5886130"/>
                  <a:pt x="90408" y="5851547"/>
                  <a:pt x="73688" y="5875959"/>
                </a:cubicBezTo>
                <a:cubicBezTo>
                  <a:pt x="20743" y="5873925"/>
                  <a:pt x="48609" y="5821033"/>
                  <a:pt x="4023" y="5816964"/>
                </a:cubicBezTo>
                <a:cubicBezTo>
                  <a:pt x="4023" y="5816964"/>
                  <a:pt x="4023" y="5816964"/>
                  <a:pt x="4023" y="5770174"/>
                </a:cubicBezTo>
                <a:cubicBezTo>
                  <a:pt x="20743" y="5786449"/>
                  <a:pt x="34676" y="5802724"/>
                  <a:pt x="59755" y="5808826"/>
                </a:cubicBezTo>
                <a:cubicBezTo>
                  <a:pt x="79262" y="5770174"/>
                  <a:pt x="31889" y="5753899"/>
                  <a:pt x="29102" y="5721350"/>
                </a:cubicBezTo>
                <a:cubicBezTo>
                  <a:pt x="17956" y="5721350"/>
                  <a:pt x="17956" y="5725419"/>
                  <a:pt x="4023" y="5725419"/>
                </a:cubicBezTo>
                <a:cubicBezTo>
                  <a:pt x="1237" y="5684732"/>
                  <a:pt x="9597" y="5631840"/>
                  <a:pt x="4023" y="5605394"/>
                </a:cubicBezTo>
                <a:cubicBezTo>
                  <a:pt x="12384" y="5593188"/>
                  <a:pt x="23530" y="5611496"/>
                  <a:pt x="29102" y="5613531"/>
                </a:cubicBezTo>
                <a:cubicBezTo>
                  <a:pt x="43035" y="5613531"/>
                  <a:pt x="43035" y="5603359"/>
                  <a:pt x="43035" y="5593188"/>
                </a:cubicBezTo>
                <a:cubicBezTo>
                  <a:pt x="43035" y="5580982"/>
                  <a:pt x="12384" y="5587085"/>
                  <a:pt x="4023" y="5580982"/>
                </a:cubicBezTo>
                <a:cubicBezTo>
                  <a:pt x="4023" y="5580982"/>
                  <a:pt x="4023" y="5580982"/>
                  <a:pt x="4023" y="5290073"/>
                </a:cubicBezTo>
                <a:cubicBezTo>
                  <a:pt x="15169" y="5275832"/>
                  <a:pt x="4023" y="5314485"/>
                  <a:pt x="29102" y="5306348"/>
                </a:cubicBezTo>
                <a:cubicBezTo>
                  <a:pt x="51396" y="5275832"/>
                  <a:pt x="17956" y="5247353"/>
                  <a:pt x="12384" y="5222940"/>
                </a:cubicBezTo>
                <a:cubicBezTo>
                  <a:pt x="29102" y="5220906"/>
                  <a:pt x="40250" y="5212769"/>
                  <a:pt x="43035" y="5198528"/>
                </a:cubicBezTo>
                <a:cubicBezTo>
                  <a:pt x="20743" y="5188356"/>
                  <a:pt x="48609" y="5170047"/>
                  <a:pt x="17956" y="5172082"/>
                </a:cubicBezTo>
                <a:cubicBezTo>
                  <a:pt x="26317" y="5168014"/>
                  <a:pt x="34676" y="5161910"/>
                  <a:pt x="43035" y="5155808"/>
                </a:cubicBezTo>
                <a:cubicBezTo>
                  <a:pt x="29102" y="5141568"/>
                  <a:pt x="43035" y="5109018"/>
                  <a:pt x="23530" y="5098846"/>
                </a:cubicBezTo>
                <a:cubicBezTo>
                  <a:pt x="6810" y="5100881"/>
                  <a:pt x="26317" y="5127327"/>
                  <a:pt x="12384" y="5131396"/>
                </a:cubicBezTo>
                <a:cubicBezTo>
                  <a:pt x="12384" y="5139533"/>
                  <a:pt x="12384" y="5184288"/>
                  <a:pt x="4023" y="5159877"/>
                </a:cubicBezTo>
                <a:cubicBezTo>
                  <a:pt x="4023" y="5117155"/>
                  <a:pt x="15169" y="5082571"/>
                  <a:pt x="4023" y="5052057"/>
                </a:cubicBezTo>
                <a:cubicBezTo>
                  <a:pt x="17956" y="5050023"/>
                  <a:pt x="12384" y="5060194"/>
                  <a:pt x="23530" y="5060194"/>
                </a:cubicBezTo>
                <a:cubicBezTo>
                  <a:pt x="51396" y="5056125"/>
                  <a:pt x="4023" y="5015439"/>
                  <a:pt x="54182" y="5019508"/>
                </a:cubicBezTo>
                <a:cubicBezTo>
                  <a:pt x="29102" y="5009336"/>
                  <a:pt x="56968" y="4964581"/>
                  <a:pt x="17956" y="4964581"/>
                </a:cubicBezTo>
                <a:cubicBezTo>
                  <a:pt x="48609" y="4940169"/>
                  <a:pt x="37463" y="4911689"/>
                  <a:pt x="17956" y="4887276"/>
                </a:cubicBezTo>
                <a:cubicBezTo>
                  <a:pt x="15169" y="4875071"/>
                  <a:pt x="31889" y="4877105"/>
                  <a:pt x="34676" y="4868968"/>
                </a:cubicBezTo>
                <a:cubicBezTo>
                  <a:pt x="6810" y="4807937"/>
                  <a:pt x="1237" y="4730633"/>
                  <a:pt x="4023" y="4645192"/>
                </a:cubicBezTo>
                <a:cubicBezTo>
                  <a:pt x="9597" y="4645192"/>
                  <a:pt x="12384" y="4649260"/>
                  <a:pt x="17956" y="4649260"/>
                </a:cubicBezTo>
                <a:cubicBezTo>
                  <a:pt x="23530" y="4616711"/>
                  <a:pt x="6810" y="4600437"/>
                  <a:pt x="4023" y="4573990"/>
                </a:cubicBezTo>
                <a:cubicBezTo>
                  <a:pt x="4023" y="4573990"/>
                  <a:pt x="4023" y="4573990"/>
                  <a:pt x="29102" y="4573990"/>
                </a:cubicBezTo>
                <a:cubicBezTo>
                  <a:pt x="20743" y="4555681"/>
                  <a:pt x="20743" y="4519063"/>
                  <a:pt x="4023" y="4517029"/>
                </a:cubicBezTo>
                <a:cubicBezTo>
                  <a:pt x="20743" y="4498720"/>
                  <a:pt x="15169" y="4447862"/>
                  <a:pt x="4023" y="4417347"/>
                </a:cubicBezTo>
                <a:cubicBezTo>
                  <a:pt x="15169" y="4417347"/>
                  <a:pt x="17956" y="4421416"/>
                  <a:pt x="29102" y="4421416"/>
                </a:cubicBezTo>
                <a:cubicBezTo>
                  <a:pt x="1237" y="4407176"/>
                  <a:pt x="51396" y="4378695"/>
                  <a:pt x="12384" y="4366488"/>
                </a:cubicBezTo>
                <a:cubicBezTo>
                  <a:pt x="9597" y="4358351"/>
                  <a:pt x="15169" y="4354283"/>
                  <a:pt x="29102" y="4354283"/>
                </a:cubicBezTo>
                <a:cubicBezTo>
                  <a:pt x="4023" y="4344111"/>
                  <a:pt x="31889" y="4346146"/>
                  <a:pt x="29102" y="4329871"/>
                </a:cubicBezTo>
                <a:cubicBezTo>
                  <a:pt x="9597" y="4323768"/>
                  <a:pt x="1237" y="4311562"/>
                  <a:pt x="4023" y="4293253"/>
                </a:cubicBezTo>
                <a:cubicBezTo>
                  <a:pt x="31889" y="4301391"/>
                  <a:pt x="1237" y="4246464"/>
                  <a:pt x="4023" y="4226120"/>
                </a:cubicBezTo>
                <a:cubicBezTo>
                  <a:pt x="4023" y="4226120"/>
                  <a:pt x="4023" y="4226120"/>
                  <a:pt x="29102" y="4226120"/>
                </a:cubicBezTo>
                <a:cubicBezTo>
                  <a:pt x="29102" y="4226120"/>
                  <a:pt x="29102" y="4226120"/>
                  <a:pt x="29102" y="4201708"/>
                </a:cubicBezTo>
                <a:cubicBezTo>
                  <a:pt x="26317" y="4195606"/>
                  <a:pt x="15169" y="4193571"/>
                  <a:pt x="4023" y="4193571"/>
                </a:cubicBezTo>
                <a:cubicBezTo>
                  <a:pt x="4023" y="4193571"/>
                  <a:pt x="4023" y="4193571"/>
                  <a:pt x="4023" y="4163056"/>
                </a:cubicBezTo>
                <a:cubicBezTo>
                  <a:pt x="17956" y="4163056"/>
                  <a:pt x="12384" y="4175262"/>
                  <a:pt x="29102" y="4171193"/>
                </a:cubicBezTo>
                <a:cubicBezTo>
                  <a:pt x="34676" y="4156953"/>
                  <a:pt x="26317" y="4152884"/>
                  <a:pt x="4023" y="4154919"/>
                </a:cubicBezTo>
                <a:cubicBezTo>
                  <a:pt x="17956" y="4055237"/>
                  <a:pt x="-9910" y="3890456"/>
                  <a:pt x="4023" y="3764328"/>
                </a:cubicBezTo>
                <a:cubicBezTo>
                  <a:pt x="8204" y="3723134"/>
                  <a:pt x="4546" y="3679650"/>
                  <a:pt x="16563" y="3644176"/>
                </a:cubicBezTo>
                <a:lnTo>
                  <a:pt x="32368" y="3615885"/>
                </a:lnTo>
                <a:lnTo>
                  <a:pt x="32334" y="3610728"/>
                </a:lnTo>
                <a:lnTo>
                  <a:pt x="29451" y="3609465"/>
                </a:lnTo>
                <a:cubicBezTo>
                  <a:pt x="27013" y="3610228"/>
                  <a:pt x="23530" y="3611754"/>
                  <a:pt x="17956" y="3611754"/>
                </a:cubicBezTo>
                <a:cubicBezTo>
                  <a:pt x="23530" y="3605650"/>
                  <a:pt x="34676" y="3088950"/>
                  <a:pt x="29102" y="3074714"/>
                </a:cubicBezTo>
                <a:cubicBezTo>
                  <a:pt x="4023" y="3072683"/>
                  <a:pt x="12384" y="3609719"/>
                  <a:pt x="12384" y="3623959"/>
                </a:cubicBezTo>
                <a:cubicBezTo>
                  <a:pt x="-1549" y="3621926"/>
                  <a:pt x="9597" y="3052342"/>
                  <a:pt x="4023" y="3029965"/>
                </a:cubicBezTo>
                <a:cubicBezTo>
                  <a:pt x="15169" y="3029965"/>
                  <a:pt x="17956" y="3023861"/>
                  <a:pt x="29102" y="3025895"/>
                </a:cubicBezTo>
                <a:cubicBezTo>
                  <a:pt x="17956" y="3025895"/>
                  <a:pt x="6810" y="2989282"/>
                  <a:pt x="29102" y="2991314"/>
                </a:cubicBezTo>
                <a:cubicBezTo>
                  <a:pt x="29102" y="2981143"/>
                  <a:pt x="9597" y="2991314"/>
                  <a:pt x="12384" y="2995382"/>
                </a:cubicBezTo>
                <a:cubicBezTo>
                  <a:pt x="-4336" y="2985214"/>
                  <a:pt x="15169" y="2948598"/>
                  <a:pt x="34676" y="2962836"/>
                </a:cubicBezTo>
                <a:cubicBezTo>
                  <a:pt x="34676" y="2962836"/>
                  <a:pt x="34676" y="2962836"/>
                  <a:pt x="34676" y="2938425"/>
                </a:cubicBezTo>
                <a:cubicBezTo>
                  <a:pt x="29102" y="2944527"/>
                  <a:pt x="15169" y="2946562"/>
                  <a:pt x="12384" y="2954699"/>
                </a:cubicBezTo>
                <a:cubicBezTo>
                  <a:pt x="-4336" y="2948598"/>
                  <a:pt x="9597" y="2926220"/>
                  <a:pt x="4023" y="2911981"/>
                </a:cubicBezTo>
                <a:cubicBezTo>
                  <a:pt x="37463" y="2907912"/>
                  <a:pt x="40250" y="2883499"/>
                  <a:pt x="54182" y="2867225"/>
                </a:cubicBezTo>
                <a:cubicBezTo>
                  <a:pt x="43035" y="2855023"/>
                  <a:pt x="26317" y="2871295"/>
                  <a:pt x="4023" y="2867225"/>
                </a:cubicBezTo>
                <a:cubicBezTo>
                  <a:pt x="9597" y="2834678"/>
                  <a:pt x="40250" y="2818403"/>
                  <a:pt x="59755" y="2796025"/>
                </a:cubicBezTo>
                <a:cubicBezTo>
                  <a:pt x="59755" y="2793990"/>
                  <a:pt x="54182" y="2791955"/>
                  <a:pt x="54182" y="2787888"/>
                </a:cubicBezTo>
                <a:cubicBezTo>
                  <a:pt x="31889" y="2781782"/>
                  <a:pt x="54182" y="2806197"/>
                  <a:pt x="29102" y="2800092"/>
                </a:cubicBezTo>
                <a:cubicBezTo>
                  <a:pt x="-7123" y="2783818"/>
                  <a:pt x="29102" y="2751270"/>
                  <a:pt x="54182" y="2739060"/>
                </a:cubicBezTo>
                <a:cubicBezTo>
                  <a:pt x="45822" y="2726862"/>
                  <a:pt x="26317" y="2741097"/>
                  <a:pt x="12384" y="2739060"/>
                </a:cubicBezTo>
                <a:cubicBezTo>
                  <a:pt x="9597" y="2730928"/>
                  <a:pt x="31889" y="2712617"/>
                  <a:pt x="4023" y="2712617"/>
                </a:cubicBezTo>
                <a:cubicBezTo>
                  <a:pt x="9597" y="2694307"/>
                  <a:pt x="31889" y="2688204"/>
                  <a:pt x="43035" y="2671933"/>
                </a:cubicBezTo>
                <a:cubicBezTo>
                  <a:pt x="37463" y="2663798"/>
                  <a:pt x="26317" y="2657695"/>
                  <a:pt x="4023" y="2659729"/>
                </a:cubicBezTo>
                <a:cubicBezTo>
                  <a:pt x="4023" y="2659729"/>
                  <a:pt x="4023" y="2659729"/>
                  <a:pt x="4023" y="2631246"/>
                </a:cubicBezTo>
                <a:cubicBezTo>
                  <a:pt x="12384" y="2627180"/>
                  <a:pt x="26317" y="2627180"/>
                  <a:pt x="34676" y="2623110"/>
                </a:cubicBezTo>
                <a:cubicBezTo>
                  <a:pt x="34676" y="2623110"/>
                  <a:pt x="34676" y="2623110"/>
                  <a:pt x="34676" y="2592594"/>
                </a:cubicBezTo>
                <a:cubicBezTo>
                  <a:pt x="37463" y="2584455"/>
                  <a:pt x="15169" y="2590560"/>
                  <a:pt x="4023" y="2588525"/>
                </a:cubicBezTo>
                <a:cubicBezTo>
                  <a:pt x="4023" y="2588525"/>
                  <a:pt x="4023" y="2588525"/>
                  <a:pt x="4023" y="2568179"/>
                </a:cubicBezTo>
                <a:cubicBezTo>
                  <a:pt x="20743" y="2582422"/>
                  <a:pt x="56968" y="2572250"/>
                  <a:pt x="59755" y="2555973"/>
                </a:cubicBezTo>
                <a:cubicBezTo>
                  <a:pt x="51396" y="2545802"/>
                  <a:pt x="17956" y="2553940"/>
                  <a:pt x="12384" y="2560043"/>
                </a:cubicBezTo>
                <a:cubicBezTo>
                  <a:pt x="-4336" y="2551905"/>
                  <a:pt x="9597" y="2527492"/>
                  <a:pt x="4023" y="2513250"/>
                </a:cubicBezTo>
                <a:cubicBezTo>
                  <a:pt x="17956" y="2513250"/>
                  <a:pt x="12384" y="2525457"/>
                  <a:pt x="29102" y="2521389"/>
                </a:cubicBezTo>
                <a:cubicBezTo>
                  <a:pt x="48609" y="2521389"/>
                  <a:pt x="40250" y="2505113"/>
                  <a:pt x="43035" y="2492906"/>
                </a:cubicBezTo>
                <a:cubicBezTo>
                  <a:pt x="29102" y="2494940"/>
                  <a:pt x="4023" y="2486802"/>
                  <a:pt x="12384" y="2501044"/>
                </a:cubicBezTo>
                <a:cubicBezTo>
                  <a:pt x="-1549" y="2480698"/>
                  <a:pt x="1237" y="2437975"/>
                  <a:pt x="29102" y="2431874"/>
                </a:cubicBezTo>
                <a:cubicBezTo>
                  <a:pt x="43035" y="2433908"/>
                  <a:pt x="43035" y="2446114"/>
                  <a:pt x="59755" y="2448148"/>
                </a:cubicBezTo>
                <a:cubicBezTo>
                  <a:pt x="68115" y="2433908"/>
                  <a:pt x="20743" y="2423735"/>
                  <a:pt x="54182" y="2417631"/>
                </a:cubicBezTo>
                <a:cubicBezTo>
                  <a:pt x="43035" y="2405424"/>
                  <a:pt x="29102" y="2415598"/>
                  <a:pt x="4023" y="2413564"/>
                </a:cubicBezTo>
                <a:cubicBezTo>
                  <a:pt x="4023" y="2413564"/>
                  <a:pt x="4023" y="2413564"/>
                  <a:pt x="4023" y="2368806"/>
                </a:cubicBezTo>
                <a:cubicBezTo>
                  <a:pt x="31889" y="2374912"/>
                  <a:pt x="65329" y="2374912"/>
                  <a:pt x="59755" y="2401357"/>
                </a:cubicBezTo>
                <a:cubicBezTo>
                  <a:pt x="79262" y="2389152"/>
                  <a:pt x="79262" y="2346433"/>
                  <a:pt x="34676" y="2352534"/>
                </a:cubicBezTo>
                <a:cubicBezTo>
                  <a:pt x="34676" y="2340329"/>
                  <a:pt x="56968" y="2344399"/>
                  <a:pt x="65329" y="2340329"/>
                </a:cubicBezTo>
                <a:cubicBezTo>
                  <a:pt x="65329" y="2330161"/>
                  <a:pt x="68115" y="2324059"/>
                  <a:pt x="73688" y="2317955"/>
                </a:cubicBezTo>
                <a:cubicBezTo>
                  <a:pt x="59755" y="2311854"/>
                  <a:pt x="40250" y="2307787"/>
                  <a:pt x="17956" y="2305752"/>
                </a:cubicBezTo>
                <a:cubicBezTo>
                  <a:pt x="29102" y="2293546"/>
                  <a:pt x="40250" y="2293546"/>
                  <a:pt x="29102" y="2273203"/>
                </a:cubicBezTo>
                <a:cubicBezTo>
                  <a:pt x="43035" y="2263032"/>
                  <a:pt x="56968" y="2273203"/>
                  <a:pt x="65329" y="2277270"/>
                </a:cubicBezTo>
                <a:cubicBezTo>
                  <a:pt x="82048" y="2252856"/>
                  <a:pt x="26317" y="2271170"/>
                  <a:pt x="4023" y="2256924"/>
                </a:cubicBezTo>
                <a:cubicBezTo>
                  <a:pt x="4023" y="2256924"/>
                  <a:pt x="4023" y="2256924"/>
                  <a:pt x="4023" y="2232518"/>
                </a:cubicBezTo>
                <a:cubicBezTo>
                  <a:pt x="26317" y="2222346"/>
                  <a:pt x="56968" y="2222346"/>
                  <a:pt x="65329" y="2206073"/>
                </a:cubicBezTo>
                <a:cubicBezTo>
                  <a:pt x="59755" y="2202003"/>
                  <a:pt x="15169" y="2206073"/>
                  <a:pt x="12384" y="2218275"/>
                </a:cubicBezTo>
                <a:cubicBezTo>
                  <a:pt x="-15482" y="2189800"/>
                  <a:pt x="34676" y="2173528"/>
                  <a:pt x="59755" y="2177596"/>
                </a:cubicBezTo>
                <a:cubicBezTo>
                  <a:pt x="70902" y="2155221"/>
                  <a:pt x="29102" y="2153187"/>
                  <a:pt x="54182" y="2145049"/>
                </a:cubicBezTo>
                <a:cubicBezTo>
                  <a:pt x="40250" y="2140977"/>
                  <a:pt x="31889" y="2130799"/>
                  <a:pt x="12384" y="2132833"/>
                </a:cubicBezTo>
                <a:cubicBezTo>
                  <a:pt x="56968" y="2112478"/>
                  <a:pt x="98768" y="2088051"/>
                  <a:pt x="84835" y="2027041"/>
                </a:cubicBezTo>
                <a:cubicBezTo>
                  <a:pt x="73688" y="2014837"/>
                  <a:pt x="56968" y="2022979"/>
                  <a:pt x="34676" y="2022979"/>
                </a:cubicBezTo>
                <a:cubicBezTo>
                  <a:pt x="26317" y="2006703"/>
                  <a:pt x="65329" y="1982297"/>
                  <a:pt x="65329" y="1998569"/>
                </a:cubicBezTo>
                <a:cubicBezTo>
                  <a:pt x="73688" y="1978229"/>
                  <a:pt x="90408" y="1961955"/>
                  <a:pt x="84835" y="1933482"/>
                </a:cubicBezTo>
                <a:cubicBezTo>
                  <a:pt x="65329" y="1931436"/>
                  <a:pt x="65329" y="1943645"/>
                  <a:pt x="43035" y="1941611"/>
                </a:cubicBezTo>
                <a:cubicBezTo>
                  <a:pt x="43035" y="1933482"/>
                  <a:pt x="37463" y="1933482"/>
                  <a:pt x="34676" y="1927367"/>
                </a:cubicBezTo>
                <a:cubicBezTo>
                  <a:pt x="34676" y="1913128"/>
                  <a:pt x="59755" y="1915162"/>
                  <a:pt x="73688" y="1907026"/>
                </a:cubicBezTo>
                <a:cubicBezTo>
                  <a:pt x="51396" y="1872442"/>
                  <a:pt x="104341" y="1784969"/>
                  <a:pt x="12384" y="1766661"/>
                </a:cubicBezTo>
                <a:cubicBezTo>
                  <a:pt x="6810" y="1748352"/>
                  <a:pt x="17956" y="1742249"/>
                  <a:pt x="17956" y="1723941"/>
                </a:cubicBezTo>
                <a:cubicBezTo>
                  <a:pt x="45822" y="1728009"/>
                  <a:pt x="34676" y="1725975"/>
                  <a:pt x="54182" y="1719872"/>
                </a:cubicBezTo>
                <a:cubicBezTo>
                  <a:pt x="51396" y="1699530"/>
                  <a:pt x="37463" y="1687324"/>
                  <a:pt x="4023" y="1687324"/>
                </a:cubicBezTo>
                <a:cubicBezTo>
                  <a:pt x="4023" y="1687324"/>
                  <a:pt x="4023" y="1687324"/>
                  <a:pt x="4023" y="1658844"/>
                </a:cubicBezTo>
                <a:cubicBezTo>
                  <a:pt x="37463" y="1656809"/>
                  <a:pt x="37463" y="1652741"/>
                  <a:pt x="59755" y="1650706"/>
                </a:cubicBezTo>
                <a:cubicBezTo>
                  <a:pt x="59755" y="1650706"/>
                  <a:pt x="59755" y="1650706"/>
                  <a:pt x="59755" y="1628330"/>
                </a:cubicBezTo>
                <a:cubicBezTo>
                  <a:pt x="59755" y="1624261"/>
                  <a:pt x="45822" y="1626296"/>
                  <a:pt x="34676" y="1624261"/>
                </a:cubicBezTo>
                <a:cubicBezTo>
                  <a:pt x="37463" y="1610021"/>
                  <a:pt x="29102" y="1587642"/>
                  <a:pt x="54182" y="1587642"/>
                </a:cubicBezTo>
                <a:cubicBezTo>
                  <a:pt x="48609" y="1577470"/>
                  <a:pt x="34676" y="1573402"/>
                  <a:pt x="43035" y="1555092"/>
                </a:cubicBezTo>
                <a:cubicBezTo>
                  <a:pt x="87622" y="1555092"/>
                  <a:pt x="54182" y="1500163"/>
                  <a:pt x="84835" y="1487958"/>
                </a:cubicBezTo>
                <a:cubicBezTo>
                  <a:pt x="70902" y="1477786"/>
                  <a:pt x="59755" y="1504233"/>
                  <a:pt x="29102" y="1496095"/>
                </a:cubicBezTo>
                <a:cubicBezTo>
                  <a:pt x="31889" y="1483889"/>
                  <a:pt x="29102" y="1475751"/>
                  <a:pt x="17956" y="1471683"/>
                </a:cubicBezTo>
                <a:cubicBezTo>
                  <a:pt x="6810" y="1483889"/>
                  <a:pt x="26317" y="1504233"/>
                  <a:pt x="12384" y="1524577"/>
                </a:cubicBezTo>
                <a:cubicBezTo>
                  <a:pt x="-4336" y="1502198"/>
                  <a:pt x="4023" y="1441167"/>
                  <a:pt x="43035" y="1455408"/>
                </a:cubicBezTo>
                <a:cubicBezTo>
                  <a:pt x="48609" y="1433029"/>
                  <a:pt x="15169" y="1439132"/>
                  <a:pt x="4023" y="1428961"/>
                </a:cubicBezTo>
                <a:cubicBezTo>
                  <a:pt x="-1549" y="1376067"/>
                  <a:pt x="15169" y="1335379"/>
                  <a:pt x="34676" y="1300794"/>
                </a:cubicBezTo>
                <a:cubicBezTo>
                  <a:pt x="34676" y="1294693"/>
                  <a:pt x="26317" y="1290623"/>
                  <a:pt x="12384" y="1292658"/>
                </a:cubicBezTo>
                <a:cubicBezTo>
                  <a:pt x="15169" y="1278417"/>
                  <a:pt x="6810" y="1274348"/>
                  <a:pt x="4023" y="1264177"/>
                </a:cubicBezTo>
                <a:cubicBezTo>
                  <a:pt x="15169" y="1264177"/>
                  <a:pt x="17956" y="1258073"/>
                  <a:pt x="29102" y="1260108"/>
                </a:cubicBezTo>
                <a:cubicBezTo>
                  <a:pt x="-7123" y="1260108"/>
                  <a:pt x="29102" y="1235696"/>
                  <a:pt x="29102" y="1213319"/>
                </a:cubicBezTo>
                <a:cubicBezTo>
                  <a:pt x="6810" y="1209249"/>
                  <a:pt x="23530" y="1231627"/>
                  <a:pt x="12384" y="1233661"/>
                </a:cubicBezTo>
                <a:cubicBezTo>
                  <a:pt x="1237" y="1227559"/>
                  <a:pt x="15169" y="1201114"/>
                  <a:pt x="29102" y="1197044"/>
                </a:cubicBezTo>
                <a:cubicBezTo>
                  <a:pt x="-1549" y="1184840"/>
                  <a:pt x="59755" y="1160428"/>
                  <a:pt x="17956" y="1156358"/>
                </a:cubicBezTo>
                <a:cubicBezTo>
                  <a:pt x="20743" y="1148222"/>
                  <a:pt x="40250" y="1152289"/>
                  <a:pt x="34676" y="1140084"/>
                </a:cubicBezTo>
                <a:cubicBezTo>
                  <a:pt x="37463" y="1129913"/>
                  <a:pt x="15169" y="1138050"/>
                  <a:pt x="4023" y="1133981"/>
                </a:cubicBezTo>
                <a:cubicBezTo>
                  <a:pt x="12384" y="1020062"/>
                  <a:pt x="1237" y="902062"/>
                  <a:pt x="12384" y="798312"/>
                </a:cubicBezTo>
                <a:cubicBezTo>
                  <a:pt x="31889" y="810518"/>
                  <a:pt x="40250" y="790175"/>
                  <a:pt x="34676" y="773900"/>
                </a:cubicBezTo>
                <a:cubicBezTo>
                  <a:pt x="73688" y="777969"/>
                  <a:pt x="109914" y="747454"/>
                  <a:pt x="79262" y="731179"/>
                </a:cubicBezTo>
                <a:cubicBezTo>
                  <a:pt x="68115" y="745419"/>
                  <a:pt x="76475" y="771866"/>
                  <a:pt x="43035" y="769832"/>
                </a:cubicBezTo>
                <a:cubicBezTo>
                  <a:pt x="26317" y="745419"/>
                  <a:pt x="45822" y="721008"/>
                  <a:pt x="17956" y="710836"/>
                </a:cubicBezTo>
                <a:cubicBezTo>
                  <a:pt x="48609" y="698631"/>
                  <a:pt x="20743" y="662013"/>
                  <a:pt x="43035" y="635567"/>
                </a:cubicBezTo>
                <a:cubicBezTo>
                  <a:pt x="31889" y="623360"/>
                  <a:pt x="31889" y="647773"/>
                  <a:pt x="23530" y="649807"/>
                </a:cubicBezTo>
                <a:cubicBezTo>
                  <a:pt x="4023" y="655910"/>
                  <a:pt x="15169" y="625395"/>
                  <a:pt x="29102" y="627430"/>
                </a:cubicBezTo>
                <a:cubicBezTo>
                  <a:pt x="26317" y="615223"/>
                  <a:pt x="15169" y="631498"/>
                  <a:pt x="4023" y="627430"/>
                </a:cubicBezTo>
                <a:cubicBezTo>
                  <a:pt x="9597" y="617258"/>
                  <a:pt x="-7123" y="588777"/>
                  <a:pt x="17956" y="590812"/>
                </a:cubicBezTo>
                <a:cubicBezTo>
                  <a:pt x="17956" y="590812"/>
                  <a:pt x="17956" y="590812"/>
                  <a:pt x="17956" y="619292"/>
                </a:cubicBezTo>
                <a:cubicBezTo>
                  <a:pt x="48609" y="609121"/>
                  <a:pt x="17956" y="635567"/>
                  <a:pt x="54182" y="623360"/>
                </a:cubicBezTo>
                <a:cubicBezTo>
                  <a:pt x="54182" y="639635"/>
                  <a:pt x="76475" y="643704"/>
                  <a:pt x="73688" y="662013"/>
                </a:cubicBezTo>
                <a:cubicBezTo>
                  <a:pt x="107127" y="657944"/>
                  <a:pt x="76475" y="635567"/>
                  <a:pt x="90408" y="619292"/>
                </a:cubicBezTo>
                <a:cubicBezTo>
                  <a:pt x="87622" y="609121"/>
                  <a:pt x="62542" y="611155"/>
                  <a:pt x="54182" y="603018"/>
                </a:cubicBezTo>
                <a:cubicBezTo>
                  <a:pt x="70902" y="586743"/>
                  <a:pt x="45822" y="568434"/>
                  <a:pt x="17956" y="570468"/>
                </a:cubicBezTo>
                <a:cubicBezTo>
                  <a:pt x="34676" y="568434"/>
                  <a:pt x="23530" y="546057"/>
                  <a:pt x="43035" y="546057"/>
                </a:cubicBezTo>
                <a:cubicBezTo>
                  <a:pt x="68115" y="550126"/>
                  <a:pt x="62542" y="576572"/>
                  <a:pt x="73688" y="594881"/>
                </a:cubicBezTo>
                <a:cubicBezTo>
                  <a:pt x="98768" y="600984"/>
                  <a:pt x="84835" y="578606"/>
                  <a:pt x="109914" y="582675"/>
                </a:cubicBezTo>
                <a:cubicBezTo>
                  <a:pt x="109914" y="596915"/>
                  <a:pt x="112701" y="613189"/>
                  <a:pt x="98768" y="615223"/>
                </a:cubicBezTo>
                <a:cubicBezTo>
                  <a:pt x="112701" y="619292"/>
                  <a:pt x="107127" y="633532"/>
                  <a:pt x="115488" y="639635"/>
                </a:cubicBezTo>
                <a:cubicBezTo>
                  <a:pt x="140567" y="625395"/>
                  <a:pt x="123847" y="594881"/>
                  <a:pt x="115488" y="570468"/>
                </a:cubicBezTo>
                <a:cubicBezTo>
                  <a:pt x="93194" y="564366"/>
                  <a:pt x="104341" y="580640"/>
                  <a:pt x="84835" y="578606"/>
                </a:cubicBezTo>
                <a:cubicBezTo>
                  <a:pt x="84835" y="537920"/>
                  <a:pt x="43035" y="527748"/>
                  <a:pt x="43035" y="487062"/>
                </a:cubicBezTo>
                <a:cubicBezTo>
                  <a:pt x="73688" y="491130"/>
                  <a:pt x="90408" y="507404"/>
                  <a:pt x="109914" y="519611"/>
                </a:cubicBezTo>
                <a:cubicBezTo>
                  <a:pt x="126634" y="507404"/>
                  <a:pt x="126634" y="482993"/>
                  <a:pt x="129421" y="462650"/>
                </a:cubicBezTo>
                <a:cubicBezTo>
                  <a:pt x="126634" y="448410"/>
                  <a:pt x="95981" y="454512"/>
                  <a:pt x="90408" y="440273"/>
                </a:cubicBezTo>
                <a:cubicBezTo>
                  <a:pt x="84835" y="444341"/>
                  <a:pt x="84835" y="450444"/>
                  <a:pt x="73688" y="450444"/>
                </a:cubicBezTo>
                <a:cubicBezTo>
                  <a:pt x="82048" y="456547"/>
                  <a:pt x="98768" y="458582"/>
                  <a:pt x="90408" y="474856"/>
                </a:cubicBezTo>
                <a:cubicBezTo>
                  <a:pt x="65329" y="462650"/>
                  <a:pt x="54182" y="419929"/>
                  <a:pt x="59755" y="399586"/>
                </a:cubicBezTo>
                <a:cubicBezTo>
                  <a:pt x="70902" y="403655"/>
                  <a:pt x="68115" y="417895"/>
                  <a:pt x="73688" y="423998"/>
                </a:cubicBezTo>
                <a:cubicBezTo>
                  <a:pt x="98768" y="421964"/>
                  <a:pt x="101555" y="403655"/>
                  <a:pt x="115488" y="395518"/>
                </a:cubicBezTo>
                <a:cubicBezTo>
                  <a:pt x="137780" y="403655"/>
                  <a:pt x="154500" y="413826"/>
                  <a:pt x="171219" y="423998"/>
                </a:cubicBezTo>
                <a:cubicBezTo>
                  <a:pt x="174006" y="436203"/>
                  <a:pt x="168433" y="442307"/>
                  <a:pt x="151713" y="440273"/>
                </a:cubicBezTo>
                <a:cubicBezTo>
                  <a:pt x="160072" y="452478"/>
                  <a:pt x="179579" y="448410"/>
                  <a:pt x="196298" y="446375"/>
                </a:cubicBezTo>
                <a:cubicBezTo>
                  <a:pt x="196298" y="432135"/>
                  <a:pt x="210231" y="426032"/>
                  <a:pt x="185152" y="423998"/>
                </a:cubicBezTo>
                <a:cubicBezTo>
                  <a:pt x="193512" y="421964"/>
                  <a:pt x="218592" y="411792"/>
                  <a:pt x="185152" y="411792"/>
                </a:cubicBezTo>
                <a:cubicBezTo>
                  <a:pt x="196298" y="407724"/>
                  <a:pt x="210231" y="403655"/>
                  <a:pt x="201872" y="387380"/>
                </a:cubicBezTo>
                <a:cubicBezTo>
                  <a:pt x="221377" y="391448"/>
                  <a:pt x="240884" y="434170"/>
                  <a:pt x="257604" y="411792"/>
                </a:cubicBezTo>
                <a:cubicBezTo>
                  <a:pt x="232525" y="411792"/>
                  <a:pt x="213018" y="379243"/>
                  <a:pt x="185152" y="367037"/>
                </a:cubicBezTo>
                <a:cubicBezTo>
                  <a:pt x="199085" y="360934"/>
                  <a:pt x="199085" y="354832"/>
                  <a:pt x="201872" y="350763"/>
                </a:cubicBezTo>
                <a:cubicBezTo>
                  <a:pt x="201872" y="342626"/>
                  <a:pt x="190725" y="340591"/>
                  <a:pt x="176792" y="340591"/>
                </a:cubicBezTo>
                <a:cubicBezTo>
                  <a:pt x="182366" y="326351"/>
                  <a:pt x="171219" y="322282"/>
                  <a:pt x="171219" y="308042"/>
                </a:cubicBezTo>
                <a:cubicBezTo>
                  <a:pt x="187939" y="308042"/>
                  <a:pt x="182366" y="326351"/>
                  <a:pt x="185152" y="336523"/>
                </a:cubicBezTo>
                <a:cubicBezTo>
                  <a:pt x="207445" y="338556"/>
                  <a:pt x="207445" y="320248"/>
                  <a:pt x="207445" y="344660"/>
                </a:cubicBezTo>
                <a:cubicBezTo>
                  <a:pt x="238097" y="334488"/>
                  <a:pt x="246458" y="356865"/>
                  <a:pt x="277109" y="358900"/>
                </a:cubicBezTo>
                <a:cubicBezTo>
                  <a:pt x="277109" y="350763"/>
                  <a:pt x="246458" y="334488"/>
                  <a:pt x="277109" y="332454"/>
                </a:cubicBezTo>
                <a:cubicBezTo>
                  <a:pt x="252030" y="330419"/>
                  <a:pt x="265963" y="318214"/>
                  <a:pt x="226951" y="324316"/>
                </a:cubicBezTo>
                <a:cubicBezTo>
                  <a:pt x="229738" y="314145"/>
                  <a:pt x="246458" y="314145"/>
                  <a:pt x="238097" y="295836"/>
                </a:cubicBezTo>
                <a:cubicBezTo>
                  <a:pt x="249243" y="293801"/>
                  <a:pt x="252030" y="299905"/>
                  <a:pt x="252030" y="303973"/>
                </a:cubicBezTo>
                <a:cubicBezTo>
                  <a:pt x="268750" y="299905"/>
                  <a:pt x="240884" y="285664"/>
                  <a:pt x="257604" y="279562"/>
                </a:cubicBezTo>
                <a:cubicBezTo>
                  <a:pt x="263176" y="287699"/>
                  <a:pt x="277109" y="289733"/>
                  <a:pt x="277109" y="303973"/>
                </a:cubicBezTo>
                <a:cubicBezTo>
                  <a:pt x="285470" y="287699"/>
                  <a:pt x="324481" y="318214"/>
                  <a:pt x="343988" y="295836"/>
                </a:cubicBezTo>
                <a:cubicBezTo>
                  <a:pt x="341201" y="287699"/>
                  <a:pt x="299402" y="283630"/>
                  <a:pt x="288256" y="291768"/>
                </a:cubicBezTo>
                <a:cubicBezTo>
                  <a:pt x="277109" y="285664"/>
                  <a:pt x="265963" y="277527"/>
                  <a:pt x="257604" y="271424"/>
                </a:cubicBezTo>
                <a:cubicBezTo>
                  <a:pt x="271537" y="236841"/>
                  <a:pt x="338414" y="257184"/>
                  <a:pt x="363493" y="263287"/>
                </a:cubicBezTo>
                <a:cubicBezTo>
                  <a:pt x="363493" y="269390"/>
                  <a:pt x="357921" y="271424"/>
                  <a:pt x="349562" y="271424"/>
                </a:cubicBezTo>
                <a:cubicBezTo>
                  <a:pt x="352347" y="277527"/>
                  <a:pt x="369067" y="273459"/>
                  <a:pt x="363493" y="287699"/>
                </a:cubicBezTo>
                <a:cubicBezTo>
                  <a:pt x="374641" y="287699"/>
                  <a:pt x="369067" y="275492"/>
                  <a:pt x="388574" y="279562"/>
                </a:cubicBezTo>
                <a:cubicBezTo>
                  <a:pt x="394146" y="261253"/>
                  <a:pt x="380213" y="255150"/>
                  <a:pt x="374641" y="244978"/>
                </a:cubicBezTo>
                <a:cubicBezTo>
                  <a:pt x="405293" y="238876"/>
                  <a:pt x="396933" y="249047"/>
                  <a:pt x="419226" y="255150"/>
                </a:cubicBezTo>
                <a:cubicBezTo>
                  <a:pt x="394146" y="269390"/>
                  <a:pt x="438733" y="275492"/>
                  <a:pt x="441518" y="295836"/>
                </a:cubicBezTo>
                <a:cubicBezTo>
                  <a:pt x="438733" y="310077"/>
                  <a:pt x="419226" y="314145"/>
                  <a:pt x="394146" y="312110"/>
                </a:cubicBezTo>
                <a:cubicBezTo>
                  <a:pt x="394146" y="312110"/>
                  <a:pt x="394146" y="312110"/>
                  <a:pt x="394146" y="287699"/>
                </a:cubicBezTo>
                <a:cubicBezTo>
                  <a:pt x="383000" y="290750"/>
                  <a:pt x="373943" y="300922"/>
                  <a:pt x="369067" y="311856"/>
                </a:cubicBezTo>
                <a:lnTo>
                  <a:pt x="369067" y="327903"/>
                </a:lnTo>
                <a:lnTo>
                  <a:pt x="391540" y="339066"/>
                </a:lnTo>
                <a:cubicBezTo>
                  <a:pt x="397422" y="343927"/>
                  <a:pt x="401574" y="350069"/>
                  <a:pt x="404342" y="358258"/>
                </a:cubicBezTo>
                <a:cubicBezTo>
                  <a:pt x="390502" y="358258"/>
                  <a:pt x="382889" y="354164"/>
                  <a:pt x="378045" y="348278"/>
                </a:cubicBezTo>
                <a:lnTo>
                  <a:pt x="369067" y="329070"/>
                </a:lnTo>
                <a:lnTo>
                  <a:pt x="369067" y="340591"/>
                </a:lnTo>
                <a:cubicBezTo>
                  <a:pt x="352347" y="356865"/>
                  <a:pt x="343988" y="330419"/>
                  <a:pt x="324481" y="332454"/>
                </a:cubicBezTo>
                <a:cubicBezTo>
                  <a:pt x="321696" y="334488"/>
                  <a:pt x="318909" y="336523"/>
                  <a:pt x="313335" y="336523"/>
                </a:cubicBezTo>
                <a:cubicBezTo>
                  <a:pt x="313335" y="350763"/>
                  <a:pt x="318909" y="360934"/>
                  <a:pt x="343988" y="358900"/>
                </a:cubicBezTo>
                <a:cubicBezTo>
                  <a:pt x="338414" y="375174"/>
                  <a:pt x="360708" y="387380"/>
                  <a:pt x="332842" y="391448"/>
                </a:cubicBezTo>
                <a:cubicBezTo>
                  <a:pt x="349562" y="409757"/>
                  <a:pt x="330055" y="428066"/>
                  <a:pt x="355134" y="440273"/>
                </a:cubicBezTo>
                <a:cubicBezTo>
                  <a:pt x="371854" y="413826"/>
                  <a:pt x="346775" y="360934"/>
                  <a:pt x="419226" y="371106"/>
                </a:cubicBezTo>
                <a:cubicBezTo>
                  <a:pt x="430372" y="371106"/>
                  <a:pt x="408079" y="354832"/>
                  <a:pt x="424799" y="350763"/>
                </a:cubicBezTo>
                <a:cubicBezTo>
                  <a:pt x="424799" y="350763"/>
                  <a:pt x="424799" y="350763"/>
                  <a:pt x="449879" y="350763"/>
                </a:cubicBezTo>
                <a:cubicBezTo>
                  <a:pt x="452664" y="373140"/>
                  <a:pt x="447092" y="391448"/>
                  <a:pt x="441518" y="411792"/>
                </a:cubicBezTo>
                <a:cubicBezTo>
                  <a:pt x="455451" y="428066"/>
                  <a:pt x="505610" y="417895"/>
                  <a:pt x="516756" y="436203"/>
                </a:cubicBezTo>
                <a:cubicBezTo>
                  <a:pt x="522330" y="417895"/>
                  <a:pt x="494464" y="421964"/>
                  <a:pt x="486104" y="411792"/>
                </a:cubicBezTo>
                <a:cubicBezTo>
                  <a:pt x="486104" y="393483"/>
                  <a:pt x="502824" y="411792"/>
                  <a:pt x="511183" y="411792"/>
                </a:cubicBezTo>
                <a:cubicBezTo>
                  <a:pt x="477745" y="397552"/>
                  <a:pt x="530689" y="356865"/>
                  <a:pt x="486104" y="340591"/>
                </a:cubicBezTo>
                <a:cubicBezTo>
                  <a:pt x="505610" y="328386"/>
                  <a:pt x="494464" y="316179"/>
                  <a:pt x="486104" y="299905"/>
                </a:cubicBezTo>
                <a:cubicBezTo>
                  <a:pt x="497250" y="299905"/>
                  <a:pt x="500037" y="306008"/>
                  <a:pt x="511183" y="303973"/>
                </a:cubicBezTo>
                <a:cubicBezTo>
                  <a:pt x="511183" y="316179"/>
                  <a:pt x="497250" y="328386"/>
                  <a:pt x="511183" y="336523"/>
                </a:cubicBezTo>
                <a:cubicBezTo>
                  <a:pt x="558555" y="342626"/>
                  <a:pt x="544622" y="303973"/>
                  <a:pt x="572488" y="295836"/>
                </a:cubicBezTo>
                <a:cubicBezTo>
                  <a:pt x="569701" y="289733"/>
                  <a:pt x="561342" y="289733"/>
                  <a:pt x="558555" y="283630"/>
                </a:cubicBezTo>
                <a:cubicBezTo>
                  <a:pt x="544622" y="285664"/>
                  <a:pt x="539050" y="293801"/>
                  <a:pt x="527903" y="299905"/>
                </a:cubicBezTo>
                <a:cubicBezTo>
                  <a:pt x="491677" y="297870"/>
                  <a:pt x="500037" y="273459"/>
                  <a:pt x="505610" y="255150"/>
                </a:cubicBezTo>
                <a:cubicBezTo>
                  <a:pt x="516756" y="253115"/>
                  <a:pt x="516756" y="259218"/>
                  <a:pt x="527903" y="259218"/>
                </a:cubicBezTo>
                <a:cubicBezTo>
                  <a:pt x="530689" y="273459"/>
                  <a:pt x="502824" y="265322"/>
                  <a:pt x="511183" y="283630"/>
                </a:cubicBezTo>
                <a:cubicBezTo>
                  <a:pt x="511183" y="293801"/>
                  <a:pt x="522330" y="277527"/>
                  <a:pt x="536263" y="283630"/>
                </a:cubicBezTo>
                <a:cubicBezTo>
                  <a:pt x="536263" y="263287"/>
                  <a:pt x="525117" y="240909"/>
                  <a:pt x="536263" y="220567"/>
                </a:cubicBezTo>
                <a:cubicBezTo>
                  <a:pt x="561342" y="224635"/>
                  <a:pt x="561342" y="240909"/>
                  <a:pt x="583634" y="244978"/>
                </a:cubicBezTo>
                <a:cubicBezTo>
                  <a:pt x="578062" y="255150"/>
                  <a:pt x="569701" y="263287"/>
                  <a:pt x="566916" y="275492"/>
                </a:cubicBezTo>
                <a:cubicBezTo>
                  <a:pt x="569701" y="285664"/>
                  <a:pt x="586421" y="263287"/>
                  <a:pt x="597567" y="275492"/>
                </a:cubicBezTo>
                <a:cubicBezTo>
                  <a:pt x="594781" y="289733"/>
                  <a:pt x="600354" y="308042"/>
                  <a:pt x="591995" y="316179"/>
                </a:cubicBezTo>
                <a:cubicBezTo>
                  <a:pt x="605928" y="322282"/>
                  <a:pt x="617074" y="328386"/>
                  <a:pt x="639367" y="328386"/>
                </a:cubicBezTo>
                <a:cubicBezTo>
                  <a:pt x="600354" y="320248"/>
                  <a:pt x="642154" y="259218"/>
                  <a:pt x="591995" y="259218"/>
                </a:cubicBezTo>
                <a:cubicBezTo>
                  <a:pt x="586421" y="244978"/>
                  <a:pt x="603141" y="242944"/>
                  <a:pt x="597567" y="228704"/>
                </a:cubicBezTo>
                <a:cubicBezTo>
                  <a:pt x="614287" y="228704"/>
                  <a:pt x="625434" y="224635"/>
                  <a:pt x="633793" y="216498"/>
                </a:cubicBezTo>
                <a:cubicBezTo>
                  <a:pt x="653300" y="218532"/>
                  <a:pt x="661659" y="228704"/>
                  <a:pt x="678379" y="232772"/>
                </a:cubicBezTo>
                <a:cubicBezTo>
                  <a:pt x="661659" y="255150"/>
                  <a:pt x="695099" y="263287"/>
                  <a:pt x="670020" y="275492"/>
                </a:cubicBezTo>
                <a:cubicBezTo>
                  <a:pt x="675592" y="281596"/>
                  <a:pt x="692312" y="283630"/>
                  <a:pt x="700671" y="287699"/>
                </a:cubicBezTo>
                <a:cubicBezTo>
                  <a:pt x="700671" y="279562"/>
                  <a:pt x="714604" y="257184"/>
                  <a:pt x="700671" y="244978"/>
                </a:cubicBezTo>
                <a:cubicBezTo>
                  <a:pt x="736897" y="247013"/>
                  <a:pt x="745257" y="200223"/>
                  <a:pt x="761976" y="175812"/>
                </a:cubicBezTo>
                <a:cubicBezTo>
                  <a:pt x="803775" y="177846"/>
                  <a:pt x="853934" y="181914"/>
                  <a:pt x="892946" y="155468"/>
                </a:cubicBezTo>
                <a:cubicBezTo>
                  <a:pt x="906879" y="159537"/>
                  <a:pt x="884587" y="169708"/>
                  <a:pt x="892946" y="183949"/>
                </a:cubicBezTo>
                <a:cubicBezTo>
                  <a:pt x="870654" y="183949"/>
                  <a:pt x="856721" y="171743"/>
                  <a:pt x="867867" y="192086"/>
                </a:cubicBezTo>
                <a:cubicBezTo>
                  <a:pt x="837215" y="196154"/>
                  <a:pt x="828855" y="183949"/>
                  <a:pt x="812136" y="179880"/>
                </a:cubicBezTo>
                <a:cubicBezTo>
                  <a:pt x="787057" y="183949"/>
                  <a:pt x="792629" y="198189"/>
                  <a:pt x="775909" y="200223"/>
                </a:cubicBezTo>
                <a:cubicBezTo>
                  <a:pt x="784270" y="208360"/>
                  <a:pt x="812136" y="202258"/>
                  <a:pt x="817708" y="212430"/>
                </a:cubicBezTo>
                <a:cubicBezTo>
                  <a:pt x="814921" y="230738"/>
                  <a:pt x="789842" y="238876"/>
                  <a:pt x="787057" y="259218"/>
                </a:cubicBezTo>
                <a:cubicBezTo>
                  <a:pt x="775909" y="251081"/>
                  <a:pt x="770337" y="259218"/>
                  <a:pt x="756404" y="263287"/>
                </a:cubicBezTo>
                <a:cubicBezTo>
                  <a:pt x="759191" y="273459"/>
                  <a:pt x="767550" y="257184"/>
                  <a:pt x="781483" y="263287"/>
                </a:cubicBezTo>
                <a:cubicBezTo>
                  <a:pt x="764763" y="312110"/>
                  <a:pt x="823282" y="293801"/>
                  <a:pt x="862294" y="308042"/>
                </a:cubicBezTo>
                <a:cubicBezTo>
                  <a:pt x="862294" y="285664"/>
                  <a:pt x="823282" y="287699"/>
                  <a:pt x="831641" y="259218"/>
                </a:cubicBezTo>
                <a:cubicBezTo>
                  <a:pt x="812136" y="257184"/>
                  <a:pt x="817708" y="271424"/>
                  <a:pt x="795416" y="267355"/>
                </a:cubicBezTo>
                <a:cubicBezTo>
                  <a:pt x="803775" y="261253"/>
                  <a:pt x="806562" y="251081"/>
                  <a:pt x="831641" y="255150"/>
                </a:cubicBezTo>
                <a:cubicBezTo>
                  <a:pt x="840001" y="265322"/>
                  <a:pt x="834428" y="285664"/>
                  <a:pt x="862294" y="283630"/>
                </a:cubicBezTo>
                <a:cubicBezTo>
                  <a:pt x="881800" y="287699"/>
                  <a:pt x="867867" y="269390"/>
                  <a:pt x="887374" y="275492"/>
                </a:cubicBezTo>
                <a:cubicBezTo>
                  <a:pt x="873441" y="267355"/>
                  <a:pt x="873441" y="271424"/>
                  <a:pt x="887374" y="263287"/>
                </a:cubicBezTo>
                <a:cubicBezTo>
                  <a:pt x="879013" y="242944"/>
                  <a:pt x="842788" y="242944"/>
                  <a:pt x="831641" y="224635"/>
                </a:cubicBezTo>
                <a:cubicBezTo>
                  <a:pt x="862294" y="192086"/>
                  <a:pt x="923599" y="230738"/>
                  <a:pt x="929172" y="263287"/>
                </a:cubicBezTo>
                <a:cubicBezTo>
                  <a:pt x="948678" y="263287"/>
                  <a:pt x="965398" y="261253"/>
                  <a:pt x="959825" y="244978"/>
                </a:cubicBezTo>
                <a:cubicBezTo>
                  <a:pt x="982117" y="267355"/>
                  <a:pt x="1001624" y="244978"/>
                  <a:pt x="1021129" y="259218"/>
                </a:cubicBezTo>
                <a:cubicBezTo>
                  <a:pt x="1032276" y="249047"/>
                  <a:pt x="1035062" y="234807"/>
                  <a:pt x="1035062" y="216498"/>
                </a:cubicBezTo>
                <a:cubicBezTo>
                  <a:pt x="1040636" y="216498"/>
                  <a:pt x="1040636" y="222600"/>
                  <a:pt x="1040636" y="224635"/>
                </a:cubicBezTo>
                <a:cubicBezTo>
                  <a:pt x="1048996" y="232772"/>
                  <a:pt x="1074075" y="228704"/>
                  <a:pt x="1085221" y="232772"/>
                </a:cubicBezTo>
                <a:cubicBezTo>
                  <a:pt x="1085221" y="240909"/>
                  <a:pt x="1079649" y="240909"/>
                  <a:pt x="1071288" y="240909"/>
                </a:cubicBezTo>
                <a:cubicBezTo>
                  <a:pt x="1071288" y="247013"/>
                  <a:pt x="1082435" y="244978"/>
                  <a:pt x="1090795" y="244978"/>
                </a:cubicBezTo>
                <a:cubicBezTo>
                  <a:pt x="1096368" y="226669"/>
                  <a:pt x="1124233" y="224635"/>
                  <a:pt x="1121448" y="200223"/>
                </a:cubicBezTo>
                <a:cubicBezTo>
                  <a:pt x="1132594" y="208360"/>
                  <a:pt x="1135380" y="200223"/>
                  <a:pt x="1152099" y="200223"/>
                </a:cubicBezTo>
                <a:cubicBezTo>
                  <a:pt x="1138166" y="212430"/>
                  <a:pt x="1121448" y="210395"/>
                  <a:pt x="1138166" y="224635"/>
                </a:cubicBezTo>
                <a:cubicBezTo>
                  <a:pt x="1124233" y="224635"/>
                  <a:pt x="1113087" y="226669"/>
                  <a:pt x="1115874" y="236841"/>
                </a:cubicBezTo>
                <a:cubicBezTo>
                  <a:pt x="1124233" y="249047"/>
                  <a:pt x="1135380" y="230738"/>
                  <a:pt x="1152099" y="232772"/>
                </a:cubicBezTo>
                <a:cubicBezTo>
                  <a:pt x="1157673" y="244978"/>
                  <a:pt x="1168819" y="253115"/>
                  <a:pt x="1188325" y="255150"/>
                </a:cubicBezTo>
                <a:cubicBezTo>
                  <a:pt x="1193899" y="253115"/>
                  <a:pt x="1193899" y="251081"/>
                  <a:pt x="1202258" y="251081"/>
                </a:cubicBezTo>
                <a:cubicBezTo>
                  <a:pt x="1205045" y="230738"/>
                  <a:pt x="1163246" y="222600"/>
                  <a:pt x="1188325" y="204292"/>
                </a:cubicBezTo>
                <a:cubicBezTo>
                  <a:pt x="1205045" y="194121"/>
                  <a:pt x="1196686" y="212430"/>
                  <a:pt x="1213404" y="212430"/>
                </a:cubicBezTo>
                <a:cubicBezTo>
                  <a:pt x="1227337" y="212430"/>
                  <a:pt x="1224552" y="202258"/>
                  <a:pt x="1232911" y="196154"/>
                </a:cubicBezTo>
                <a:cubicBezTo>
                  <a:pt x="1252417" y="200223"/>
                  <a:pt x="1263564" y="212430"/>
                  <a:pt x="1288643" y="204292"/>
                </a:cubicBezTo>
                <a:cubicBezTo>
                  <a:pt x="1283070" y="183949"/>
                  <a:pt x="1294216" y="175812"/>
                  <a:pt x="1294216" y="159537"/>
                </a:cubicBezTo>
                <a:cubicBezTo>
                  <a:pt x="1322082" y="155468"/>
                  <a:pt x="1302576" y="183949"/>
                  <a:pt x="1336015" y="175812"/>
                </a:cubicBezTo>
                <a:cubicBezTo>
                  <a:pt x="1336015" y="185983"/>
                  <a:pt x="1327656" y="190052"/>
                  <a:pt x="1330441" y="204292"/>
                </a:cubicBezTo>
                <a:cubicBezTo>
                  <a:pt x="1313723" y="204292"/>
                  <a:pt x="1310936" y="214463"/>
                  <a:pt x="1294216" y="212430"/>
                </a:cubicBezTo>
                <a:cubicBezTo>
                  <a:pt x="1310936" y="214463"/>
                  <a:pt x="1299789" y="236841"/>
                  <a:pt x="1319295" y="236841"/>
                </a:cubicBezTo>
                <a:cubicBezTo>
                  <a:pt x="1330441" y="230738"/>
                  <a:pt x="1383387" y="198189"/>
                  <a:pt x="1386173" y="224635"/>
                </a:cubicBezTo>
                <a:cubicBezTo>
                  <a:pt x="1400107" y="224635"/>
                  <a:pt x="1400107" y="214463"/>
                  <a:pt x="1397320" y="204292"/>
                </a:cubicBezTo>
                <a:cubicBezTo>
                  <a:pt x="1425186" y="204292"/>
                  <a:pt x="1422399" y="210395"/>
                  <a:pt x="1441906" y="204292"/>
                </a:cubicBezTo>
                <a:cubicBezTo>
                  <a:pt x="1444693" y="196154"/>
                  <a:pt x="1439119" y="192086"/>
                  <a:pt x="1427973" y="192086"/>
                </a:cubicBezTo>
                <a:cubicBezTo>
                  <a:pt x="1450265" y="175812"/>
                  <a:pt x="1464198" y="194121"/>
                  <a:pt x="1483705" y="200223"/>
                </a:cubicBezTo>
                <a:cubicBezTo>
                  <a:pt x="1478131" y="204292"/>
                  <a:pt x="1466985" y="208360"/>
                  <a:pt x="1472557" y="220567"/>
                </a:cubicBezTo>
                <a:cubicBezTo>
                  <a:pt x="1458624" y="218532"/>
                  <a:pt x="1430760" y="212430"/>
                  <a:pt x="1416826" y="220567"/>
                </a:cubicBezTo>
                <a:cubicBezTo>
                  <a:pt x="1414040" y="234807"/>
                  <a:pt x="1439119" y="232772"/>
                  <a:pt x="1422399" y="240909"/>
                </a:cubicBezTo>
                <a:cubicBezTo>
                  <a:pt x="1416826" y="238876"/>
                  <a:pt x="1414040" y="236841"/>
                  <a:pt x="1405680" y="236841"/>
                </a:cubicBezTo>
                <a:cubicBezTo>
                  <a:pt x="1408466" y="240909"/>
                  <a:pt x="1419612" y="242944"/>
                  <a:pt x="1416826" y="251081"/>
                </a:cubicBezTo>
                <a:cubicBezTo>
                  <a:pt x="1405680" y="251081"/>
                  <a:pt x="1386173" y="244978"/>
                  <a:pt x="1391747" y="259218"/>
                </a:cubicBezTo>
                <a:cubicBezTo>
                  <a:pt x="1380601" y="255150"/>
                  <a:pt x="1391747" y="251081"/>
                  <a:pt x="1391747" y="244978"/>
                </a:cubicBezTo>
                <a:cubicBezTo>
                  <a:pt x="1372240" y="242944"/>
                  <a:pt x="1369453" y="253115"/>
                  <a:pt x="1366668" y="263287"/>
                </a:cubicBezTo>
                <a:cubicBezTo>
                  <a:pt x="1380601" y="273459"/>
                  <a:pt x="1397320" y="255150"/>
                  <a:pt x="1397320" y="275492"/>
                </a:cubicBezTo>
                <a:cubicBezTo>
                  <a:pt x="1408466" y="273459"/>
                  <a:pt x="1397320" y="269390"/>
                  <a:pt x="1397320" y="263287"/>
                </a:cubicBezTo>
                <a:cubicBezTo>
                  <a:pt x="1425186" y="261253"/>
                  <a:pt x="1419612" y="275492"/>
                  <a:pt x="1441906" y="267355"/>
                </a:cubicBezTo>
                <a:cubicBezTo>
                  <a:pt x="1447478" y="279562"/>
                  <a:pt x="1430760" y="277527"/>
                  <a:pt x="1427973" y="283630"/>
                </a:cubicBezTo>
                <a:cubicBezTo>
                  <a:pt x="1436332" y="289733"/>
                  <a:pt x="1455839" y="287699"/>
                  <a:pt x="1447478" y="303973"/>
                </a:cubicBezTo>
                <a:cubicBezTo>
                  <a:pt x="1472557" y="310077"/>
                  <a:pt x="1450265" y="285664"/>
                  <a:pt x="1472557" y="291768"/>
                </a:cubicBezTo>
                <a:cubicBezTo>
                  <a:pt x="1469772" y="301938"/>
                  <a:pt x="1483705" y="299905"/>
                  <a:pt x="1478131" y="312110"/>
                </a:cubicBezTo>
                <a:cubicBezTo>
                  <a:pt x="1500424" y="310077"/>
                  <a:pt x="1528290" y="306008"/>
                  <a:pt x="1553369" y="295836"/>
                </a:cubicBezTo>
                <a:cubicBezTo>
                  <a:pt x="1514357" y="303973"/>
                  <a:pt x="1489277" y="253115"/>
                  <a:pt x="1497637" y="216498"/>
                </a:cubicBezTo>
                <a:cubicBezTo>
                  <a:pt x="1525503" y="236841"/>
                  <a:pt x="1539436" y="208360"/>
                  <a:pt x="1578448" y="208360"/>
                </a:cubicBezTo>
                <a:cubicBezTo>
                  <a:pt x="1589594" y="230738"/>
                  <a:pt x="1609101" y="251081"/>
                  <a:pt x="1625820" y="271424"/>
                </a:cubicBezTo>
                <a:cubicBezTo>
                  <a:pt x="1631394" y="269390"/>
                  <a:pt x="1631394" y="267355"/>
                  <a:pt x="1639753" y="267355"/>
                </a:cubicBezTo>
                <a:cubicBezTo>
                  <a:pt x="1648114" y="249047"/>
                  <a:pt x="1617460" y="255150"/>
                  <a:pt x="1620247" y="240909"/>
                </a:cubicBezTo>
                <a:cubicBezTo>
                  <a:pt x="1653686" y="230738"/>
                  <a:pt x="1625820" y="220567"/>
                  <a:pt x="1620247" y="204292"/>
                </a:cubicBezTo>
                <a:cubicBezTo>
                  <a:pt x="1639753" y="198189"/>
                  <a:pt x="1650900" y="210395"/>
                  <a:pt x="1650900" y="196154"/>
                </a:cubicBezTo>
                <a:cubicBezTo>
                  <a:pt x="1687126" y="206326"/>
                  <a:pt x="1706631" y="204292"/>
                  <a:pt x="1756790" y="200223"/>
                </a:cubicBezTo>
                <a:cubicBezTo>
                  <a:pt x="1770723" y="171743"/>
                  <a:pt x="1734498" y="175812"/>
                  <a:pt x="1731711" y="151400"/>
                </a:cubicBezTo>
                <a:cubicBezTo>
                  <a:pt x="1756790" y="145297"/>
                  <a:pt x="1754004" y="159537"/>
                  <a:pt x="1773510" y="159537"/>
                </a:cubicBezTo>
                <a:cubicBezTo>
                  <a:pt x="1767936" y="163606"/>
                  <a:pt x="1756790" y="165640"/>
                  <a:pt x="1762364" y="179880"/>
                </a:cubicBezTo>
                <a:cubicBezTo>
                  <a:pt x="1790230" y="169708"/>
                  <a:pt x="1815309" y="159537"/>
                  <a:pt x="1818096" y="133091"/>
                </a:cubicBezTo>
                <a:close/>
                <a:moveTo>
                  <a:pt x="1650820" y="129952"/>
                </a:moveTo>
                <a:cubicBezTo>
                  <a:pt x="1671619" y="127393"/>
                  <a:pt x="1692416" y="132511"/>
                  <a:pt x="1693803" y="150936"/>
                </a:cubicBezTo>
                <a:cubicBezTo>
                  <a:pt x="1657752" y="146842"/>
                  <a:pt x="1630022" y="165266"/>
                  <a:pt x="1607838" y="155030"/>
                </a:cubicBezTo>
                <a:cubicBezTo>
                  <a:pt x="1609225" y="142748"/>
                  <a:pt x="1630022" y="132511"/>
                  <a:pt x="1650820" y="129952"/>
                </a:cubicBezTo>
                <a:close/>
                <a:moveTo>
                  <a:pt x="5202334" y="128713"/>
                </a:moveTo>
                <a:cubicBezTo>
                  <a:pt x="5219268" y="132752"/>
                  <a:pt x="5224913" y="144867"/>
                  <a:pt x="5244669" y="144867"/>
                </a:cubicBezTo>
                <a:cubicBezTo>
                  <a:pt x="5239025" y="159002"/>
                  <a:pt x="5250314" y="161021"/>
                  <a:pt x="5250314" y="171119"/>
                </a:cubicBezTo>
                <a:cubicBezTo>
                  <a:pt x="5222090" y="165060"/>
                  <a:pt x="5216446" y="144867"/>
                  <a:pt x="5202334" y="128713"/>
                </a:cubicBezTo>
                <a:close/>
                <a:moveTo>
                  <a:pt x="998094" y="124331"/>
                </a:moveTo>
                <a:cubicBezTo>
                  <a:pt x="998094" y="124331"/>
                  <a:pt x="998094" y="124331"/>
                  <a:pt x="998094" y="144577"/>
                </a:cubicBezTo>
                <a:cubicBezTo>
                  <a:pt x="972390" y="150652"/>
                  <a:pt x="978102" y="134454"/>
                  <a:pt x="958111" y="136478"/>
                </a:cubicBezTo>
                <a:cubicBezTo>
                  <a:pt x="958111" y="124331"/>
                  <a:pt x="978102" y="124331"/>
                  <a:pt x="998094" y="124331"/>
                </a:cubicBezTo>
                <a:close/>
                <a:moveTo>
                  <a:pt x="2800932" y="122237"/>
                </a:moveTo>
                <a:cubicBezTo>
                  <a:pt x="2808836" y="124540"/>
                  <a:pt x="2814334" y="132216"/>
                  <a:pt x="2803338" y="140405"/>
                </a:cubicBezTo>
                <a:cubicBezTo>
                  <a:pt x="2797841" y="138358"/>
                  <a:pt x="2792343" y="136311"/>
                  <a:pt x="2784097" y="136311"/>
                </a:cubicBezTo>
                <a:cubicBezTo>
                  <a:pt x="2782722" y="123004"/>
                  <a:pt x="2793030" y="119933"/>
                  <a:pt x="2800932" y="122237"/>
                </a:cubicBezTo>
                <a:close/>
                <a:moveTo>
                  <a:pt x="3196373" y="120729"/>
                </a:moveTo>
                <a:cubicBezTo>
                  <a:pt x="3213166" y="120729"/>
                  <a:pt x="3224361" y="122756"/>
                  <a:pt x="3229959" y="128834"/>
                </a:cubicBezTo>
                <a:cubicBezTo>
                  <a:pt x="3199172" y="145045"/>
                  <a:pt x="3246752" y="163281"/>
                  <a:pt x="3215965" y="179491"/>
                </a:cubicBezTo>
                <a:cubicBezTo>
                  <a:pt x="3246752" y="193675"/>
                  <a:pt x="3274741" y="171386"/>
                  <a:pt x="3297132" y="167334"/>
                </a:cubicBezTo>
                <a:cubicBezTo>
                  <a:pt x="3274741" y="163281"/>
                  <a:pt x="3285936" y="134913"/>
                  <a:pt x="3260746" y="132887"/>
                </a:cubicBezTo>
                <a:cubicBezTo>
                  <a:pt x="3291534" y="112624"/>
                  <a:pt x="3305528" y="149097"/>
                  <a:pt x="3353108" y="140992"/>
                </a:cubicBezTo>
                <a:cubicBezTo>
                  <a:pt x="3369901" y="138965"/>
                  <a:pt x="3358706" y="134913"/>
                  <a:pt x="3358706" y="124781"/>
                </a:cubicBezTo>
                <a:cubicBezTo>
                  <a:pt x="3392292" y="120729"/>
                  <a:pt x="3389494" y="140992"/>
                  <a:pt x="3414682" y="140992"/>
                </a:cubicBezTo>
                <a:cubicBezTo>
                  <a:pt x="3397890" y="159228"/>
                  <a:pt x="3423080" y="179491"/>
                  <a:pt x="3409085" y="195701"/>
                </a:cubicBezTo>
                <a:cubicBezTo>
                  <a:pt x="3383896" y="195701"/>
                  <a:pt x="3369901" y="199754"/>
                  <a:pt x="3353108" y="203806"/>
                </a:cubicBezTo>
                <a:cubicBezTo>
                  <a:pt x="3364304" y="217990"/>
                  <a:pt x="3411884" y="226095"/>
                  <a:pt x="3439873" y="215964"/>
                </a:cubicBezTo>
                <a:cubicBezTo>
                  <a:pt x="3456666" y="215964"/>
                  <a:pt x="3445470" y="232175"/>
                  <a:pt x="3465061" y="228122"/>
                </a:cubicBezTo>
                <a:cubicBezTo>
                  <a:pt x="3451068" y="234200"/>
                  <a:pt x="3448268" y="246358"/>
                  <a:pt x="3434275" y="250411"/>
                </a:cubicBezTo>
                <a:cubicBezTo>
                  <a:pt x="3403487" y="252437"/>
                  <a:pt x="3400689" y="238253"/>
                  <a:pt x="3378298" y="236226"/>
                </a:cubicBezTo>
                <a:cubicBezTo>
                  <a:pt x="3361505" y="238253"/>
                  <a:pt x="3353108" y="242306"/>
                  <a:pt x="3353108" y="254464"/>
                </a:cubicBezTo>
                <a:cubicBezTo>
                  <a:pt x="3336315" y="248384"/>
                  <a:pt x="3311126" y="248384"/>
                  <a:pt x="3283137" y="250411"/>
                </a:cubicBezTo>
                <a:cubicBezTo>
                  <a:pt x="3294332" y="238253"/>
                  <a:pt x="3311126" y="228122"/>
                  <a:pt x="3308327" y="207859"/>
                </a:cubicBezTo>
                <a:cubicBezTo>
                  <a:pt x="3299930" y="195701"/>
                  <a:pt x="3283137" y="211912"/>
                  <a:pt x="3266344" y="207859"/>
                </a:cubicBezTo>
                <a:cubicBezTo>
                  <a:pt x="3255149" y="211912"/>
                  <a:pt x="3252349" y="220017"/>
                  <a:pt x="3252349" y="232175"/>
                </a:cubicBezTo>
                <a:cubicBezTo>
                  <a:pt x="3235556" y="228122"/>
                  <a:pt x="3229959" y="215964"/>
                  <a:pt x="3210367" y="211912"/>
                </a:cubicBezTo>
                <a:cubicBezTo>
                  <a:pt x="3185177" y="213937"/>
                  <a:pt x="3173982" y="224069"/>
                  <a:pt x="3148793" y="224069"/>
                </a:cubicBezTo>
                <a:cubicBezTo>
                  <a:pt x="3126403" y="211912"/>
                  <a:pt x="3115207" y="195701"/>
                  <a:pt x="3087219" y="187596"/>
                </a:cubicBezTo>
                <a:cubicBezTo>
                  <a:pt x="3087219" y="171386"/>
                  <a:pt x="3129201" y="183544"/>
                  <a:pt x="3118006" y="159228"/>
                </a:cubicBezTo>
                <a:cubicBezTo>
                  <a:pt x="3143196" y="155176"/>
                  <a:pt x="3134799" y="171386"/>
                  <a:pt x="3159988" y="167334"/>
                </a:cubicBezTo>
                <a:cubicBezTo>
                  <a:pt x="3165586" y="153150"/>
                  <a:pt x="3134799" y="161255"/>
                  <a:pt x="3143196" y="145045"/>
                </a:cubicBezTo>
                <a:cubicBezTo>
                  <a:pt x="3182379" y="151123"/>
                  <a:pt x="3193574" y="138965"/>
                  <a:pt x="3196373" y="120729"/>
                </a:cubicBezTo>
                <a:close/>
                <a:moveTo>
                  <a:pt x="4715442" y="119939"/>
                </a:moveTo>
                <a:cubicBezTo>
                  <a:pt x="4712669" y="130123"/>
                  <a:pt x="4726534" y="130123"/>
                  <a:pt x="4720988" y="140307"/>
                </a:cubicBezTo>
                <a:cubicBezTo>
                  <a:pt x="4696031" y="140307"/>
                  <a:pt x="4643343" y="176968"/>
                  <a:pt x="4640569" y="140307"/>
                </a:cubicBezTo>
                <a:cubicBezTo>
                  <a:pt x="4684939" y="154563"/>
                  <a:pt x="4684939" y="126050"/>
                  <a:pt x="4715442" y="119939"/>
                </a:cubicBezTo>
                <a:close/>
                <a:moveTo>
                  <a:pt x="2678570" y="113717"/>
                </a:moveTo>
                <a:cubicBezTo>
                  <a:pt x="2708925" y="112861"/>
                  <a:pt x="2745092" y="127693"/>
                  <a:pt x="2753359" y="150511"/>
                </a:cubicBezTo>
                <a:cubicBezTo>
                  <a:pt x="2742336" y="156596"/>
                  <a:pt x="2725803" y="162681"/>
                  <a:pt x="2703757" y="166738"/>
                </a:cubicBezTo>
                <a:cubicBezTo>
                  <a:pt x="2695491" y="144426"/>
                  <a:pt x="2698247" y="116030"/>
                  <a:pt x="2651401" y="120086"/>
                </a:cubicBezTo>
                <a:cubicBezTo>
                  <a:pt x="2658979" y="116030"/>
                  <a:pt x="2668451" y="114001"/>
                  <a:pt x="2678570" y="113717"/>
                </a:cubicBezTo>
                <a:close/>
                <a:moveTo>
                  <a:pt x="2394360" y="112647"/>
                </a:moveTo>
                <a:cubicBezTo>
                  <a:pt x="2397570" y="112877"/>
                  <a:pt x="2400521" y="114125"/>
                  <a:pt x="2403644" y="115570"/>
                </a:cubicBezTo>
                <a:cubicBezTo>
                  <a:pt x="2409891" y="118460"/>
                  <a:pt x="2416832" y="122139"/>
                  <a:pt x="2427940" y="120037"/>
                </a:cubicBezTo>
                <a:cubicBezTo>
                  <a:pt x="2433493" y="138954"/>
                  <a:pt x="2394619" y="134750"/>
                  <a:pt x="2383513" y="128444"/>
                </a:cubicBezTo>
                <a:cubicBezTo>
                  <a:pt x="2383513" y="128444"/>
                  <a:pt x="2383513" y="128444"/>
                  <a:pt x="2383513" y="115833"/>
                </a:cubicBezTo>
                <a:cubicBezTo>
                  <a:pt x="2387678" y="113205"/>
                  <a:pt x="2391149" y="112417"/>
                  <a:pt x="2394360" y="112647"/>
                </a:cubicBezTo>
                <a:close/>
                <a:moveTo>
                  <a:pt x="2198405" y="112624"/>
                </a:moveTo>
                <a:cubicBezTo>
                  <a:pt x="2217584" y="126632"/>
                  <a:pt x="2192926" y="146641"/>
                  <a:pt x="2173749" y="150643"/>
                </a:cubicBezTo>
                <a:cubicBezTo>
                  <a:pt x="2168270" y="138637"/>
                  <a:pt x="2143614" y="140638"/>
                  <a:pt x="2149093" y="120629"/>
                </a:cubicBezTo>
                <a:cubicBezTo>
                  <a:pt x="2168270" y="126632"/>
                  <a:pt x="2192926" y="126632"/>
                  <a:pt x="2198405" y="112624"/>
                </a:cubicBezTo>
                <a:close/>
                <a:moveTo>
                  <a:pt x="4031512" y="111947"/>
                </a:moveTo>
                <a:cubicBezTo>
                  <a:pt x="4047517" y="114173"/>
                  <a:pt x="4070608" y="123075"/>
                  <a:pt x="4074806" y="131978"/>
                </a:cubicBezTo>
                <a:cubicBezTo>
                  <a:pt x="4046817" y="141870"/>
                  <a:pt x="4035622" y="120107"/>
                  <a:pt x="4018829" y="112194"/>
                </a:cubicBezTo>
                <a:cubicBezTo>
                  <a:pt x="4021628" y="111205"/>
                  <a:pt x="4026176" y="111205"/>
                  <a:pt x="4031512" y="111947"/>
                </a:cubicBezTo>
                <a:close/>
                <a:moveTo>
                  <a:pt x="1095953" y="109021"/>
                </a:moveTo>
                <a:cubicBezTo>
                  <a:pt x="1106448" y="107988"/>
                  <a:pt x="1117643" y="110053"/>
                  <a:pt x="1126040" y="116246"/>
                </a:cubicBezTo>
                <a:cubicBezTo>
                  <a:pt x="1120443" y="138953"/>
                  <a:pt x="1089655" y="124503"/>
                  <a:pt x="1070064" y="120375"/>
                </a:cubicBezTo>
                <a:cubicBezTo>
                  <a:pt x="1075662" y="114181"/>
                  <a:pt x="1085458" y="110053"/>
                  <a:pt x="1095953" y="109021"/>
                </a:cubicBezTo>
                <a:close/>
                <a:moveTo>
                  <a:pt x="3942861" y="104400"/>
                </a:moveTo>
                <a:cubicBezTo>
                  <a:pt x="3959654" y="102389"/>
                  <a:pt x="3970849" y="106411"/>
                  <a:pt x="3968051" y="116464"/>
                </a:cubicBezTo>
                <a:cubicBezTo>
                  <a:pt x="3951258" y="118474"/>
                  <a:pt x="3942861" y="114453"/>
                  <a:pt x="3942861" y="104400"/>
                </a:cubicBezTo>
                <a:close/>
                <a:moveTo>
                  <a:pt x="4424724" y="103853"/>
                </a:moveTo>
                <a:cubicBezTo>
                  <a:pt x="4444135" y="103853"/>
                  <a:pt x="4449681" y="112041"/>
                  <a:pt x="4474638" y="107947"/>
                </a:cubicBezTo>
                <a:cubicBezTo>
                  <a:pt x="4469092" y="122278"/>
                  <a:pt x="4430270" y="116136"/>
                  <a:pt x="4441362" y="140702"/>
                </a:cubicBezTo>
                <a:cubicBezTo>
                  <a:pt x="4402540" y="146844"/>
                  <a:pt x="4388675" y="169362"/>
                  <a:pt x="4349853" y="175504"/>
                </a:cubicBezTo>
                <a:cubicBezTo>
                  <a:pt x="4333213" y="167315"/>
                  <a:pt x="4311029" y="163221"/>
                  <a:pt x="4302710" y="150937"/>
                </a:cubicBezTo>
                <a:cubicBezTo>
                  <a:pt x="4308256" y="146844"/>
                  <a:pt x="4322121" y="157079"/>
                  <a:pt x="4344305" y="150937"/>
                </a:cubicBezTo>
                <a:cubicBezTo>
                  <a:pt x="4355399" y="146844"/>
                  <a:pt x="4358172" y="136607"/>
                  <a:pt x="4355399" y="124324"/>
                </a:cubicBezTo>
                <a:cubicBezTo>
                  <a:pt x="4374810" y="130465"/>
                  <a:pt x="4424724" y="124324"/>
                  <a:pt x="4424724" y="103853"/>
                </a:cubicBezTo>
                <a:close/>
                <a:moveTo>
                  <a:pt x="2981202" y="103849"/>
                </a:moveTo>
                <a:cubicBezTo>
                  <a:pt x="3000709" y="110031"/>
                  <a:pt x="3031363" y="105909"/>
                  <a:pt x="3048083" y="112091"/>
                </a:cubicBezTo>
                <a:cubicBezTo>
                  <a:pt x="3045296" y="124453"/>
                  <a:pt x="3059231" y="122393"/>
                  <a:pt x="3056444" y="132695"/>
                </a:cubicBezTo>
                <a:cubicBezTo>
                  <a:pt x="3031363" y="149180"/>
                  <a:pt x="2992350" y="138877"/>
                  <a:pt x="2970056" y="128574"/>
                </a:cubicBezTo>
                <a:cubicBezTo>
                  <a:pt x="2967269" y="116211"/>
                  <a:pt x="2986776" y="120332"/>
                  <a:pt x="2981202" y="103849"/>
                </a:cubicBezTo>
                <a:close/>
                <a:moveTo>
                  <a:pt x="5108374" y="103846"/>
                </a:moveTo>
                <a:cubicBezTo>
                  <a:pt x="5102692" y="115810"/>
                  <a:pt x="5071442" y="125781"/>
                  <a:pt x="5054396" y="115810"/>
                </a:cubicBezTo>
                <a:cubicBezTo>
                  <a:pt x="5060078" y="105840"/>
                  <a:pt x="5085647" y="103846"/>
                  <a:pt x="5108374" y="103846"/>
                </a:cubicBezTo>
                <a:close/>
                <a:moveTo>
                  <a:pt x="5022077" y="103846"/>
                </a:moveTo>
                <a:cubicBezTo>
                  <a:pt x="5036238" y="105958"/>
                  <a:pt x="5050399" y="105958"/>
                  <a:pt x="5047566" y="116520"/>
                </a:cubicBezTo>
                <a:cubicBezTo>
                  <a:pt x="5030573" y="112296"/>
                  <a:pt x="5033405" y="122856"/>
                  <a:pt x="5016412" y="120744"/>
                </a:cubicBezTo>
                <a:cubicBezTo>
                  <a:pt x="5016412" y="114408"/>
                  <a:pt x="5024909" y="112296"/>
                  <a:pt x="5022077" y="103846"/>
                </a:cubicBezTo>
                <a:close/>
                <a:moveTo>
                  <a:pt x="3395090" y="99464"/>
                </a:moveTo>
                <a:cubicBezTo>
                  <a:pt x="3420280" y="103592"/>
                  <a:pt x="3420280" y="107720"/>
                  <a:pt x="3445469" y="103592"/>
                </a:cubicBezTo>
                <a:cubicBezTo>
                  <a:pt x="3451067" y="111849"/>
                  <a:pt x="3425878" y="118042"/>
                  <a:pt x="3445469" y="120107"/>
                </a:cubicBezTo>
                <a:cubicBezTo>
                  <a:pt x="3431475" y="134557"/>
                  <a:pt x="3411883" y="115978"/>
                  <a:pt x="3395090" y="115978"/>
                </a:cubicBezTo>
                <a:close/>
                <a:moveTo>
                  <a:pt x="2762688" y="95670"/>
                </a:moveTo>
                <a:cubicBezTo>
                  <a:pt x="2772017" y="96171"/>
                  <a:pt x="2780680" y="100193"/>
                  <a:pt x="2778014" y="108236"/>
                </a:cubicBezTo>
                <a:cubicBezTo>
                  <a:pt x="2764687" y="108236"/>
                  <a:pt x="2748694" y="108236"/>
                  <a:pt x="2743363" y="104215"/>
                </a:cubicBezTo>
                <a:cubicBezTo>
                  <a:pt x="2743363" y="98182"/>
                  <a:pt x="2753358" y="95167"/>
                  <a:pt x="2762688" y="95670"/>
                </a:cubicBezTo>
                <a:close/>
                <a:moveTo>
                  <a:pt x="1827982" y="95086"/>
                </a:moveTo>
                <a:cubicBezTo>
                  <a:pt x="1847738" y="103594"/>
                  <a:pt x="1825158" y="118482"/>
                  <a:pt x="1802580" y="112101"/>
                </a:cubicBezTo>
                <a:cubicBezTo>
                  <a:pt x="1799758" y="97213"/>
                  <a:pt x="1827982" y="105721"/>
                  <a:pt x="1827982" y="95086"/>
                </a:cubicBezTo>
                <a:close/>
                <a:moveTo>
                  <a:pt x="3149194" y="95075"/>
                </a:moveTo>
                <a:cubicBezTo>
                  <a:pt x="3163632" y="97269"/>
                  <a:pt x="3172296" y="103849"/>
                  <a:pt x="3175183" y="112623"/>
                </a:cubicBezTo>
                <a:cubicBezTo>
                  <a:pt x="3163632" y="112623"/>
                  <a:pt x="3160744" y="108236"/>
                  <a:pt x="3149194" y="108236"/>
                </a:cubicBezTo>
                <a:cubicBezTo>
                  <a:pt x="3149194" y="108236"/>
                  <a:pt x="3149194" y="108236"/>
                  <a:pt x="3149194" y="95075"/>
                </a:cubicBezTo>
                <a:close/>
                <a:moveTo>
                  <a:pt x="4551957" y="94011"/>
                </a:moveTo>
                <a:cubicBezTo>
                  <a:pt x="4567000" y="91479"/>
                  <a:pt x="4583793" y="91479"/>
                  <a:pt x="4603384" y="95530"/>
                </a:cubicBezTo>
                <a:cubicBezTo>
                  <a:pt x="4597787" y="115776"/>
                  <a:pt x="4617379" y="103628"/>
                  <a:pt x="4639770" y="115776"/>
                </a:cubicBezTo>
                <a:cubicBezTo>
                  <a:pt x="4642568" y="125899"/>
                  <a:pt x="4628575" y="125899"/>
                  <a:pt x="4634172" y="136022"/>
                </a:cubicBezTo>
                <a:cubicBezTo>
                  <a:pt x="4575396" y="113751"/>
                  <a:pt x="4525017" y="133998"/>
                  <a:pt x="4474638" y="103628"/>
                </a:cubicBezTo>
                <a:cubicBezTo>
                  <a:pt x="4477438" y="83381"/>
                  <a:pt x="4502627" y="105652"/>
                  <a:pt x="4511024" y="107677"/>
                </a:cubicBezTo>
                <a:cubicBezTo>
                  <a:pt x="4523618" y="101603"/>
                  <a:pt x="4536913" y="96542"/>
                  <a:pt x="4551957" y="94011"/>
                </a:cubicBezTo>
                <a:close/>
                <a:moveTo>
                  <a:pt x="3241155" y="92152"/>
                </a:moveTo>
                <a:cubicBezTo>
                  <a:pt x="3258291" y="94136"/>
                  <a:pt x="3252578" y="111997"/>
                  <a:pt x="3261147" y="119934"/>
                </a:cubicBezTo>
                <a:cubicBezTo>
                  <a:pt x="3255434" y="117950"/>
                  <a:pt x="3249722" y="115965"/>
                  <a:pt x="3241155" y="115965"/>
                </a:cubicBezTo>
                <a:cubicBezTo>
                  <a:pt x="3246866" y="104059"/>
                  <a:pt x="3241155" y="108028"/>
                  <a:pt x="3241155" y="92152"/>
                </a:cubicBezTo>
                <a:close/>
                <a:moveTo>
                  <a:pt x="4863277" y="92149"/>
                </a:moveTo>
                <a:cubicBezTo>
                  <a:pt x="4899661" y="102227"/>
                  <a:pt x="4922052" y="124397"/>
                  <a:pt x="4969632" y="128429"/>
                </a:cubicBezTo>
                <a:cubicBezTo>
                  <a:pt x="4972431" y="148585"/>
                  <a:pt x="4938845" y="142538"/>
                  <a:pt x="4944442" y="162693"/>
                </a:cubicBezTo>
                <a:cubicBezTo>
                  <a:pt x="4924851" y="158661"/>
                  <a:pt x="4922052" y="166724"/>
                  <a:pt x="4905259" y="166724"/>
                </a:cubicBezTo>
                <a:cubicBezTo>
                  <a:pt x="4896863" y="132460"/>
                  <a:pt x="4838087" y="132460"/>
                  <a:pt x="4832489" y="96180"/>
                </a:cubicBezTo>
                <a:cubicBezTo>
                  <a:pt x="4843684" y="100211"/>
                  <a:pt x="4863277" y="110288"/>
                  <a:pt x="4863277" y="92149"/>
                </a:cubicBezTo>
                <a:close/>
                <a:moveTo>
                  <a:pt x="5362267" y="92122"/>
                </a:moveTo>
                <a:cubicBezTo>
                  <a:pt x="5362267" y="92122"/>
                  <a:pt x="5362267" y="92122"/>
                  <a:pt x="5387457" y="92122"/>
                </a:cubicBezTo>
                <a:cubicBezTo>
                  <a:pt x="5390255" y="101523"/>
                  <a:pt x="5379060" y="105283"/>
                  <a:pt x="5362267" y="103403"/>
                </a:cubicBezTo>
                <a:cubicBezTo>
                  <a:pt x="5362267" y="103403"/>
                  <a:pt x="5362267" y="103403"/>
                  <a:pt x="5362267" y="92122"/>
                </a:cubicBezTo>
                <a:close/>
                <a:moveTo>
                  <a:pt x="1589222" y="83754"/>
                </a:moveTo>
                <a:cubicBezTo>
                  <a:pt x="1597843" y="83754"/>
                  <a:pt x="1594969" y="94112"/>
                  <a:pt x="1594969" y="100327"/>
                </a:cubicBezTo>
                <a:cubicBezTo>
                  <a:pt x="1577725" y="92040"/>
                  <a:pt x="1563357" y="102398"/>
                  <a:pt x="1551862" y="96183"/>
                </a:cubicBezTo>
                <a:cubicBezTo>
                  <a:pt x="1554735" y="77539"/>
                  <a:pt x="1586348" y="100327"/>
                  <a:pt x="1589222" y="83754"/>
                </a:cubicBezTo>
                <a:close/>
                <a:moveTo>
                  <a:pt x="4745860" y="83381"/>
                </a:moveTo>
                <a:cubicBezTo>
                  <a:pt x="4759187" y="83381"/>
                  <a:pt x="4764518" y="113540"/>
                  <a:pt x="4745860" y="115550"/>
                </a:cubicBezTo>
                <a:cubicBezTo>
                  <a:pt x="4740528" y="111529"/>
                  <a:pt x="4732531" y="87402"/>
                  <a:pt x="4745860" y="83381"/>
                </a:cubicBezTo>
                <a:close/>
                <a:moveTo>
                  <a:pt x="4369434" y="83381"/>
                </a:moveTo>
                <a:cubicBezTo>
                  <a:pt x="4388676" y="83381"/>
                  <a:pt x="4391424" y="95444"/>
                  <a:pt x="4405169" y="99465"/>
                </a:cubicBezTo>
                <a:cubicBezTo>
                  <a:pt x="4410666" y="115550"/>
                  <a:pt x="4374931" y="105497"/>
                  <a:pt x="4369434" y="115550"/>
                </a:cubicBezTo>
                <a:cubicBezTo>
                  <a:pt x="4350192" y="109518"/>
                  <a:pt x="4344693" y="85391"/>
                  <a:pt x="4369434" y="83381"/>
                </a:cubicBezTo>
                <a:close/>
                <a:moveTo>
                  <a:pt x="2626977" y="81618"/>
                </a:moveTo>
                <a:cubicBezTo>
                  <a:pt x="2635321" y="80042"/>
                  <a:pt x="2645752" y="81093"/>
                  <a:pt x="2661050" y="83195"/>
                </a:cubicBezTo>
                <a:cubicBezTo>
                  <a:pt x="2669394" y="112623"/>
                  <a:pt x="2622110" y="104215"/>
                  <a:pt x="2605421" y="95807"/>
                </a:cubicBezTo>
                <a:cubicBezTo>
                  <a:pt x="2612375" y="87399"/>
                  <a:pt x="2618633" y="83195"/>
                  <a:pt x="2626977" y="81618"/>
                </a:cubicBezTo>
                <a:close/>
                <a:moveTo>
                  <a:pt x="5214330" y="79526"/>
                </a:moveTo>
                <a:cubicBezTo>
                  <a:pt x="5214330" y="93485"/>
                  <a:pt x="5203001" y="99466"/>
                  <a:pt x="5183176" y="99466"/>
                </a:cubicBezTo>
                <a:cubicBezTo>
                  <a:pt x="5180344" y="85509"/>
                  <a:pt x="5191672" y="77533"/>
                  <a:pt x="5214330" y="79526"/>
                </a:cubicBezTo>
                <a:close/>
                <a:moveTo>
                  <a:pt x="4257065" y="79460"/>
                </a:moveTo>
                <a:cubicBezTo>
                  <a:pt x="4267087" y="78005"/>
                  <a:pt x="4278939" y="77753"/>
                  <a:pt x="4294277" y="79776"/>
                </a:cubicBezTo>
                <a:cubicBezTo>
                  <a:pt x="4341686" y="126307"/>
                  <a:pt x="4218981" y="134400"/>
                  <a:pt x="4185516" y="140470"/>
                </a:cubicBezTo>
                <a:cubicBezTo>
                  <a:pt x="4179938" y="162724"/>
                  <a:pt x="4185516" y="174863"/>
                  <a:pt x="4221770" y="170817"/>
                </a:cubicBezTo>
                <a:cubicBezTo>
                  <a:pt x="4230136" y="166770"/>
                  <a:pt x="4230136" y="156654"/>
                  <a:pt x="4238502" y="154632"/>
                </a:cubicBezTo>
                <a:cubicBezTo>
                  <a:pt x="4263601" y="152608"/>
                  <a:pt x="4269178" y="166770"/>
                  <a:pt x="4294277" y="166770"/>
                </a:cubicBezTo>
                <a:cubicBezTo>
                  <a:pt x="4297066" y="174863"/>
                  <a:pt x="4294277" y="178909"/>
                  <a:pt x="4283122" y="178909"/>
                </a:cubicBezTo>
                <a:cubicBezTo>
                  <a:pt x="4285911" y="182955"/>
                  <a:pt x="4297066" y="182955"/>
                  <a:pt x="4294277" y="191048"/>
                </a:cubicBezTo>
                <a:cubicBezTo>
                  <a:pt x="4322164" y="193071"/>
                  <a:pt x="4330531" y="180932"/>
                  <a:pt x="4350052" y="178909"/>
                </a:cubicBezTo>
                <a:cubicBezTo>
                  <a:pt x="4369574" y="187001"/>
                  <a:pt x="4391884" y="193071"/>
                  <a:pt x="4394672" y="211279"/>
                </a:cubicBezTo>
                <a:cubicBezTo>
                  <a:pt x="4358419" y="211279"/>
                  <a:pt x="4322164" y="217348"/>
                  <a:pt x="4277544" y="219371"/>
                </a:cubicBezTo>
                <a:cubicBezTo>
                  <a:pt x="4280334" y="205210"/>
                  <a:pt x="4266389" y="203186"/>
                  <a:pt x="4269178" y="191048"/>
                </a:cubicBezTo>
                <a:cubicBezTo>
                  <a:pt x="4224558" y="195094"/>
                  <a:pt x="4138108" y="199141"/>
                  <a:pt x="4079543" y="199141"/>
                </a:cubicBezTo>
                <a:cubicBezTo>
                  <a:pt x="4062811" y="184979"/>
                  <a:pt x="4104643" y="162724"/>
                  <a:pt x="4073966" y="150585"/>
                </a:cubicBezTo>
                <a:cubicBezTo>
                  <a:pt x="4090698" y="128331"/>
                  <a:pt x="4146473" y="116192"/>
                  <a:pt x="4185516" y="120238"/>
                </a:cubicBezTo>
                <a:cubicBezTo>
                  <a:pt x="4185516" y="108100"/>
                  <a:pt x="4163206" y="112145"/>
                  <a:pt x="4171573" y="95961"/>
                </a:cubicBezTo>
                <a:cubicBezTo>
                  <a:pt x="4213403" y="98996"/>
                  <a:pt x="4226998" y="83822"/>
                  <a:pt x="4257065" y="79460"/>
                </a:cubicBezTo>
                <a:close/>
                <a:moveTo>
                  <a:pt x="4639648" y="79287"/>
                </a:moveTo>
                <a:cubicBezTo>
                  <a:pt x="4645184" y="79799"/>
                  <a:pt x="4652104" y="82358"/>
                  <a:pt x="4659023" y="83381"/>
                </a:cubicBezTo>
                <a:cubicBezTo>
                  <a:pt x="4642416" y="99758"/>
                  <a:pt x="4656256" y="87475"/>
                  <a:pt x="4664559" y="103853"/>
                </a:cubicBezTo>
                <a:cubicBezTo>
                  <a:pt x="4664559" y="103853"/>
                  <a:pt x="4664559" y="103853"/>
                  <a:pt x="4645184" y="103853"/>
                </a:cubicBezTo>
                <a:cubicBezTo>
                  <a:pt x="4647952" y="93617"/>
                  <a:pt x="4636878" y="91570"/>
                  <a:pt x="4628575" y="87475"/>
                </a:cubicBezTo>
                <a:cubicBezTo>
                  <a:pt x="4629959" y="80310"/>
                  <a:pt x="4634110" y="78775"/>
                  <a:pt x="4639648" y="79287"/>
                </a:cubicBezTo>
                <a:close/>
                <a:moveTo>
                  <a:pt x="2871309" y="78990"/>
                </a:moveTo>
                <a:cubicBezTo>
                  <a:pt x="2871309" y="78990"/>
                  <a:pt x="2871309" y="78990"/>
                  <a:pt x="2907694" y="78990"/>
                </a:cubicBezTo>
                <a:cubicBezTo>
                  <a:pt x="2902096" y="95702"/>
                  <a:pt x="2927286" y="91524"/>
                  <a:pt x="2921688" y="108235"/>
                </a:cubicBezTo>
                <a:cubicBezTo>
                  <a:pt x="2890900" y="108235"/>
                  <a:pt x="2871309" y="99880"/>
                  <a:pt x="2871309" y="78990"/>
                </a:cubicBezTo>
                <a:close/>
                <a:moveTo>
                  <a:pt x="4043229" y="78965"/>
                </a:moveTo>
                <a:cubicBezTo>
                  <a:pt x="4048206" y="77826"/>
                  <a:pt x="4053941" y="77699"/>
                  <a:pt x="4060014" y="79218"/>
                </a:cubicBezTo>
                <a:cubicBezTo>
                  <a:pt x="4070808" y="99464"/>
                  <a:pt x="4038421" y="91366"/>
                  <a:pt x="4030325" y="99464"/>
                </a:cubicBezTo>
                <a:cubicBezTo>
                  <a:pt x="4020204" y="94909"/>
                  <a:pt x="4028301" y="82381"/>
                  <a:pt x="4043229" y="78965"/>
                </a:cubicBezTo>
                <a:close/>
                <a:moveTo>
                  <a:pt x="5244317" y="76037"/>
                </a:moveTo>
                <a:cubicBezTo>
                  <a:pt x="5264142" y="76037"/>
                  <a:pt x="5269807" y="88043"/>
                  <a:pt x="5295295" y="84041"/>
                </a:cubicBezTo>
                <a:cubicBezTo>
                  <a:pt x="5286800" y="112055"/>
                  <a:pt x="5309456" y="120059"/>
                  <a:pt x="5312288" y="140069"/>
                </a:cubicBezTo>
                <a:cubicBezTo>
                  <a:pt x="5289632" y="152075"/>
                  <a:pt x="5281135" y="144071"/>
                  <a:pt x="5249981" y="140069"/>
                </a:cubicBezTo>
                <a:cubicBezTo>
                  <a:pt x="5252813" y="116056"/>
                  <a:pt x="5249981" y="96047"/>
                  <a:pt x="5244317" y="76037"/>
                </a:cubicBezTo>
                <a:close/>
                <a:moveTo>
                  <a:pt x="1040076" y="75201"/>
                </a:moveTo>
                <a:cubicBezTo>
                  <a:pt x="1054069" y="73153"/>
                  <a:pt x="1056869" y="77247"/>
                  <a:pt x="1065265" y="79295"/>
                </a:cubicBezTo>
                <a:cubicBezTo>
                  <a:pt x="1068064" y="89530"/>
                  <a:pt x="1056869" y="93625"/>
                  <a:pt x="1040076" y="91578"/>
                </a:cubicBezTo>
                <a:cubicBezTo>
                  <a:pt x="1040076" y="91578"/>
                  <a:pt x="1040076" y="91578"/>
                  <a:pt x="1040076" y="75201"/>
                </a:cubicBezTo>
                <a:close/>
                <a:moveTo>
                  <a:pt x="3891997" y="72575"/>
                </a:moveTo>
                <a:cubicBezTo>
                  <a:pt x="3899956" y="72575"/>
                  <a:pt x="3906876" y="75743"/>
                  <a:pt x="3906876" y="84192"/>
                </a:cubicBezTo>
                <a:cubicBezTo>
                  <a:pt x="3887500" y="86304"/>
                  <a:pt x="3884732" y="79967"/>
                  <a:pt x="3870891" y="79967"/>
                </a:cubicBezTo>
                <a:cubicBezTo>
                  <a:pt x="3875043" y="75743"/>
                  <a:pt x="3884039" y="72575"/>
                  <a:pt x="3891997" y="72575"/>
                </a:cubicBezTo>
                <a:close/>
                <a:moveTo>
                  <a:pt x="3247152" y="71678"/>
                </a:moveTo>
                <a:cubicBezTo>
                  <a:pt x="3260783" y="75578"/>
                  <a:pt x="3288043" y="73628"/>
                  <a:pt x="3301674" y="79477"/>
                </a:cubicBezTo>
                <a:cubicBezTo>
                  <a:pt x="3307127" y="95074"/>
                  <a:pt x="3279865" y="91175"/>
                  <a:pt x="3260783" y="91175"/>
                </a:cubicBezTo>
                <a:cubicBezTo>
                  <a:pt x="3258056" y="83376"/>
                  <a:pt x="3247152" y="81426"/>
                  <a:pt x="3247152" y="71678"/>
                </a:cubicBezTo>
                <a:close/>
                <a:moveTo>
                  <a:pt x="2719295" y="70461"/>
                </a:moveTo>
                <a:cubicBezTo>
                  <a:pt x="2728276" y="71191"/>
                  <a:pt x="2736180" y="75578"/>
                  <a:pt x="2728994" y="83376"/>
                </a:cubicBezTo>
                <a:cubicBezTo>
                  <a:pt x="2717499" y="83376"/>
                  <a:pt x="2717499" y="77527"/>
                  <a:pt x="2703130" y="79477"/>
                </a:cubicBezTo>
                <a:cubicBezTo>
                  <a:pt x="2700256" y="72654"/>
                  <a:pt x="2710315" y="69729"/>
                  <a:pt x="2719295" y="70461"/>
                </a:cubicBezTo>
                <a:close/>
                <a:moveTo>
                  <a:pt x="3779750" y="67002"/>
                </a:moveTo>
                <a:cubicBezTo>
                  <a:pt x="3782464" y="68025"/>
                  <a:pt x="3784499" y="71096"/>
                  <a:pt x="3784499" y="75190"/>
                </a:cubicBezTo>
                <a:cubicBezTo>
                  <a:pt x="3800779" y="75190"/>
                  <a:pt x="3795352" y="67002"/>
                  <a:pt x="3808917" y="75190"/>
                </a:cubicBezTo>
                <a:cubicBezTo>
                  <a:pt x="3806205" y="83379"/>
                  <a:pt x="3792638" y="83379"/>
                  <a:pt x="3776359" y="83379"/>
                </a:cubicBezTo>
                <a:cubicBezTo>
                  <a:pt x="3779073" y="77237"/>
                  <a:pt x="3779073" y="71096"/>
                  <a:pt x="3770933" y="71096"/>
                </a:cubicBezTo>
                <a:cubicBezTo>
                  <a:pt x="3773647" y="67002"/>
                  <a:pt x="3777038" y="65978"/>
                  <a:pt x="3779750" y="67002"/>
                </a:cubicBezTo>
                <a:close/>
                <a:moveTo>
                  <a:pt x="2112461" y="62917"/>
                </a:moveTo>
                <a:cubicBezTo>
                  <a:pt x="2112461" y="62917"/>
                  <a:pt x="2112461" y="62917"/>
                  <a:pt x="2137951" y="62917"/>
                </a:cubicBezTo>
                <a:cubicBezTo>
                  <a:pt x="2143615" y="74980"/>
                  <a:pt x="2120958" y="70959"/>
                  <a:pt x="2118125" y="79002"/>
                </a:cubicBezTo>
                <a:cubicBezTo>
                  <a:pt x="2109629" y="76991"/>
                  <a:pt x="2112461" y="68949"/>
                  <a:pt x="2112461" y="62917"/>
                </a:cubicBezTo>
                <a:close/>
                <a:moveTo>
                  <a:pt x="2365522" y="62905"/>
                </a:moveTo>
                <a:cubicBezTo>
                  <a:pt x="2374245" y="69119"/>
                  <a:pt x="2397508" y="64976"/>
                  <a:pt x="2397508" y="79477"/>
                </a:cubicBezTo>
                <a:cubicBezTo>
                  <a:pt x="2382968" y="77406"/>
                  <a:pt x="2382968" y="87764"/>
                  <a:pt x="2365522" y="83620"/>
                </a:cubicBezTo>
                <a:close/>
                <a:moveTo>
                  <a:pt x="2889303" y="58529"/>
                </a:moveTo>
                <a:cubicBezTo>
                  <a:pt x="2886636" y="66886"/>
                  <a:pt x="2878640" y="73152"/>
                  <a:pt x="2859981" y="71063"/>
                </a:cubicBezTo>
                <a:cubicBezTo>
                  <a:pt x="2857316" y="58529"/>
                  <a:pt x="2873309" y="58529"/>
                  <a:pt x="2889303" y="58529"/>
                </a:cubicBezTo>
                <a:close/>
                <a:moveTo>
                  <a:pt x="4918453" y="55566"/>
                </a:moveTo>
                <a:cubicBezTo>
                  <a:pt x="4923784" y="57613"/>
                  <a:pt x="4926449" y="59660"/>
                  <a:pt x="4934446" y="59660"/>
                </a:cubicBezTo>
                <a:cubicBezTo>
                  <a:pt x="4934446" y="67849"/>
                  <a:pt x="4907791" y="61707"/>
                  <a:pt x="4913122" y="76038"/>
                </a:cubicBezTo>
                <a:cubicBezTo>
                  <a:pt x="4913122" y="76038"/>
                  <a:pt x="4913122" y="76038"/>
                  <a:pt x="4894463" y="76038"/>
                </a:cubicBezTo>
                <a:cubicBezTo>
                  <a:pt x="4894463" y="61707"/>
                  <a:pt x="4921119" y="67849"/>
                  <a:pt x="4918453" y="55566"/>
                </a:cubicBezTo>
                <a:close/>
                <a:moveTo>
                  <a:pt x="4498486" y="50854"/>
                </a:moveTo>
                <a:cubicBezTo>
                  <a:pt x="4523548" y="46792"/>
                  <a:pt x="4529116" y="54916"/>
                  <a:pt x="4548608" y="54916"/>
                </a:cubicBezTo>
                <a:cubicBezTo>
                  <a:pt x="4526332" y="69132"/>
                  <a:pt x="4520762" y="83349"/>
                  <a:pt x="4476210" y="75224"/>
                </a:cubicBezTo>
                <a:cubicBezTo>
                  <a:pt x="4470640" y="56947"/>
                  <a:pt x="4504055" y="67101"/>
                  <a:pt x="4498486" y="50854"/>
                </a:cubicBezTo>
                <a:close/>
                <a:moveTo>
                  <a:pt x="3810251" y="45359"/>
                </a:moveTo>
                <a:cubicBezTo>
                  <a:pt x="3810251" y="45359"/>
                  <a:pt x="3810251" y="45359"/>
                  <a:pt x="3831575" y="45359"/>
                </a:cubicBezTo>
                <a:cubicBezTo>
                  <a:pt x="3836906" y="61445"/>
                  <a:pt x="3804919" y="61445"/>
                  <a:pt x="3810251" y="45359"/>
                </a:cubicBezTo>
                <a:close/>
                <a:moveTo>
                  <a:pt x="4141977" y="44465"/>
                </a:moveTo>
                <a:cubicBezTo>
                  <a:pt x="4158772" y="42434"/>
                  <a:pt x="4158772" y="50558"/>
                  <a:pt x="4172765" y="50558"/>
                </a:cubicBezTo>
                <a:cubicBezTo>
                  <a:pt x="4172765" y="58681"/>
                  <a:pt x="4161570" y="62743"/>
                  <a:pt x="4167168" y="74929"/>
                </a:cubicBezTo>
                <a:cubicBezTo>
                  <a:pt x="4139179" y="78991"/>
                  <a:pt x="4130782" y="56650"/>
                  <a:pt x="4141977" y="44465"/>
                </a:cubicBezTo>
                <a:close/>
                <a:moveTo>
                  <a:pt x="4894463" y="36557"/>
                </a:moveTo>
                <a:cubicBezTo>
                  <a:pt x="4905658" y="38604"/>
                  <a:pt x="4922451" y="38604"/>
                  <a:pt x="4919653" y="50887"/>
                </a:cubicBezTo>
                <a:cubicBezTo>
                  <a:pt x="4905658" y="57029"/>
                  <a:pt x="4911256" y="48840"/>
                  <a:pt x="4894463" y="50887"/>
                </a:cubicBezTo>
                <a:cubicBezTo>
                  <a:pt x="4894463" y="50887"/>
                  <a:pt x="4894463" y="50887"/>
                  <a:pt x="4894463" y="36557"/>
                </a:cubicBezTo>
                <a:close/>
                <a:moveTo>
                  <a:pt x="4019261" y="34316"/>
                </a:moveTo>
                <a:cubicBezTo>
                  <a:pt x="4034050" y="35339"/>
                  <a:pt x="4048136" y="37898"/>
                  <a:pt x="4060812" y="40969"/>
                </a:cubicBezTo>
                <a:cubicBezTo>
                  <a:pt x="4049545" y="71676"/>
                  <a:pt x="4001656" y="77818"/>
                  <a:pt x="3967851" y="92148"/>
                </a:cubicBezTo>
                <a:cubicBezTo>
                  <a:pt x="3976302" y="73724"/>
                  <a:pt x="3948132" y="77818"/>
                  <a:pt x="3936864" y="71676"/>
                </a:cubicBezTo>
                <a:cubicBezTo>
                  <a:pt x="3942498" y="61441"/>
                  <a:pt x="3973485" y="61441"/>
                  <a:pt x="3973485" y="36875"/>
                </a:cubicBezTo>
                <a:cubicBezTo>
                  <a:pt x="3988978" y="33804"/>
                  <a:pt x="4004473" y="33293"/>
                  <a:pt x="4019261" y="34316"/>
                </a:cubicBezTo>
                <a:close/>
                <a:moveTo>
                  <a:pt x="3870891" y="32200"/>
                </a:moveTo>
                <a:cubicBezTo>
                  <a:pt x="3884732" y="32200"/>
                  <a:pt x="3887500" y="40556"/>
                  <a:pt x="3906876" y="36378"/>
                </a:cubicBezTo>
                <a:cubicBezTo>
                  <a:pt x="3901340" y="44734"/>
                  <a:pt x="3887500" y="46823"/>
                  <a:pt x="3870891" y="44734"/>
                </a:cubicBezTo>
                <a:close/>
                <a:moveTo>
                  <a:pt x="3586278" y="32200"/>
                </a:moveTo>
                <a:cubicBezTo>
                  <a:pt x="3636515" y="32200"/>
                  <a:pt x="3644888" y="56766"/>
                  <a:pt x="3667216" y="75190"/>
                </a:cubicBezTo>
                <a:cubicBezTo>
                  <a:pt x="3650469" y="91568"/>
                  <a:pt x="3636515" y="107945"/>
                  <a:pt x="3647678" y="132510"/>
                </a:cubicBezTo>
                <a:cubicBezTo>
                  <a:pt x="3658842" y="148888"/>
                  <a:pt x="3700706" y="140699"/>
                  <a:pt x="3697915" y="167313"/>
                </a:cubicBezTo>
                <a:cubicBezTo>
                  <a:pt x="3731407" y="159124"/>
                  <a:pt x="3750942" y="181642"/>
                  <a:pt x="3739779" y="204162"/>
                </a:cubicBezTo>
                <a:cubicBezTo>
                  <a:pt x="3731407" y="210303"/>
                  <a:pt x="3700706" y="202114"/>
                  <a:pt x="3703498" y="216445"/>
                </a:cubicBezTo>
                <a:cubicBezTo>
                  <a:pt x="3692334" y="206208"/>
                  <a:pt x="3672797" y="202114"/>
                  <a:pt x="3642097" y="204162"/>
                </a:cubicBezTo>
                <a:cubicBezTo>
                  <a:pt x="3658842" y="177548"/>
                  <a:pt x="3603024" y="175501"/>
                  <a:pt x="3605815" y="144793"/>
                </a:cubicBezTo>
                <a:cubicBezTo>
                  <a:pt x="3572324" y="140699"/>
                  <a:pt x="3547205" y="130464"/>
                  <a:pt x="3505342" y="132510"/>
                </a:cubicBezTo>
                <a:cubicBezTo>
                  <a:pt x="3510924" y="109992"/>
                  <a:pt x="3505342" y="95662"/>
                  <a:pt x="3469060" y="99756"/>
                </a:cubicBezTo>
                <a:cubicBezTo>
                  <a:pt x="3483014" y="71096"/>
                  <a:pt x="3522087" y="99756"/>
                  <a:pt x="3549997" y="83379"/>
                </a:cubicBezTo>
                <a:cubicBezTo>
                  <a:pt x="3549997" y="75190"/>
                  <a:pt x="3544415" y="75190"/>
                  <a:pt x="3536041" y="75190"/>
                </a:cubicBezTo>
                <a:cubicBezTo>
                  <a:pt x="3547205" y="67002"/>
                  <a:pt x="3575115" y="69048"/>
                  <a:pt x="3586278" y="62907"/>
                </a:cubicBezTo>
                <a:cubicBezTo>
                  <a:pt x="3586278" y="62907"/>
                  <a:pt x="3586278" y="62907"/>
                  <a:pt x="3586278" y="32200"/>
                </a:cubicBezTo>
                <a:close/>
                <a:moveTo>
                  <a:pt x="4216747" y="25922"/>
                </a:moveTo>
                <a:cubicBezTo>
                  <a:pt x="4219412" y="25124"/>
                  <a:pt x="4221411" y="25124"/>
                  <a:pt x="4226742" y="28315"/>
                </a:cubicBezTo>
                <a:cubicBezTo>
                  <a:pt x="4226742" y="28315"/>
                  <a:pt x="4226742" y="28315"/>
                  <a:pt x="4226742" y="36822"/>
                </a:cubicBezTo>
                <a:cubicBezTo>
                  <a:pt x="4216081" y="45331"/>
                  <a:pt x="4218745" y="36822"/>
                  <a:pt x="4202752" y="36822"/>
                </a:cubicBezTo>
                <a:lnTo>
                  <a:pt x="4202752" y="28315"/>
                </a:lnTo>
                <a:cubicBezTo>
                  <a:pt x="4210749" y="28315"/>
                  <a:pt x="4214081" y="26720"/>
                  <a:pt x="4216747" y="25922"/>
                </a:cubicBezTo>
                <a:close/>
                <a:moveTo>
                  <a:pt x="3832907" y="20472"/>
                </a:moveTo>
                <a:cubicBezTo>
                  <a:pt x="3832907" y="20472"/>
                  <a:pt x="3832907" y="20472"/>
                  <a:pt x="3851101" y="20472"/>
                </a:cubicBezTo>
                <a:cubicBezTo>
                  <a:pt x="3858897" y="34546"/>
                  <a:pt x="3843303" y="30525"/>
                  <a:pt x="3840705" y="36557"/>
                </a:cubicBezTo>
                <a:cubicBezTo>
                  <a:pt x="3832907" y="36557"/>
                  <a:pt x="3835507" y="26503"/>
                  <a:pt x="3832907" y="20472"/>
                </a:cubicBezTo>
                <a:close/>
                <a:moveTo>
                  <a:pt x="3722542" y="16120"/>
                </a:moveTo>
                <a:cubicBezTo>
                  <a:pt x="3705961" y="34545"/>
                  <a:pt x="3730832" y="38639"/>
                  <a:pt x="3752941" y="40686"/>
                </a:cubicBezTo>
                <a:cubicBezTo>
                  <a:pt x="3739124" y="77535"/>
                  <a:pt x="3678325" y="65252"/>
                  <a:pt x="3658980" y="40686"/>
                </a:cubicBezTo>
                <a:cubicBezTo>
                  <a:pt x="3667271" y="24308"/>
                  <a:pt x="3692142" y="18167"/>
                  <a:pt x="3722542" y="16120"/>
                </a:cubicBezTo>
                <a:close/>
                <a:moveTo>
                  <a:pt x="3808876" y="6215"/>
                </a:moveTo>
                <a:cubicBezTo>
                  <a:pt x="3820331" y="6215"/>
                  <a:pt x="3830743" y="8855"/>
                  <a:pt x="3826578" y="16248"/>
                </a:cubicBezTo>
                <a:cubicBezTo>
                  <a:pt x="3821025" y="16248"/>
                  <a:pt x="3815471" y="18360"/>
                  <a:pt x="3815471" y="20472"/>
                </a:cubicBezTo>
                <a:cubicBezTo>
                  <a:pt x="3807141" y="16248"/>
                  <a:pt x="3804364" y="7799"/>
                  <a:pt x="3784928" y="12023"/>
                </a:cubicBezTo>
                <a:cubicBezTo>
                  <a:pt x="3784928" y="8855"/>
                  <a:pt x="3797422" y="6215"/>
                  <a:pt x="3808876" y="6215"/>
                </a:cubicBezTo>
                <a:close/>
                <a:moveTo>
                  <a:pt x="5504208" y="0"/>
                </a:moveTo>
                <a:cubicBezTo>
                  <a:pt x="5504208" y="0"/>
                  <a:pt x="5504208" y="0"/>
                  <a:pt x="5529398" y="0"/>
                </a:cubicBezTo>
                <a:cubicBezTo>
                  <a:pt x="5532196" y="10445"/>
                  <a:pt x="5521001" y="14623"/>
                  <a:pt x="5504208" y="12534"/>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D507D41D-CA65-44E0-8BE9-EE6A9A89BC33}"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3582162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6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F75EF53-8248-4BB5-AC74-6F14E5CEB996}"/>
              </a:ext>
            </a:extLst>
          </p:cNvPr>
          <p:cNvSpPr>
            <a:spLocks noGrp="1"/>
          </p:cNvSpPr>
          <p:nvPr>
            <p:ph type="pic" sz="quarter" idx="13"/>
          </p:nvPr>
        </p:nvSpPr>
        <p:spPr>
          <a:xfrm>
            <a:off x="0" y="0"/>
            <a:ext cx="6026540" cy="6858000"/>
          </a:xfrm>
          <a:custGeom>
            <a:avLst/>
            <a:gdLst>
              <a:gd name="connsiteX0" fmla="*/ 4896291 w 6026540"/>
              <a:gd name="connsiteY0" fmla="*/ 4824869 h 6858000"/>
              <a:gd name="connsiteX1" fmla="*/ 4728883 w 6026540"/>
              <a:gd name="connsiteY1" fmla="*/ 4957072 h 6858000"/>
              <a:gd name="connsiteX2" fmla="*/ 4754744 w 6026540"/>
              <a:gd name="connsiteY2" fmla="*/ 5167248 h 6858000"/>
              <a:gd name="connsiteX3" fmla="*/ 5012424 w 6026540"/>
              <a:gd name="connsiteY3" fmla="*/ 5324855 h 6858000"/>
              <a:gd name="connsiteX4" fmla="*/ 5304525 w 6026540"/>
              <a:gd name="connsiteY4" fmla="*/ 5394540 h 6858000"/>
              <a:gd name="connsiteX5" fmla="*/ 5471253 w 6026540"/>
              <a:gd name="connsiteY5" fmla="*/ 5263984 h 6858000"/>
              <a:gd name="connsiteX6" fmla="*/ 5491498 w 6026540"/>
              <a:gd name="connsiteY6" fmla="*/ 5146832 h 6858000"/>
              <a:gd name="connsiteX7" fmla="*/ 5446072 w 6026540"/>
              <a:gd name="connsiteY7" fmla="*/ 5052161 h 6858000"/>
              <a:gd name="connsiteX8" fmla="*/ 5190038 w 6026540"/>
              <a:gd name="connsiteY8" fmla="*/ 4895235 h 6858000"/>
              <a:gd name="connsiteX9" fmla="*/ 4896291 w 6026540"/>
              <a:gd name="connsiteY9" fmla="*/ 4824869 h 6858000"/>
              <a:gd name="connsiteX10" fmla="*/ 5517297 w 6026540"/>
              <a:gd name="connsiteY10" fmla="*/ 2575462 h 6858000"/>
              <a:gd name="connsiteX11" fmla="*/ 5346821 w 6026540"/>
              <a:gd name="connsiteY11" fmla="*/ 2584825 h 6858000"/>
              <a:gd name="connsiteX12" fmla="*/ 5056606 w 6026540"/>
              <a:gd name="connsiteY12" fmla="*/ 2668575 h 6858000"/>
              <a:gd name="connsiteX13" fmla="*/ 4976236 w 6026540"/>
              <a:gd name="connsiteY13" fmla="*/ 2866170 h 6858000"/>
              <a:gd name="connsiteX14" fmla="*/ 5102442 w 6026540"/>
              <a:gd name="connsiteY14" fmla="*/ 3036213 h 6858000"/>
              <a:gd name="connsiteX15" fmla="*/ 5404337 w 6026540"/>
              <a:gd name="connsiteY15" fmla="*/ 3046140 h 6858000"/>
              <a:gd name="connsiteX16" fmla="*/ 5692784 w 6026540"/>
              <a:gd name="connsiteY16" fmla="*/ 2962610 h 6858000"/>
              <a:gd name="connsiteX17" fmla="*/ 5774700 w 6026540"/>
              <a:gd name="connsiteY17" fmla="*/ 2830059 h 6858000"/>
              <a:gd name="connsiteX18" fmla="*/ 5773374 w 6026540"/>
              <a:gd name="connsiteY18" fmla="*/ 2766783 h 6858000"/>
              <a:gd name="connsiteX19" fmla="*/ 5646947 w 6026540"/>
              <a:gd name="connsiteY19" fmla="*/ 2594972 h 6858000"/>
              <a:gd name="connsiteX20" fmla="*/ 5517297 w 6026540"/>
              <a:gd name="connsiteY20" fmla="*/ 2575462 h 6858000"/>
              <a:gd name="connsiteX21" fmla="*/ 0 w 6026540"/>
              <a:gd name="connsiteY21" fmla="*/ 0 h 6858000"/>
              <a:gd name="connsiteX22" fmla="*/ 3069892 w 6026540"/>
              <a:gd name="connsiteY22" fmla="*/ 0 h 6858000"/>
              <a:gd name="connsiteX23" fmla="*/ 3083309 w 6026540"/>
              <a:gd name="connsiteY23" fmla="*/ 9541 h 6858000"/>
              <a:gd name="connsiteX24" fmla="*/ 4330547 w 6026540"/>
              <a:gd name="connsiteY24" fmla="*/ 1486351 h 6858000"/>
              <a:gd name="connsiteX25" fmla="*/ 4345544 w 6026540"/>
              <a:gd name="connsiteY25" fmla="*/ 1517845 h 6858000"/>
              <a:gd name="connsiteX26" fmla="*/ 4492113 w 6026540"/>
              <a:gd name="connsiteY26" fmla="*/ 1454017 h 6858000"/>
              <a:gd name="connsiteX27" fmla="*/ 5370085 w 6026540"/>
              <a:gd name="connsiteY27" fmla="*/ 1730262 h 6858000"/>
              <a:gd name="connsiteX28" fmla="*/ 5474929 w 6026540"/>
              <a:gd name="connsiteY28" fmla="*/ 1640892 h 6858000"/>
              <a:gd name="connsiteX29" fmla="*/ 5468884 w 6026540"/>
              <a:gd name="connsiteY29" fmla="*/ 1506561 h 6858000"/>
              <a:gd name="connsiteX30" fmla="*/ 5173750 w 6026540"/>
              <a:gd name="connsiteY30" fmla="*/ 1431100 h 6858000"/>
              <a:gd name="connsiteX31" fmla="*/ 5076320 w 6026540"/>
              <a:gd name="connsiteY31" fmla="*/ 1207373 h 6858000"/>
              <a:gd name="connsiteX32" fmla="*/ 5439830 w 6026540"/>
              <a:gd name="connsiteY32" fmla="*/ 1196718 h 6858000"/>
              <a:gd name="connsiteX33" fmla="*/ 5671038 w 6026540"/>
              <a:gd name="connsiteY33" fmla="*/ 1439896 h 6858000"/>
              <a:gd name="connsiteX34" fmla="*/ 5716510 w 6026540"/>
              <a:gd name="connsiteY34" fmla="*/ 1607325 h 6858000"/>
              <a:gd name="connsiteX35" fmla="*/ 5697892 w 6026540"/>
              <a:gd name="connsiteY35" fmla="*/ 1753611 h 6858000"/>
              <a:gd name="connsiteX36" fmla="*/ 5493723 w 6026540"/>
              <a:gd name="connsiteY36" fmla="*/ 1956175 h 6858000"/>
              <a:gd name="connsiteX37" fmla="*/ 5220280 w 6026540"/>
              <a:gd name="connsiteY37" fmla="*/ 1990746 h 6858000"/>
              <a:gd name="connsiteX38" fmla="*/ 4917970 w 6026540"/>
              <a:gd name="connsiteY38" fmla="*/ 1907725 h 6858000"/>
              <a:gd name="connsiteX39" fmla="*/ 4642143 w 6026540"/>
              <a:gd name="connsiteY39" fmla="*/ 1753917 h 6858000"/>
              <a:gd name="connsiteX40" fmla="*/ 4861894 w 6026540"/>
              <a:gd name="connsiteY40" fmla="*/ 2258526 h 6858000"/>
              <a:gd name="connsiteX41" fmla="*/ 4674094 w 6026540"/>
              <a:gd name="connsiteY41" fmla="*/ 2340311 h 6858000"/>
              <a:gd name="connsiteX42" fmla="*/ 4623798 w 6026540"/>
              <a:gd name="connsiteY42" fmla="*/ 2224817 h 6858000"/>
              <a:gd name="connsiteX43" fmla="*/ 4675880 w 6026540"/>
              <a:gd name="connsiteY43" fmla="*/ 2413813 h 6858000"/>
              <a:gd name="connsiteX44" fmla="*/ 4728361 w 6026540"/>
              <a:gd name="connsiteY44" fmla="*/ 2660508 h 6858000"/>
              <a:gd name="connsiteX45" fmla="*/ 4742314 w 6026540"/>
              <a:gd name="connsiteY45" fmla="*/ 2752839 h 6858000"/>
              <a:gd name="connsiteX46" fmla="*/ 4754787 w 6026540"/>
              <a:gd name="connsiteY46" fmla="*/ 2681749 h 6858000"/>
              <a:gd name="connsiteX47" fmla="*/ 5316189 w 6026540"/>
              <a:gd name="connsiteY47" fmla="*/ 2339144 h 6858000"/>
              <a:gd name="connsiteX48" fmla="*/ 6008450 w 6026540"/>
              <a:gd name="connsiteY48" fmla="*/ 2737474 h 6858000"/>
              <a:gd name="connsiteX49" fmla="*/ 6012500 w 6026540"/>
              <a:gd name="connsiteY49" fmla="*/ 2856334 h 6858000"/>
              <a:gd name="connsiteX50" fmla="*/ 5884167 w 6026540"/>
              <a:gd name="connsiteY50" fmla="*/ 3122733 h 6858000"/>
              <a:gd name="connsiteX51" fmla="*/ 5434968 w 6026540"/>
              <a:gd name="connsiteY51" fmla="*/ 3291821 h 6858000"/>
              <a:gd name="connsiteX52" fmla="*/ 4956235 w 6026540"/>
              <a:gd name="connsiteY52" fmla="*/ 3238426 h 6858000"/>
              <a:gd name="connsiteX53" fmla="*/ 4810685 w 6026540"/>
              <a:gd name="connsiteY53" fmla="*/ 3107591 h 6858000"/>
              <a:gd name="connsiteX54" fmla="*/ 4777570 w 6026540"/>
              <a:gd name="connsiteY54" fmla="*/ 3035852 h 6858000"/>
              <a:gd name="connsiteX55" fmla="*/ 4789558 w 6026540"/>
              <a:gd name="connsiteY55" fmla="*/ 3168550 h 6858000"/>
              <a:gd name="connsiteX56" fmla="*/ 4797376 w 6026540"/>
              <a:gd name="connsiteY56" fmla="*/ 3429000 h 6858000"/>
              <a:gd name="connsiteX57" fmla="*/ 4792105 w 6026540"/>
              <a:gd name="connsiteY57" fmla="*/ 3604587 h 6858000"/>
              <a:gd name="connsiteX58" fmla="*/ 4807697 w 6026540"/>
              <a:gd name="connsiteY58" fmla="*/ 3464263 h 6858000"/>
              <a:gd name="connsiteX59" fmla="*/ 4993577 w 6026540"/>
              <a:gd name="connsiteY59" fmla="*/ 3484917 h 6858000"/>
              <a:gd name="connsiteX60" fmla="*/ 5617302 w 6026540"/>
              <a:gd name="connsiteY60" fmla="*/ 4161758 h 6858000"/>
              <a:gd name="connsiteX61" fmla="*/ 5752729 w 6026540"/>
              <a:gd name="connsiteY61" fmla="*/ 4136483 h 6858000"/>
              <a:gd name="connsiteX62" fmla="*/ 5814394 w 6026540"/>
              <a:gd name="connsiteY62" fmla="*/ 4016989 h 6858000"/>
              <a:gd name="connsiteX63" fmla="*/ 5596061 w 6026540"/>
              <a:gd name="connsiteY63" fmla="*/ 3804554 h 6858000"/>
              <a:gd name="connsiteX64" fmla="*/ 5623010 w 6026540"/>
              <a:gd name="connsiteY64" fmla="*/ 3562026 h 6858000"/>
              <a:gd name="connsiteX65" fmla="*/ 5943528 w 6026540"/>
              <a:gd name="connsiteY65" fmla="*/ 3733843 h 6858000"/>
              <a:gd name="connsiteX66" fmla="*/ 6025826 w 6026540"/>
              <a:gd name="connsiteY66" fmla="*/ 3968461 h 6858000"/>
              <a:gd name="connsiteX67" fmla="*/ 6022894 w 6026540"/>
              <a:gd name="connsiteY67" fmla="*/ 4059870 h 6858000"/>
              <a:gd name="connsiteX68" fmla="*/ 5889925 w 6026540"/>
              <a:gd name="connsiteY68" fmla="*/ 4345278 h 6858000"/>
              <a:gd name="connsiteX69" fmla="*/ 5611990 w 6026540"/>
              <a:gd name="connsiteY69" fmla="*/ 4419235 h 6858000"/>
              <a:gd name="connsiteX70" fmla="*/ 5357660 w 6026540"/>
              <a:gd name="connsiteY70" fmla="*/ 4313017 h 6858000"/>
              <a:gd name="connsiteX71" fmla="*/ 5136868 w 6026540"/>
              <a:gd name="connsiteY71" fmla="*/ 4090452 h 6858000"/>
              <a:gd name="connsiteX72" fmla="*/ 4974299 w 6026540"/>
              <a:gd name="connsiteY72" fmla="*/ 3819697 h 6858000"/>
              <a:gd name="connsiteX73" fmla="*/ 4913516 w 6026540"/>
              <a:gd name="connsiteY73" fmla="*/ 4366714 h 6858000"/>
              <a:gd name="connsiteX74" fmla="*/ 4709934 w 6026540"/>
              <a:gd name="connsiteY74" fmla="*/ 4344092 h 6858000"/>
              <a:gd name="connsiteX75" fmla="*/ 4723887 w 6026540"/>
              <a:gd name="connsiteY75" fmla="*/ 4218521 h 6858000"/>
              <a:gd name="connsiteX76" fmla="*/ 4675879 w 6026540"/>
              <a:gd name="connsiteY76" fmla="*/ 4444188 h 6858000"/>
              <a:gd name="connsiteX77" fmla="*/ 4609409 w 6026540"/>
              <a:gd name="connsiteY77" fmla="*/ 4685401 h 6858000"/>
              <a:gd name="connsiteX78" fmla="*/ 4595722 w 6026540"/>
              <a:gd name="connsiteY78" fmla="*/ 4725646 h 6858000"/>
              <a:gd name="connsiteX79" fmla="*/ 4627278 w 6026540"/>
              <a:gd name="connsiteY79" fmla="*/ 4687393 h 6858000"/>
              <a:gd name="connsiteX80" fmla="*/ 5284630 w 6026540"/>
              <a:gd name="connsiteY80" fmla="*/ 4666434 h 6858000"/>
              <a:gd name="connsiteX81" fmla="*/ 5733733 w 6026540"/>
              <a:gd name="connsiteY81" fmla="*/ 5144826 h 6858000"/>
              <a:gd name="connsiteX82" fmla="*/ 5690177 w 6026540"/>
              <a:gd name="connsiteY82" fmla="*/ 5354492 h 6858000"/>
              <a:gd name="connsiteX83" fmla="*/ 5391971 w 6026540"/>
              <a:gd name="connsiteY83" fmla="*/ 5628249 h 6858000"/>
              <a:gd name="connsiteX84" fmla="*/ 4917833 w 6026540"/>
              <a:gd name="connsiteY84" fmla="*/ 5553656 h 6858000"/>
              <a:gd name="connsiteX85" fmla="*/ 4527794 w 6026540"/>
              <a:gd name="connsiteY85" fmla="*/ 5270980 h 6858000"/>
              <a:gd name="connsiteX86" fmla="*/ 4465761 w 6026540"/>
              <a:gd name="connsiteY86" fmla="*/ 5085360 h 6858000"/>
              <a:gd name="connsiteX87" fmla="*/ 4466629 w 6026540"/>
              <a:gd name="connsiteY87" fmla="*/ 5074999 h 6858000"/>
              <a:gd name="connsiteX88" fmla="*/ 4436293 w 6026540"/>
              <a:gd name="connsiteY88" fmla="*/ 5149581 h 6858000"/>
              <a:gd name="connsiteX89" fmla="*/ 3083309 w 6026540"/>
              <a:gd name="connsiteY89" fmla="*/ 6848459 h 6858000"/>
              <a:gd name="connsiteX90" fmla="*/ 3069892 w 6026540"/>
              <a:gd name="connsiteY90" fmla="*/ 6858000 h 6858000"/>
              <a:gd name="connsiteX91" fmla="*/ 0 w 6026540"/>
              <a:gd name="connsiteY9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26540" h="6858000">
                <a:moveTo>
                  <a:pt x="4896291" y="4824869"/>
                </a:moveTo>
                <a:cubicBezTo>
                  <a:pt x="4820073" y="4827410"/>
                  <a:pt x="4764270" y="4871477"/>
                  <a:pt x="4728883" y="4957072"/>
                </a:cubicBezTo>
                <a:cubicBezTo>
                  <a:pt x="4693950" y="5041569"/>
                  <a:pt x="4702571" y="5111628"/>
                  <a:pt x="4754744" y="5167248"/>
                </a:cubicBezTo>
                <a:cubicBezTo>
                  <a:pt x="4806918" y="5222869"/>
                  <a:pt x="4892811" y="5275404"/>
                  <a:pt x="5012424" y="5324855"/>
                </a:cubicBezTo>
                <a:cubicBezTo>
                  <a:pt x="5130940" y="5373852"/>
                  <a:pt x="5228307" y="5397080"/>
                  <a:pt x="5304525" y="5394540"/>
                </a:cubicBezTo>
                <a:cubicBezTo>
                  <a:pt x="5380744" y="5392000"/>
                  <a:pt x="5436320" y="5348481"/>
                  <a:pt x="5471253" y="5263984"/>
                </a:cubicBezTo>
                <a:cubicBezTo>
                  <a:pt x="5488946" y="5221186"/>
                  <a:pt x="5495694" y="5182136"/>
                  <a:pt x="5491498" y="5146832"/>
                </a:cubicBezTo>
                <a:cubicBezTo>
                  <a:pt x="5487301" y="5111528"/>
                  <a:pt x="5472159" y="5079972"/>
                  <a:pt x="5446072" y="5052161"/>
                </a:cubicBezTo>
                <a:cubicBezTo>
                  <a:pt x="5393899" y="4996541"/>
                  <a:pt x="5308554" y="4944232"/>
                  <a:pt x="5190038" y="4895235"/>
                </a:cubicBezTo>
                <a:cubicBezTo>
                  <a:pt x="5070425" y="4845784"/>
                  <a:pt x="4972510" y="4822329"/>
                  <a:pt x="4896291" y="4824869"/>
                </a:cubicBezTo>
                <a:close/>
                <a:moveTo>
                  <a:pt x="5517297" y="2575462"/>
                </a:moveTo>
                <a:cubicBezTo>
                  <a:pt x="5467276" y="2573771"/>
                  <a:pt x="5410451" y="2576892"/>
                  <a:pt x="5346821" y="2584825"/>
                </a:cubicBezTo>
                <a:cubicBezTo>
                  <a:pt x="5218383" y="2600839"/>
                  <a:pt x="5121645" y="2628755"/>
                  <a:pt x="5056606" y="2668575"/>
                </a:cubicBezTo>
                <a:cubicBezTo>
                  <a:pt x="4991567" y="2708395"/>
                  <a:pt x="4964777" y="2774260"/>
                  <a:pt x="4976236" y="2866170"/>
                </a:cubicBezTo>
                <a:cubicBezTo>
                  <a:pt x="4987548" y="2956901"/>
                  <a:pt x="5029617" y="3013582"/>
                  <a:pt x="5102442" y="3036213"/>
                </a:cubicBezTo>
                <a:cubicBezTo>
                  <a:pt x="5175268" y="3058845"/>
                  <a:pt x="5275899" y="3062153"/>
                  <a:pt x="5404337" y="3046140"/>
                </a:cubicBezTo>
                <a:cubicBezTo>
                  <a:pt x="5531596" y="3030274"/>
                  <a:pt x="5627745" y="3002430"/>
                  <a:pt x="5692784" y="2962610"/>
                </a:cubicBezTo>
                <a:cubicBezTo>
                  <a:pt x="5741563" y="2932745"/>
                  <a:pt x="5768869" y="2888561"/>
                  <a:pt x="5774700" y="2830059"/>
                </a:cubicBezTo>
                <a:cubicBezTo>
                  <a:pt x="5776644" y="2810558"/>
                  <a:pt x="5776202" y="2789466"/>
                  <a:pt x="5773374" y="2766783"/>
                </a:cubicBezTo>
                <a:cubicBezTo>
                  <a:pt x="5761915" y="2674874"/>
                  <a:pt x="5719773" y="2617603"/>
                  <a:pt x="5646947" y="2594972"/>
                </a:cubicBezTo>
                <a:cubicBezTo>
                  <a:pt x="5610535" y="2583657"/>
                  <a:pt x="5567318" y="2577154"/>
                  <a:pt x="5517297" y="2575462"/>
                </a:cubicBezTo>
                <a:close/>
                <a:moveTo>
                  <a:pt x="0" y="0"/>
                </a:moveTo>
                <a:lnTo>
                  <a:pt x="3069892" y="0"/>
                </a:lnTo>
                <a:lnTo>
                  <a:pt x="3083309" y="9541"/>
                </a:lnTo>
                <a:cubicBezTo>
                  <a:pt x="3603582" y="398629"/>
                  <a:pt x="4032098" y="903670"/>
                  <a:pt x="4330547" y="1486351"/>
                </a:cubicBezTo>
                <a:lnTo>
                  <a:pt x="4345544" y="1517845"/>
                </a:lnTo>
                <a:lnTo>
                  <a:pt x="4492113" y="1454017"/>
                </a:lnTo>
                <a:cubicBezTo>
                  <a:pt x="4908680" y="1711668"/>
                  <a:pt x="5201337" y="1803749"/>
                  <a:pt x="5370085" y="1730262"/>
                </a:cubicBezTo>
                <a:cubicBezTo>
                  <a:pt x="5421254" y="1707979"/>
                  <a:pt x="5456202" y="1678189"/>
                  <a:pt x="5474929" y="1640892"/>
                </a:cubicBezTo>
                <a:cubicBezTo>
                  <a:pt x="5493656" y="1603596"/>
                  <a:pt x="5491641" y="1558819"/>
                  <a:pt x="5468884" y="1506561"/>
                </a:cubicBezTo>
                <a:cubicBezTo>
                  <a:pt x="5421946" y="1398780"/>
                  <a:pt x="5323569" y="1373627"/>
                  <a:pt x="5173750" y="1431100"/>
                </a:cubicBezTo>
                <a:lnTo>
                  <a:pt x="5076320" y="1207373"/>
                </a:lnTo>
                <a:cubicBezTo>
                  <a:pt x="5215252" y="1154641"/>
                  <a:pt x="5336422" y="1151089"/>
                  <a:pt x="5439830" y="1196718"/>
                </a:cubicBezTo>
                <a:cubicBezTo>
                  <a:pt x="5543239" y="1242346"/>
                  <a:pt x="5620308" y="1323405"/>
                  <a:pt x="5671038" y="1439896"/>
                </a:cubicBezTo>
                <a:cubicBezTo>
                  <a:pt x="5696877" y="1499230"/>
                  <a:pt x="5712035" y="1555039"/>
                  <a:pt x="5716510" y="1607325"/>
                </a:cubicBezTo>
                <a:cubicBezTo>
                  <a:pt x="5720986" y="1659611"/>
                  <a:pt x="5714780" y="1708373"/>
                  <a:pt x="5697892" y="1753611"/>
                </a:cubicBezTo>
                <a:cubicBezTo>
                  <a:pt x="5664116" y="1844087"/>
                  <a:pt x="5596060" y="1911608"/>
                  <a:pt x="5493723" y="1956175"/>
                </a:cubicBezTo>
                <a:cubicBezTo>
                  <a:pt x="5413159" y="1991259"/>
                  <a:pt x="5322012" y="2002783"/>
                  <a:pt x="5220280" y="1990746"/>
                </a:cubicBezTo>
                <a:cubicBezTo>
                  <a:pt x="5118549" y="1978709"/>
                  <a:pt x="5017779" y="1951035"/>
                  <a:pt x="4917970" y="1907725"/>
                </a:cubicBezTo>
                <a:cubicBezTo>
                  <a:pt x="4818161" y="1864415"/>
                  <a:pt x="4726218" y="1813145"/>
                  <a:pt x="4642143" y="1753917"/>
                </a:cubicBezTo>
                <a:lnTo>
                  <a:pt x="4861894" y="2258526"/>
                </a:lnTo>
                <a:lnTo>
                  <a:pt x="4674094" y="2340311"/>
                </a:lnTo>
                <a:lnTo>
                  <a:pt x="4623798" y="2224817"/>
                </a:lnTo>
                <a:lnTo>
                  <a:pt x="4675880" y="2413813"/>
                </a:lnTo>
                <a:cubicBezTo>
                  <a:pt x="4695730" y="2495156"/>
                  <a:pt x="4713249" y="2577412"/>
                  <a:pt x="4728361" y="2660508"/>
                </a:cubicBezTo>
                <a:lnTo>
                  <a:pt x="4742314" y="2752839"/>
                </a:lnTo>
                <a:lnTo>
                  <a:pt x="4754787" y="2681749"/>
                </a:lnTo>
                <a:cubicBezTo>
                  <a:pt x="4811791" y="2492902"/>
                  <a:pt x="4998925" y="2378700"/>
                  <a:pt x="5316189" y="2339144"/>
                </a:cubicBezTo>
                <a:cubicBezTo>
                  <a:pt x="5738030" y="2286549"/>
                  <a:pt x="5968784" y="2419326"/>
                  <a:pt x="6008450" y="2737474"/>
                </a:cubicBezTo>
                <a:cubicBezTo>
                  <a:pt x="6013702" y="2779600"/>
                  <a:pt x="6015052" y="2819220"/>
                  <a:pt x="6012500" y="2856334"/>
                </a:cubicBezTo>
                <a:cubicBezTo>
                  <a:pt x="6004843" y="2967680"/>
                  <a:pt x="5962065" y="3056479"/>
                  <a:pt x="5884167" y="3122733"/>
                </a:cubicBezTo>
                <a:cubicBezTo>
                  <a:pt x="5780303" y="3211071"/>
                  <a:pt x="5630570" y="3267434"/>
                  <a:pt x="5434968" y="3291821"/>
                </a:cubicBezTo>
                <a:cubicBezTo>
                  <a:pt x="5238187" y="3316355"/>
                  <a:pt x="5078610" y="3298557"/>
                  <a:pt x="4956235" y="3238426"/>
                </a:cubicBezTo>
                <a:cubicBezTo>
                  <a:pt x="4895048" y="3208361"/>
                  <a:pt x="4846531" y="3164749"/>
                  <a:pt x="4810685" y="3107591"/>
                </a:cubicBezTo>
                <a:lnTo>
                  <a:pt x="4777570" y="3035852"/>
                </a:lnTo>
                <a:lnTo>
                  <a:pt x="4789558" y="3168550"/>
                </a:lnTo>
                <a:cubicBezTo>
                  <a:pt x="4794745" y="3254703"/>
                  <a:pt x="4797376" y="3341544"/>
                  <a:pt x="4797376" y="3429000"/>
                </a:cubicBezTo>
                <a:lnTo>
                  <a:pt x="4792105" y="3604587"/>
                </a:lnTo>
                <a:lnTo>
                  <a:pt x="4807697" y="3464263"/>
                </a:lnTo>
                <a:lnTo>
                  <a:pt x="4993577" y="3484917"/>
                </a:lnTo>
                <a:cubicBezTo>
                  <a:pt x="5226465" y="3915818"/>
                  <a:pt x="5434374" y="4141432"/>
                  <a:pt x="5617302" y="4161758"/>
                </a:cubicBezTo>
                <a:cubicBezTo>
                  <a:pt x="5672771" y="4167921"/>
                  <a:pt x="5717913" y="4159496"/>
                  <a:pt x="5752729" y="4136483"/>
                </a:cubicBezTo>
                <a:cubicBezTo>
                  <a:pt x="5787545" y="4113469"/>
                  <a:pt x="5808100" y="4073638"/>
                  <a:pt x="5814394" y="4016989"/>
                </a:cubicBezTo>
                <a:cubicBezTo>
                  <a:pt x="5827377" y="3900151"/>
                  <a:pt x="5754599" y="3829339"/>
                  <a:pt x="5596061" y="3804554"/>
                </a:cubicBezTo>
                <a:lnTo>
                  <a:pt x="5623010" y="3562026"/>
                </a:lnTo>
                <a:cubicBezTo>
                  <a:pt x="5769746" y="3585499"/>
                  <a:pt x="5876585" y="3642772"/>
                  <a:pt x="5943528" y="3733843"/>
                </a:cubicBezTo>
                <a:cubicBezTo>
                  <a:pt x="5993735" y="3802147"/>
                  <a:pt x="6021168" y="3880353"/>
                  <a:pt x="6025826" y="3968461"/>
                </a:cubicBezTo>
                <a:cubicBezTo>
                  <a:pt x="6027379" y="3997830"/>
                  <a:pt x="6026402" y="4028300"/>
                  <a:pt x="6022894" y="4059870"/>
                </a:cubicBezTo>
                <a:cubicBezTo>
                  <a:pt x="6008600" y="4188511"/>
                  <a:pt x="5964277" y="4283647"/>
                  <a:pt x="5889925" y="4345278"/>
                </a:cubicBezTo>
                <a:cubicBezTo>
                  <a:pt x="5815573" y="4406910"/>
                  <a:pt x="5722928" y="4431562"/>
                  <a:pt x="5611990" y="4419235"/>
                </a:cubicBezTo>
                <a:cubicBezTo>
                  <a:pt x="5524656" y="4409531"/>
                  <a:pt x="5439880" y="4374125"/>
                  <a:pt x="5357660" y="4313017"/>
                </a:cubicBezTo>
                <a:cubicBezTo>
                  <a:pt x="5275441" y="4251909"/>
                  <a:pt x="5201844" y="4177721"/>
                  <a:pt x="5136868" y="4090452"/>
                </a:cubicBezTo>
                <a:cubicBezTo>
                  <a:pt x="5071893" y="4003184"/>
                  <a:pt x="5017703" y="3912932"/>
                  <a:pt x="4974299" y="3819697"/>
                </a:cubicBezTo>
                <a:lnTo>
                  <a:pt x="4913516" y="4366714"/>
                </a:lnTo>
                <a:lnTo>
                  <a:pt x="4709934" y="4344092"/>
                </a:lnTo>
                <a:lnTo>
                  <a:pt x="4723887" y="4218521"/>
                </a:lnTo>
                <a:lnTo>
                  <a:pt x="4675879" y="4444188"/>
                </a:lnTo>
                <a:cubicBezTo>
                  <a:pt x="4656029" y="4525531"/>
                  <a:pt x="4633847" y="4605960"/>
                  <a:pt x="4609409" y="4685401"/>
                </a:cubicBezTo>
                <a:lnTo>
                  <a:pt x="4595722" y="4725646"/>
                </a:lnTo>
                <a:lnTo>
                  <a:pt x="4627278" y="4687393"/>
                </a:lnTo>
                <a:cubicBezTo>
                  <a:pt x="4770046" y="4551268"/>
                  <a:pt x="4989164" y="4544282"/>
                  <a:pt x="5284630" y="4666434"/>
                </a:cubicBezTo>
                <a:cubicBezTo>
                  <a:pt x="5579273" y="4788246"/>
                  <a:pt x="5728974" y="4947710"/>
                  <a:pt x="5733733" y="5144826"/>
                </a:cubicBezTo>
                <a:cubicBezTo>
                  <a:pt x="5735319" y="5210531"/>
                  <a:pt x="5720800" y="5280420"/>
                  <a:pt x="5690177" y="5354492"/>
                </a:cubicBezTo>
                <a:cubicBezTo>
                  <a:pt x="5625302" y="5511416"/>
                  <a:pt x="5525900" y="5602668"/>
                  <a:pt x="5391971" y="5628249"/>
                </a:cubicBezTo>
                <a:cubicBezTo>
                  <a:pt x="5258042" y="5653831"/>
                  <a:pt x="5099996" y="5628966"/>
                  <a:pt x="4917833" y="5553656"/>
                </a:cubicBezTo>
                <a:cubicBezTo>
                  <a:pt x="4734572" y="5477892"/>
                  <a:pt x="4604559" y="5383667"/>
                  <a:pt x="4527794" y="5270980"/>
                </a:cubicBezTo>
                <a:cubicBezTo>
                  <a:pt x="4489411" y="5214636"/>
                  <a:pt x="4468733" y="5152763"/>
                  <a:pt x="4465761" y="5085360"/>
                </a:cubicBezTo>
                <a:lnTo>
                  <a:pt x="4466629" y="5074999"/>
                </a:lnTo>
                <a:lnTo>
                  <a:pt x="4436293" y="5149581"/>
                </a:lnTo>
                <a:cubicBezTo>
                  <a:pt x="4137794" y="5826259"/>
                  <a:pt x="3668615" y="6410736"/>
                  <a:pt x="3083309" y="6848459"/>
                </a:cubicBezTo>
                <a:lnTo>
                  <a:pt x="3069892" y="6858000"/>
                </a:lnTo>
                <a:lnTo>
                  <a:pt x="0" y="6858000"/>
                </a:lnTo>
                <a:close/>
              </a:path>
            </a:pathLst>
          </a:custGeom>
          <a:solidFill>
            <a:schemeClr val="bg1">
              <a:lumMod val="95000"/>
            </a:schemeClr>
          </a:solidFill>
        </p:spPr>
        <p:txBody>
          <a:bodyPr wrap="square">
            <a:noAutofit/>
          </a:bodyPr>
          <a:lstStyle>
            <a:lvl1pPr>
              <a:defRPr sz="2000"/>
            </a:lvl1pPr>
          </a:lstStyle>
          <a:p>
            <a:endParaRPr lang="en-US"/>
          </a:p>
        </p:txBody>
      </p:sp>
      <p:sp>
        <p:nvSpPr>
          <p:cNvPr id="4" name="Date Placeholder 3"/>
          <p:cNvSpPr>
            <a:spLocks noGrp="1"/>
          </p:cNvSpPr>
          <p:nvPr>
            <p:ph type="dt" sz="half" idx="10"/>
          </p:nvPr>
        </p:nvSpPr>
        <p:spPr/>
        <p:txBody>
          <a:bodyPr/>
          <a:lstStyle/>
          <a:p>
            <a:fld id="{D063C9FD-929D-40D3-8987-8B16F98E594A}"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944335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DA72B1C-F89E-4161-8491-A6F30FD7F1E0}"/>
              </a:ext>
            </a:extLst>
          </p:cNvPr>
          <p:cNvSpPr>
            <a:spLocks noGrp="1"/>
          </p:cNvSpPr>
          <p:nvPr>
            <p:ph type="pic" sz="quarter" idx="13"/>
          </p:nvPr>
        </p:nvSpPr>
        <p:spPr>
          <a:xfrm>
            <a:off x="1" y="0"/>
            <a:ext cx="5302661" cy="6858000"/>
          </a:xfrm>
          <a:custGeom>
            <a:avLst/>
            <a:gdLst>
              <a:gd name="connsiteX0" fmla="*/ 0 w 5302661"/>
              <a:gd name="connsiteY0" fmla="*/ 0 h 6858000"/>
              <a:gd name="connsiteX1" fmla="*/ 5302661 w 5302661"/>
              <a:gd name="connsiteY1" fmla="*/ 0 h 6858000"/>
              <a:gd name="connsiteX2" fmla="*/ 5302661 w 5302661"/>
              <a:gd name="connsiteY2" fmla="*/ 6858000 h 6858000"/>
              <a:gd name="connsiteX3" fmla="*/ 0 w 5302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302661" h="6858000">
                <a:moveTo>
                  <a:pt x="0" y="0"/>
                </a:moveTo>
                <a:lnTo>
                  <a:pt x="5302661" y="0"/>
                </a:lnTo>
                <a:lnTo>
                  <a:pt x="5302661" y="6858000"/>
                </a:lnTo>
                <a:lnTo>
                  <a:pt x="0" y="6858000"/>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ABAAFFD5-96E3-4BFC-B80C-87C9D1A95B14}"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7" name="Slide Number Placeholder 4">
            <a:extLst>
              <a:ext uri="{FF2B5EF4-FFF2-40B4-BE49-F238E27FC236}">
                <a16:creationId xmlns:a16="http://schemas.microsoft.com/office/drawing/2014/main" id="{56455C84-E688-4C74-AE65-11E7B95DE11C}"/>
              </a:ext>
            </a:extLst>
          </p:cNvPr>
          <p:cNvSpPr>
            <a:spLocks noGrp="1"/>
          </p:cNvSpPr>
          <p:nvPr>
            <p:ph type="sldNum" sz="quarter" idx="12"/>
          </p:nvPr>
        </p:nvSpPr>
        <p:spPr>
          <a:xfrm>
            <a:off x="8610600" y="6356350"/>
            <a:ext cx="2743200" cy="365125"/>
          </a:xfrm>
        </p:spPr>
        <p:txBody>
          <a:bodyPr/>
          <a:lstStyle/>
          <a:p>
            <a:fld id="{AA24AA0D-34E0-406A-B2F0-62356C801870}" type="slidenum">
              <a:rPr lang="en-US" smtClean="0"/>
              <a:t>‹#›</a:t>
            </a:fld>
            <a:endParaRPr lang="en-US"/>
          </a:p>
        </p:txBody>
      </p:sp>
    </p:spTree>
    <p:extLst>
      <p:ext uri="{BB962C8B-B14F-4D97-AF65-F5344CB8AC3E}">
        <p14:creationId xmlns:p14="http://schemas.microsoft.com/office/powerpoint/2010/main" val="10829469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732F3B2-E876-4BBA-9D25-EAA114CCC470}"/>
              </a:ext>
            </a:extLst>
          </p:cNvPr>
          <p:cNvSpPr>
            <a:spLocks noGrp="1"/>
          </p:cNvSpPr>
          <p:nvPr>
            <p:ph type="pic" sz="quarter" idx="13"/>
          </p:nvPr>
        </p:nvSpPr>
        <p:spPr>
          <a:xfrm>
            <a:off x="7912745" y="1"/>
            <a:ext cx="4279256" cy="6857999"/>
          </a:xfrm>
          <a:custGeom>
            <a:avLst/>
            <a:gdLst>
              <a:gd name="connsiteX0" fmla="*/ 1534407 w 4279256"/>
              <a:gd name="connsiteY0" fmla="*/ 0 h 6857999"/>
              <a:gd name="connsiteX1" fmla="*/ 4279256 w 4279256"/>
              <a:gd name="connsiteY1" fmla="*/ 0 h 6857999"/>
              <a:gd name="connsiteX2" fmla="*/ 4279255 w 4279256"/>
              <a:gd name="connsiteY2" fmla="*/ 6857999 h 6857999"/>
              <a:gd name="connsiteX3" fmla="*/ 1534406 w 4279256"/>
              <a:gd name="connsiteY3" fmla="*/ 6857999 h 6857999"/>
              <a:gd name="connsiteX4" fmla="*/ 1507287 w 4279256"/>
              <a:gd name="connsiteY4" fmla="*/ 6834508 h 6857999"/>
              <a:gd name="connsiteX5" fmla="*/ 0 w 4279256"/>
              <a:gd name="connsiteY5" fmla="*/ 3429000 h 6857999"/>
              <a:gd name="connsiteX6" fmla="*/ 1507287 w 4279256"/>
              <a:gd name="connsiteY6" fmla="*/ 2349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9256" h="6857999">
                <a:moveTo>
                  <a:pt x="1534407" y="0"/>
                </a:moveTo>
                <a:lnTo>
                  <a:pt x="4279256" y="0"/>
                </a:lnTo>
                <a:lnTo>
                  <a:pt x="4279255" y="6857999"/>
                </a:lnTo>
                <a:lnTo>
                  <a:pt x="1534406" y="6857999"/>
                </a:lnTo>
                <a:lnTo>
                  <a:pt x="1507287" y="6834508"/>
                </a:lnTo>
                <a:cubicBezTo>
                  <a:pt x="581329" y="5992915"/>
                  <a:pt x="0" y="4778846"/>
                  <a:pt x="0" y="3429000"/>
                </a:cubicBezTo>
                <a:cubicBezTo>
                  <a:pt x="0" y="2079154"/>
                  <a:pt x="581329" y="865084"/>
                  <a:pt x="1507287" y="23492"/>
                </a:cubicBez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2427B88C-679A-4A31-8884-29CB940B4163}" type="datetime1">
              <a:rPr lang="en-US" smtClean="0"/>
              <a:t>4/15/2021</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2199543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A9C06C6A-0FF0-47E4-8299-7505A08FB4E2}"/>
              </a:ext>
            </a:extLst>
          </p:cNvPr>
          <p:cNvSpPr>
            <a:spLocks noGrp="1"/>
          </p:cNvSpPr>
          <p:nvPr>
            <p:ph type="pic" sz="quarter" idx="13"/>
          </p:nvPr>
        </p:nvSpPr>
        <p:spPr>
          <a:xfrm>
            <a:off x="0" y="0"/>
            <a:ext cx="12192000" cy="4573810"/>
          </a:xfrm>
          <a:custGeom>
            <a:avLst/>
            <a:gdLst>
              <a:gd name="connsiteX0" fmla="*/ 2386972 w 12192000"/>
              <a:gd name="connsiteY0" fmla="*/ 3590586 h 4573810"/>
              <a:gd name="connsiteX1" fmla="*/ 2386972 w 12192000"/>
              <a:gd name="connsiteY1" fmla="*/ 3819860 h 4573810"/>
              <a:gd name="connsiteX2" fmla="*/ 2616246 w 12192000"/>
              <a:gd name="connsiteY2" fmla="*/ 3819860 h 4573810"/>
              <a:gd name="connsiteX3" fmla="*/ 2616246 w 12192000"/>
              <a:gd name="connsiteY3" fmla="*/ 3590586 h 4573810"/>
              <a:gd name="connsiteX4" fmla="*/ 2004930 w 12192000"/>
              <a:gd name="connsiteY4" fmla="*/ 3582494 h 4573810"/>
              <a:gd name="connsiteX5" fmla="*/ 2004930 w 12192000"/>
              <a:gd name="connsiteY5" fmla="*/ 3773506 h 4573810"/>
              <a:gd name="connsiteX6" fmla="*/ 2195942 w 12192000"/>
              <a:gd name="connsiteY6" fmla="*/ 3773506 h 4573810"/>
              <a:gd name="connsiteX7" fmla="*/ 2195942 w 12192000"/>
              <a:gd name="connsiteY7" fmla="*/ 3582494 h 4573810"/>
              <a:gd name="connsiteX8" fmla="*/ 2776652 w 12192000"/>
              <a:gd name="connsiteY8" fmla="*/ 3502960 h 4573810"/>
              <a:gd name="connsiteX9" fmla="*/ 2776652 w 12192000"/>
              <a:gd name="connsiteY9" fmla="*/ 3969530 h 4573810"/>
              <a:gd name="connsiteX10" fmla="*/ 3167400 w 12192000"/>
              <a:gd name="connsiteY10" fmla="*/ 3969530 h 4573810"/>
              <a:gd name="connsiteX11" fmla="*/ 3167400 w 12192000"/>
              <a:gd name="connsiteY11" fmla="*/ 3502960 h 4573810"/>
              <a:gd name="connsiteX12" fmla="*/ 11286748 w 12192000"/>
              <a:gd name="connsiteY12" fmla="*/ 3495976 h 4573810"/>
              <a:gd name="connsiteX13" fmla="*/ 11286748 w 12192000"/>
              <a:gd name="connsiteY13" fmla="*/ 3818688 h 4573810"/>
              <a:gd name="connsiteX14" fmla="*/ 11609460 w 12192000"/>
              <a:gd name="connsiteY14" fmla="*/ 3818688 h 4573810"/>
              <a:gd name="connsiteX15" fmla="*/ 11609460 w 12192000"/>
              <a:gd name="connsiteY15" fmla="*/ 3495976 h 4573810"/>
              <a:gd name="connsiteX16" fmla="*/ 8430666 w 12192000"/>
              <a:gd name="connsiteY16" fmla="*/ 3313952 h 4573810"/>
              <a:gd name="connsiteX17" fmla="*/ 8430666 w 12192000"/>
              <a:gd name="connsiteY17" fmla="*/ 3678000 h 4573810"/>
              <a:gd name="connsiteX18" fmla="*/ 8794714 w 12192000"/>
              <a:gd name="connsiteY18" fmla="*/ 3678000 h 4573810"/>
              <a:gd name="connsiteX19" fmla="*/ 8794714 w 12192000"/>
              <a:gd name="connsiteY19" fmla="*/ 3313952 h 4573810"/>
              <a:gd name="connsiteX20" fmla="*/ 1295980 w 12192000"/>
              <a:gd name="connsiteY20" fmla="*/ 3290038 h 4573810"/>
              <a:gd name="connsiteX21" fmla="*/ 1295980 w 12192000"/>
              <a:gd name="connsiteY21" fmla="*/ 3481050 h 4573810"/>
              <a:gd name="connsiteX22" fmla="*/ 1486992 w 12192000"/>
              <a:gd name="connsiteY22" fmla="*/ 3481050 h 4573810"/>
              <a:gd name="connsiteX23" fmla="*/ 1486992 w 12192000"/>
              <a:gd name="connsiteY23" fmla="*/ 3290038 h 4573810"/>
              <a:gd name="connsiteX24" fmla="*/ 10566702 w 12192000"/>
              <a:gd name="connsiteY24" fmla="*/ 3267874 h 4573810"/>
              <a:gd name="connsiteX25" fmla="*/ 10566702 w 12192000"/>
              <a:gd name="connsiteY25" fmla="*/ 3590586 h 4573810"/>
              <a:gd name="connsiteX26" fmla="*/ 10889414 w 12192000"/>
              <a:gd name="connsiteY26" fmla="*/ 3590586 h 4573810"/>
              <a:gd name="connsiteX27" fmla="*/ 10889414 w 12192000"/>
              <a:gd name="connsiteY27" fmla="*/ 3267874 h 4573810"/>
              <a:gd name="connsiteX28" fmla="*/ 9037142 w 12192000"/>
              <a:gd name="connsiteY28" fmla="*/ 3233614 h 4573810"/>
              <a:gd name="connsiteX29" fmla="*/ 9037142 w 12192000"/>
              <a:gd name="connsiteY29" fmla="*/ 3728486 h 4573810"/>
              <a:gd name="connsiteX30" fmla="*/ 9532014 w 12192000"/>
              <a:gd name="connsiteY30" fmla="*/ 3728486 h 4573810"/>
              <a:gd name="connsiteX31" fmla="*/ 9532014 w 12192000"/>
              <a:gd name="connsiteY31" fmla="*/ 3233614 h 4573810"/>
              <a:gd name="connsiteX32" fmla="*/ 5658626 w 12192000"/>
              <a:gd name="connsiteY32" fmla="*/ 3140454 h 4573810"/>
              <a:gd name="connsiteX33" fmla="*/ 5658626 w 12192000"/>
              <a:gd name="connsiteY33" fmla="*/ 3597662 h 4573810"/>
              <a:gd name="connsiteX34" fmla="*/ 6115834 w 12192000"/>
              <a:gd name="connsiteY34" fmla="*/ 3597662 h 4573810"/>
              <a:gd name="connsiteX35" fmla="*/ 6115834 w 12192000"/>
              <a:gd name="connsiteY35" fmla="*/ 3140454 h 4573810"/>
              <a:gd name="connsiteX36" fmla="*/ 5038380 w 12192000"/>
              <a:gd name="connsiteY36" fmla="*/ 3121620 h 4573810"/>
              <a:gd name="connsiteX37" fmla="*/ 5038380 w 12192000"/>
              <a:gd name="connsiteY37" fmla="*/ 3486332 h 4573810"/>
              <a:gd name="connsiteX38" fmla="*/ 5403092 w 12192000"/>
              <a:gd name="connsiteY38" fmla="*/ 3486332 h 4573810"/>
              <a:gd name="connsiteX39" fmla="*/ 5403092 w 12192000"/>
              <a:gd name="connsiteY39" fmla="*/ 3121620 h 4573810"/>
              <a:gd name="connsiteX40" fmla="*/ 543622 w 12192000"/>
              <a:gd name="connsiteY40" fmla="*/ 3049438 h 4573810"/>
              <a:gd name="connsiteX41" fmla="*/ 543622 w 12192000"/>
              <a:gd name="connsiteY41" fmla="*/ 3240450 h 4573810"/>
              <a:gd name="connsiteX42" fmla="*/ 734634 w 12192000"/>
              <a:gd name="connsiteY42" fmla="*/ 3240450 h 4573810"/>
              <a:gd name="connsiteX43" fmla="*/ 734634 w 12192000"/>
              <a:gd name="connsiteY43" fmla="*/ 3049438 h 4573810"/>
              <a:gd name="connsiteX44" fmla="*/ 2206794 w 12192000"/>
              <a:gd name="connsiteY44" fmla="*/ 3049116 h 4573810"/>
              <a:gd name="connsiteX45" fmla="*/ 2206794 w 12192000"/>
              <a:gd name="connsiteY45" fmla="*/ 3348250 h 4573810"/>
              <a:gd name="connsiteX46" fmla="*/ 2505928 w 12192000"/>
              <a:gd name="connsiteY46" fmla="*/ 3348250 h 4573810"/>
              <a:gd name="connsiteX47" fmla="*/ 2505928 w 12192000"/>
              <a:gd name="connsiteY47" fmla="*/ 3049116 h 4573810"/>
              <a:gd name="connsiteX48" fmla="*/ 6306844 w 12192000"/>
              <a:gd name="connsiteY48" fmla="*/ 3029122 h 4573810"/>
              <a:gd name="connsiteX49" fmla="*/ 6306844 w 12192000"/>
              <a:gd name="connsiteY49" fmla="*/ 3745004 h 4573810"/>
              <a:gd name="connsiteX50" fmla="*/ 7022726 w 12192000"/>
              <a:gd name="connsiteY50" fmla="*/ 3745004 h 4573810"/>
              <a:gd name="connsiteX51" fmla="*/ 7022726 w 12192000"/>
              <a:gd name="connsiteY51" fmla="*/ 3029122 h 4573810"/>
              <a:gd name="connsiteX52" fmla="*/ 2919474 w 12192000"/>
              <a:gd name="connsiteY52" fmla="*/ 2967944 h 4573810"/>
              <a:gd name="connsiteX53" fmla="*/ 2919474 w 12192000"/>
              <a:gd name="connsiteY53" fmla="*/ 3267078 h 4573810"/>
              <a:gd name="connsiteX54" fmla="*/ 3218608 w 12192000"/>
              <a:gd name="connsiteY54" fmla="*/ 3267078 h 4573810"/>
              <a:gd name="connsiteX55" fmla="*/ 3218608 w 12192000"/>
              <a:gd name="connsiteY55" fmla="*/ 2967944 h 4573810"/>
              <a:gd name="connsiteX56" fmla="*/ 8301864 w 12192000"/>
              <a:gd name="connsiteY56" fmla="*/ 2963090 h 4573810"/>
              <a:gd name="connsiteX57" fmla="*/ 8301864 w 12192000"/>
              <a:gd name="connsiteY57" fmla="*/ 3220694 h 4573810"/>
              <a:gd name="connsiteX58" fmla="*/ 8559468 w 12192000"/>
              <a:gd name="connsiteY58" fmla="*/ 3220694 h 4573810"/>
              <a:gd name="connsiteX59" fmla="*/ 8559468 w 12192000"/>
              <a:gd name="connsiteY59" fmla="*/ 2963090 h 4573810"/>
              <a:gd name="connsiteX60" fmla="*/ 1605022 w 12192000"/>
              <a:gd name="connsiteY60" fmla="*/ 2963090 h 4573810"/>
              <a:gd name="connsiteX61" fmla="*/ 1605022 w 12192000"/>
              <a:gd name="connsiteY61" fmla="*/ 3361300 h 4573810"/>
              <a:gd name="connsiteX62" fmla="*/ 2003232 w 12192000"/>
              <a:gd name="connsiteY62" fmla="*/ 3361300 h 4573810"/>
              <a:gd name="connsiteX63" fmla="*/ 2003232 w 12192000"/>
              <a:gd name="connsiteY63" fmla="*/ 2963090 h 4573810"/>
              <a:gd name="connsiteX64" fmla="*/ 219548 w 12192000"/>
              <a:gd name="connsiteY64" fmla="*/ 2949442 h 4573810"/>
              <a:gd name="connsiteX65" fmla="*/ 219548 w 12192000"/>
              <a:gd name="connsiteY65" fmla="*/ 3140454 h 4573810"/>
              <a:gd name="connsiteX66" fmla="*/ 410560 w 12192000"/>
              <a:gd name="connsiteY66" fmla="*/ 3140454 h 4573810"/>
              <a:gd name="connsiteX67" fmla="*/ 410560 w 12192000"/>
              <a:gd name="connsiteY67" fmla="*/ 2949442 h 4573810"/>
              <a:gd name="connsiteX68" fmla="*/ 9612310 w 12192000"/>
              <a:gd name="connsiteY68" fmla="*/ 2867394 h 4573810"/>
              <a:gd name="connsiteX69" fmla="*/ 9612310 w 12192000"/>
              <a:gd name="connsiteY69" fmla="*/ 3329942 h 4573810"/>
              <a:gd name="connsiteX70" fmla="*/ 10074858 w 12192000"/>
              <a:gd name="connsiteY70" fmla="*/ 3329942 h 4573810"/>
              <a:gd name="connsiteX71" fmla="*/ 10074858 w 12192000"/>
              <a:gd name="connsiteY71" fmla="*/ 2867394 h 4573810"/>
              <a:gd name="connsiteX72" fmla="*/ 7325978 w 12192000"/>
              <a:gd name="connsiteY72" fmla="*/ 2812820 h 4573810"/>
              <a:gd name="connsiteX73" fmla="*/ 7325978 w 12192000"/>
              <a:gd name="connsiteY73" fmla="*/ 3084736 h 4573810"/>
              <a:gd name="connsiteX74" fmla="*/ 7597894 w 12192000"/>
              <a:gd name="connsiteY74" fmla="*/ 3084736 h 4573810"/>
              <a:gd name="connsiteX75" fmla="*/ 7597894 w 12192000"/>
              <a:gd name="connsiteY75" fmla="*/ 2812820 h 4573810"/>
              <a:gd name="connsiteX76" fmla="*/ 3963832 w 12192000"/>
              <a:gd name="connsiteY76" fmla="*/ 2777706 h 4573810"/>
              <a:gd name="connsiteX77" fmla="*/ 3963832 w 12192000"/>
              <a:gd name="connsiteY77" fmla="*/ 2948778 h 4573810"/>
              <a:gd name="connsiteX78" fmla="*/ 4134904 w 12192000"/>
              <a:gd name="connsiteY78" fmla="*/ 2948778 h 4573810"/>
              <a:gd name="connsiteX79" fmla="*/ 4134904 w 12192000"/>
              <a:gd name="connsiteY79" fmla="*/ 2777706 h 4573810"/>
              <a:gd name="connsiteX80" fmla="*/ 2460368 w 12192000"/>
              <a:gd name="connsiteY80" fmla="*/ 2777706 h 4573810"/>
              <a:gd name="connsiteX81" fmla="*/ 2460368 w 12192000"/>
              <a:gd name="connsiteY81" fmla="*/ 2955154 h 4573810"/>
              <a:gd name="connsiteX82" fmla="*/ 2637816 w 12192000"/>
              <a:gd name="connsiteY82" fmla="*/ 2955154 h 4573810"/>
              <a:gd name="connsiteX83" fmla="*/ 2637816 w 12192000"/>
              <a:gd name="connsiteY83" fmla="*/ 2777706 h 4573810"/>
              <a:gd name="connsiteX84" fmla="*/ 1183352 w 12192000"/>
              <a:gd name="connsiteY84" fmla="*/ 2688274 h 4573810"/>
              <a:gd name="connsiteX85" fmla="*/ 1183352 w 12192000"/>
              <a:gd name="connsiteY85" fmla="*/ 3051022 h 4573810"/>
              <a:gd name="connsiteX86" fmla="*/ 1546100 w 12192000"/>
              <a:gd name="connsiteY86" fmla="*/ 3051022 h 4573810"/>
              <a:gd name="connsiteX87" fmla="*/ 1546100 w 12192000"/>
              <a:gd name="connsiteY87" fmla="*/ 2688274 h 4573810"/>
              <a:gd name="connsiteX88" fmla="*/ 5403092 w 12192000"/>
              <a:gd name="connsiteY88" fmla="*/ 2280330 h 4573810"/>
              <a:gd name="connsiteX89" fmla="*/ 5403092 w 12192000"/>
              <a:gd name="connsiteY89" fmla="*/ 2777706 h 4573810"/>
              <a:gd name="connsiteX90" fmla="*/ 5900468 w 12192000"/>
              <a:gd name="connsiteY90" fmla="*/ 2777706 h 4573810"/>
              <a:gd name="connsiteX91" fmla="*/ 5900468 w 12192000"/>
              <a:gd name="connsiteY91" fmla="*/ 2280330 h 4573810"/>
              <a:gd name="connsiteX92" fmla="*/ 6584380 w 12192000"/>
              <a:gd name="connsiteY92" fmla="*/ 2164306 h 4573810"/>
              <a:gd name="connsiteX93" fmla="*/ 6584380 w 12192000"/>
              <a:gd name="connsiteY93" fmla="*/ 2661682 h 4573810"/>
              <a:gd name="connsiteX94" fmla="*/ 7081756 w 12192000"/>
              <a:gd name="connsiteY94" fmla="*/ 2661682 h 4573810"/>
              <a:gd name="connsiteX95" fmla="*/ 7081756 w 12192000"/>
              <a:gd name="connsiteY95" fmla="*/ 2164306 h 4573810"/>
              <a:gd name="connsiteX96" fmla="*/ 4428742 w 12192000"/>
              <a:gd name="connsiteY96" fmla="*/ 2164306 h 4573810"/>
              <a:gd name="connsiteX97" fmla="*/ 4428742 w 12192000"/>
              <a:gd name="connsiteY97" fmla="*/ 2777706 h 4573810"/>
              <a:gd name="connsiteX98" fmla="*/ 5042142 w 12192000"/>
              <a:gd name="connsiteY98" fmla="*/ 2777706 h 4573810"/>
              <a:gd name="connsiteX99" fmla="*/ 5042142 w 12192000"/>
              <a:gd name="connsiteY99" fmla="*/ 2164306 h 4573810"/>
              <a:gd name="connsiteX100" fmla="*/ 5838397 w 12192000"/>
              <a:gd name="connsiteY100" fmla="*/ 1906702 h 4573810"/>
              <a:gd name="connsiteX101" fmla="*/ 5838397 w 12192000"/>
              <a:gd name="connsiteY101" fmla="*/ 2164306 h 4573810"/>
              <a:gd name="connsiteX102" fmla="*/ 6096001 w 12192000"/>
              <a:gd name="connsiteY102" fmla="*/ 2164306 h 4573810"/>
              <a:gd name="connsiteX103" fmla="*/ 6096001 w 12192000"/>
              <a:gd name="connsiteY103" fmla="*/ 1906702 h 4573810"/>
              <a:gd name="connsiteX104" fmla="*/ 3681506 w 12192000"/>
              <a:gd name="connsiteY104" fmla="*/ 1666930 h 4573810"/>
              <a:gd name="connsiteX105" fmla="*/ 3681506 w 12192000"/>
              <a:gd name="connsiteY105" fmla="*/ 2280330 h 4573810"/>
              <a:gd name="connsiteX106" fmla="*/ 4294906 w 12192000"/>
              <a:gd name="connsiteY106" fmla="*/ 2280330 h 4573810"/>
              <a:gd name="connsiteX107" fmla="*/ 4294906 w 12192000"/>
              <a:gd name="connsiteY107" fmla="*/ 1666930 h 4573810"/>
              <a:gd name="connsiteX108" fmla="*/ 0 w 12192000"/>
              <a:gd name="connsiteY108" fmla="*/ 0 h 4573810"/>
              <a:gd name="connsiteX109" fmla="*/ 12192000 w 12192000"/>
              <a:gd name="connsiteY109" fmla="*/ 0 h 4573810"/>
              <a:gd name="connsiteX110" fmla="*/ 12192000 w 12192000"/>
              <a:gd name="connsiteY110" fmla="*/ 2963090 h 4573810"/>
              <a:gd name="connsiteX111" fmla="*/ 11846846 w 12192000"/>
              <a:gd name="connsiteY111" fmla="*/ 2963090 h 4573810"/>
              <a:gd name="connsiteX112" fmla="*/ 11846846 w 12192000"/>
              <a:gd name="connsiteY112" fmla="*/ 3396176 h 4573810"/>
              <a:gd name="connsiteX113" fmla="*/ 12192000 w 12192000"/>
              <a:gd name="connsiteY113" fmla="*/ 3396176 h 4573810"/>
              <a:gd name="connsiteX114" fmla="*/ 12192000 w 12192000"/>
              <a:gd name="connsiteY114" fmla="*/ 3699648 h 4573810"/>
              <a:gd name="connsiteX115" fmla="*/ 11909436 w 12192000"/>
              <a:gd name="connsiteY115" fmla="*/ 3699648 h 4573810"/>
              <a:gd name="connsiteX116" fmla="*/ 11909436 w 12192000"/>
              <a:gd name="connsiteY116" fmla="*/ 4122592 h 4573810"/>
              <a:gd name="connsiteX117" fmla="*/ 12192000 w 12192000"/>
              <a:gd name="connsiteY117" fmla="*/ 4122592 h 4573810"/>
              <a:gd name="connsiteX118" fmla="*/ 12192000 w 12192000"/>
              <a:gd name="connsiteY118" fmla="*/ 4517192 h 4573810"/>
              <a:gd name="connsiteX119" fmla="*/ 11791028 w 12192000"/>
              <a:gd name="connsiteY119" fmla="*/ 4517192 h 4573810"/>
              <a:gd name="connsiteX120" fmla="*/ 11791028 w 12192000"/>
              <a:gd name="connsiteY120" fmla="*/ 4042736 h 4573810"/>
              <a:gd name="connsiteX121" fmla="*/ 11339254 w 12192000"/>
              <a:gd name="connsiteY121" fmla="*/ 4042736 h 4573810"/>
              <a:gd name="connsiteX122" fmla="*/ 11339254 w 12192000"/>
              <a:gd name="connsiteY122" fmla="*/ 4517192 h 4573810"/>
              <a:gd name="connsiteX123" fmla="*/ 11198900 w 12192000"/>
              <a:gd name="connsiteY123" fmla="*/ 4517192 h 4573810"/>
              <a:gd name="connsiteX124" fmla="*/ 11198900 w 12192000"/>
              <a:gd name="connsiteY124" fmla="*/ 3809452 h 4573810"/>
              <a:gd name="connsiteX125" fmla="*/ 10074858 w 12192000"/>
              <a:gd name="connsiteY125" fmla="*/ 3809452 h 4573810"/>
              <a:gd name="connsiteX126" fmla="*/ 10074858 w 12192000"/>
              <a:gd name="connsiteY126" fmla="*/ 4550854 h 4573810"/>
              <a:gd name="connsiteX127" fmla="*/ 10076548 w 12192000"/>
              <a:gd name="connsiteY127" fmla="*/ 4550854 h 4573810"/>
              <a:gd name="connsiteX128" fmla="*/ 10076548 w 12192000"/>
              <a:gd name="connsiteY128" fmla="*/ 4572346 h 4573810"/>
              <a:gd name="connsiteX129" fmla="*/ 9936010 w 12192000"/>
              <a:gd name="connsiteY129" fmla="*/ 4572346 h 4573810"/>
              <a:gd name="connsiteX130" fmla="*/ 9936010 w 12192000"/>
              <a:gd name="connsiteY130" fmla="*/ 4022360 h 4573810"/>
              <a:gd name="connsiteX131" fmla="*/ 9323504 w 12192000"/>
              <a:gd name="connsiteY131" fmla="*/ 4022360 h 4573810"/>
              <a:gd name="connsiteX132" fmla="*/ 9323504 w 12192000"/>
              <a:gd name="connsiteY132" fmla="*/ 4573810 h 4573810"/>
              <a:gd name="connsiteX133" fmla="*/ 9283356 w 12192000"/>
              <a:gd name="connsiteY133" fmla="*/ 4573810 h 4573810"/>
              <a:gd name="connsiteX134" fmla="*/ 9283356 w 12192000"/>
              <a:gd name="connsiteY134" fmla="*/ 4143836 h 4573810"/>
              <a:gd name="connsiteX135" fmla="*/ 9081758 w 12192000"/>
              <a:gd name="connsiteY135" fmla="*/ 4143836 h 4573810"/>
              <a:gd name="connsiteX136" fmla="*/ 9081758 w 12192000"/>
              <a:gd name="connsiteY136" fmla="*/ 3981008 h 4573810"/>
              <a:gd name="connsiteX137" fmla="*/ 8803982 w 12192000"/>
              <a:gd name="connsiteY137" fmla="*/ 3981008 h 4573810"/>
              <a:gd name="connsiteX138" fmla="*/ 8803982 w 12192000"/>
              <a:gd name="connsiteY138" fmla="*/ 4123882 h 4573810"/>
              <a:gd name="connsiteX139" fmla="*/ 8619640 w 12192000"/>
              <a:gd name="connsiteY139" fmla="*/ 4123882 h 4573810"/>
              <a:gd name="connsiteX140" fmla="*/ 8619640 w 12192000"/>
              <a:gd name="connsiteY140" fmla="*/ 4125845 h 4573810"/>
              <a:gd name="connsiteX141" fmla="*/ 8612970 w 12192000"/>
              <a:gd name="connsiteY141" fmla="*/ 4125845 h 4573810"/>
              <a:gd name="connsiteX142" fmla="*/ 8612970 w 12192000"/>
              <a:gd name="connsiteY142" fmla="*/ 3999908 h 4573810"/>
              <a:gd name="connsiteX143" fmla="*/ 8399882 w 12192000"/>
              <a:gd name="connsiteY143" fmla="*/ 3999908 h 4573810"/>
              <a:gd name="connsiteX144" fmla="*/ 8399882 w 12192000"/>
              <a:gd name="connsiteY144" fmla="*/ 3245090 h 4573810"/>
              <a:gd name="connsiteX145" fmla="*/ 7597882 w 12192000"/>
              <a:gd name="connsiteY145" fmla="*/ 3245090 h 4573810"/>
              <a:gd name="connsiteX146" fmla="*/ 7597882 w 12192000"/>
              <a:gd name="connsiteY146" fmla="*/ 3488488 h 4573810"/>
              <a:gd name="connsiteX147" fmla="*/ 7047026 w 12192000"/>
              <a:gd name="connsiteY147" fmla="*/ 3488488 h 4573810"/>
              <a:gd name="connsiteX148" fmla="*/ 7047026 w 12192000"/>
              <a:gd name="connsiteY148" fmla="*/ 4011726 h 4573810"/>
              <a:gd name="connsiteX149" fmla="*/ 5900466 w 12192000"/>
              <a:gd name="connsiteY149" fmla="*/ 4011726 h 4573810"/>
              <a:gd name="connsiteX150" fmla="*/ 5900466 w 12192000"/>
              <a:gd name="connsiteY150" fmla="*/ 3678156 h 4573810"/>
              <a:gd name="connsiteX151" fmla="*/ 5213533 w 12192000"/>
              <a:gd name="connsiteY151" fmla="*/ 3678156 h 4573810"/>
              <a:gd name="connsiteX152" fmla="*/ 5213533 w 12192000"/>
              <a:gd name="connsiteY152" fmla="*/ 4011726 h 4573810"/>
              <a:gd name="connsiteX153" fmla="*/ 4789635 w 12192000"/>
              <a:gd name="connsiteY153" fmla="*/ 4011726 h 4573810"/>
              <a:gd name="connsiteX154" fmla="*/ 4789635 w 12192000"/>
              <a:gd name="connsiteY154" fmla="*/ 4325902 h 4573810"/>
              <a:gd name="connsiteX155" fmla="*/ 4142962 w 12192000"/>
              <a:gd name="connsiteY155" fmla="*/ 4325902 h 4573810"/>
              <a:gd name="connsiteX156" fmla="*/ 4142962 w 12192000"/>
              <a:gd name="connsiteY156" fmla="*/ 4573810 h 4573810"/>
              <a:gd name="connsiteX157" fmla="*/ 3683178 w 12192000"/>
              <a:gd name="connsiteY157" fmla="*/ 4573810 h 4573810"/>
              <a:gd name="connsiteX158" fmla="*/ 3683178 w 12192000"/>
              <a:gd name="connsiteY158" fmla="*/ 4421944 h 4573810"/>
              <a:gd name="connsiteX159" fmla="*/ 3574880 w 12192000"/>
              <a:gd name="connsiteY159" fmla="*/ 4421944 h 4573810"/>
              <a:gd name="connsiteX160" fmla="*/ 3574880 w 12192000"/>
              <a:gd name="connsiteY160" fmla="*/ 3986746 h 4573810"/>
              <a:gd name="connsiteX161" fmla="*/ 3893510 w 12192000"/>
              <a:gd name="connsiteY161" fmla="*/ 3986746 h 4573810"/>
              <a:gd name="connsiteX162" fmla="*/ 3893510 w 12192000"/>
              <a:gd name="connsiteY162" fmla="*/ 3981008 h 4573810"/>
              <a:gd name="connsiteX163" fmla="*/ 4665526 w 12192000"/>
              <a:gd name="connsiteY163" fmla="*/ 3981008 h 4573810"/>
              <a:gd name="connsiteX164" fmla="*/ 4665526 w 12192000"/>
              <a:gd name="connsiteY164" fmla="*/ 3242440 h 4573810"/>
              <a:gd name="connsiteX165" fmla="*/ 3880212 w 12192000"/>
              <a:gd name="connsiteY165" fmla="*/ 3242440 h 4573810"/>
              <a:gd name="connsiteX166" fmla="*/ 3880212 w 12192000"/>
              <a:gd name="connsiteY166" fmla="*/ 3597660 h 4573810"/>
              <a:gd name="connsiteX167" fmla="*/ 3573778 w 12192000"/>
              <a:gd name="connsiteY167" fmla="*/ 3597660 h 4573810"/>
              <a:gd name="connsiteX168" fmla="*/ 3573778 w 12192000"/>
              <a:gd name="connsiteY168" fmla="*/ 3981008 h 4573810"/>
              <a:gd name="connsiteX169" fmla="*/ 3563966 w 12192000"/>
              <a:gd name="connsiteY169" fmla="*/ 3981008 h 4573810"/>
              <a:gd name="connsiteX170" fmla="*/ 3563966 w 12192000"/>
              <a:gd name="connsiteY170" fmla="*/ 3809452 h 4573810"/>
              <a:gd name="connsiteX171" fmla="*/ 3173218 w 12192000"/>
              <a:gd name="connsiteY171" fmla="*/ 3809452 h 4573810"/>
              <a:gd name="connsiteX172" fmla="*/ 3173218 w 12192000"/>
              <a:gd name="connsiteY172" fmla="*/ 3981008 h 4573810"/>
              <a:gd name="connsiteX173" fmla="*/ 1774104 w 12192000"/>
              <a:gd name="connsiteY173" fmla="*/ 3981008 h 4573810"/>
              <a:gd name="connsiteX174" fmla="*/ 1774104 w 12192000"/>
              <a:gd name="connsiteY174" fmla="*/ 3633772 h 4573810"/>
              <a:gd name="connsiteX175" fmla="*/ 1265190 w 12192000"/>
              <a:gd name="connsiteY175" fmla="*/ 3633772 h 4573810"/>
              <a:gd name="connsiteX176" fmla="*/ 1265190 w 12192000"/>
              <a:gd name="connsiteY176" fmla="*/ 3981008 h 4573810"/>
              <a:gd name="connsiteX177" fmla="*/ 1135336 w 12192000"/>
              <a:gd name="connsiteY177" fmla="*/ 3981008 h 4573810"/>
              <a:gd name="connsiteX178" fmla="*/ 1135336 w 12192000"/>
              <a:gd name="connsiteY178" fmla="*/ 3438240 h 4573810"/>
              <a:gd name="connsiteX179" fmla="*/ 759316 w 12192000"/>
              <a:gd name="connsiteY179" fmla="*/ 3438240 h 4573810"/>
              <a:gd name="connsiteX180" fmla="*/ 759316 w 12192000"/>
              <a:gd name="connsiteY180" fmla="*/ 3438242 h 4573810"/>
              <a:gd name="connsiteX181" fmla="*/ 258042 w 12192000"/>
              <a:gd name="connsiteY181" fmla="*/ 3438242 h 4573810"/>
              <a:gd name="connsiteX182" fmla="*/ 258042 w 12192000"/>
              <a:gd name="connsiteY182" fmla="*/ 3804904 h 4573810"/>
              <a:gd name="connsiteX183" fmla="*/ 759316 w 12192000"/>
              <a:gd name="connsiteY183" fmla="*/ 3804904 h 4573810"/>
              <a:gd name="connsiteX184" fmla="*/ 759316 w 12192000"/>
              <a:gd name="connsiteY184" fmla="*/ 4022358 h 4573810"/>
              <a:gd name="connsiteX185" fmla="*/ 760336 w 12192000"/>
              <a:gd name="connsiteY185" fmla="*/ 4022358 h 4573810"/>
              <a:gd name="connsiteX186" fmla="*/ 760336 w 12192000"/>
              <a:gd name="connsiteY186" fmla="*/ 4421944 h 4573810"/>
              <a:gd name="connsiteX187" fmla="*/ 759314 w 12192000"/>
              <a:gd name="connsiteY187" fmla="*/ 4421944 h 4573810"/>
              <a:gd name="connsiteX188" fmla="*/ 759314 w 12192000"/>
              <a:gd name="connsiteY188" fmla="*/ 4296686 h 4573810"/>
              <a:gd name="connsiteX189" fmla="*/ 235672 w 12192000"/>
              <a:gd name="connsiteY189" fmla="*/ 4296686 h 4573810"/>
              <a:gd name="connsiteX190" fmla="*/ 235672 w 12192000"/>
              <a:gd name="connsiteY190" fmla="*/ 4022358 h 4573810"/>
              <a:gd name="connsiteX191" fmla="*/ 147824 w 12192000"/>
              <a:gd name="connsiteY191" fmla="*/ 4022358 h 4573810"/>
              <a:gd name="connsiteX192" fmla="*/ 147824 w 12192000"/>
              <a:gd name="connsiteY192" fmla="*/ 3629850 h 4573810"/>
              <a:gd name="connsiteX193" fmla="*/ 0 w 12192000"/>
              <a:gd name="connsiteY193" fmla="*/ 3629850 h 4573810"/>
              <a:gd name="connsiteX194" fmla="*/ 0 w 12192000"/>
              <a:gd name="connsiteY194" fmla="*/ 3474004 h 4573810"/>
              <a:gd name="connsiteX195" fmla="*/ 147824 w 12192000"/>
              <a:gd name="connsiteY195" fmla="*/ 3474004 h 4573810"/>
              <a:gd name="connsiteX196" fmla="*/ 147824 w 12192000"/>
              <a:gd name="connsiteY196" fmla="*/ 3220694 h 4573810"/>
              <a:gd name="connsiteX197" fmla="*/ 0 w 12192000"/>
              <a:gd name="connsiteY197" fmla="*/ 3220694 h 45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12192000" h="4573810">
                <a:moveTo>
                  <a:pt x="2386972" y="3590586"/>
                </a:moveTo>
                <a:lnTo>
                  <a:pt x="2386972" y="3819860"/>
                </a:lnTo>
                <a:lnTo>
                  <a:pt x="2616246" y="3819860"/>
                </a:lnTo>
                <a:lnTo>
                  <a:pt x="2616246" y="3590586"/>
                </a:lnTo>
                <a:close/>
                <a:moveTo>
                  <a:pt x="2004930" y="3582494"/>
                </a:moveTo>
                <a:lnTo>
                  <a:pt x="2004930" y="3773506"/>
                </a:lnTo>
                <a:lnTo>
                  <a:pt x="2195942" y="3773506"/>
                </a:lnTo>
                <a:lnTo>
                  <a:pt x="2195942" y="3582494"/>
                </a:lnTo>
                <a:close/>
                <a:moveTo>
                  <a:pt x="2776652" y="3502960"/>
                </a:moveTo>
                <a:lnTo>
                  <a:pt x="2776652" y="3969530"/>
                </a:lnTo>
                <a:lnTo>
                  <a:pt x="3167400" y="3969530"/>
                </a:lnTo>
                <a:lnTo>
                  <a:pt x="3167400" y="3502960"/>
                </a:lnTo>
                <a:close/>
                <a:moveTo>
                  <a:pt x="11286748" y="3495976"/>
                </a:moveTo>
                <a:lnTo>
                  <a:pt x="11286748" y="3818688"/>
                </a:lnTo>
                <a:lnTo>
                  <a:pt x="11609460" y="3818688"/>
                </a:lnTo>
                <a:lnTo>
                  <a:pt x="11609460" y="3495976"/>
                </a:lnTo>
                <a:close/>
                <a:moveTo>
                  <a:pt x="8430666" y="3313952"/>
                </a:moveTo>
                <a:lnTo>
                  <a:pt x="8430666" y="3678000"/>
                </a:lnTo>
                <a:lnTo>
                  <a:pt x="8794714" y="3678000"/>
                </a:lnTo>
                <a:lnTo>
                  <a:pt x="8794714" y="3313952"/>
                </a:lnTo>
                <a:close/>
                <a:moveTo>
                  <a:pt x="1295980" y="3290038"/>
                </a:moveTo>
                <a:lnTo>
                  <a:pt x="1295980" y="3481050"/>
                </a:lnTo>
                <a:lnTo>
                  <a:pt x="1486992" y="3481050"/>
                </a:lnTo>
                <a:lnTo>
                  <a:pt x="1486992" y="3290038"/>
                </a:lnTo>
                <a:close/>
                <a:moveTo>
                  <a:pt x="10566702" y="3267874"/>
                </a:moveTo>
                <a:lnTo>
                  <a:pt x="10566702" y="3590586"/>
                </a:lnTo>
                <a:lnTo>
                  <a:pt x="10889414" y="3590586"/>
                </a:lnTo>
                <a:lnTo>
                  <a:pt x="10889414" y="3267874"/>
                </a:lnTo>
                <a:close/>
                <a:moveTo>
                  <a:pt x="9037142" y="3233614"/>
                </a:moveTo>
                <a:lnTo>
                  <a:pt x="9037142" y="3728486"/>
                </a:lnTo>
                <a:lnTo>
                  <a:pt x="9532014" y="3728486"/>
                </a:lnTo>
                <a:lnTo>
                  <a:pt x="9532014" y="3233614"/>
                </a:lnTo>
                <a:close/>
                <a:moveTo>
                  <a:pt x="5658626" y="3140454"/>
                </a:moveTo>
                <a:lnTo>
                  <a:pt x="5658626" y="3597662"/>
                </a:lnTo>
                <a:lnTo>
                  <a:pt x="6115834" y="3597662"/>
                </a:lnTo>
                <a:lnTo>
                  <a:pt x="6115834" y="3140454"/>
                </a:lnTo>
                <a:close/>
                <a:moveTo>
                  <a:pt x="5038380" y="3121620"/>
                </a:moveTo>
                <a:lnTo>
                  <a:pt x="5038380" y="3486332"/>
                </a:lnTo>
                <a:lnTo>
                  <a:pt x="5403092" y="3486332"/>
                </a:lnTo>
                <a:lnTo>
                  <a:pt x="5403092" y="3121620"/>
                </a:lnTo>
                <a:close/>
                <a:moveTo>
                  <a:pt x="543622" y="3049438"/>
                </a:moveTo>
                <a:lnTo>
                  <a:pt x="543622" y="3240450"/>
                </a:lnTo>
                <a:lnTo>
                  <a:pt x="734634" y="3240450"/>
                </a:lnTo>
                <a:lnTo>
                  <a:pt x="734634" y="3049438"/>
                </a:lnTo>
                <a:close/>
                <a:moveTo>
                  <a:pt x="2206794" y="3049116"/>
                </a:moveTo>
                <a:lnTo>
                  <a:pt x="2206794" y="3348250"/>
                </a:lnTo>
                <a:lnTo>
                  <a:pt x="2505928" y="3348250"/>
                </a:lnTo>
                <a:lnTo>
                  <a:pt x="2505928" y="3049116"/>
                </a:lnTo>
                <a:close/>
                <a:moveTo>
                  <a:pt x="6306844" y="3029122"/>
                </a:moveTo>
                <a:lnTo>
                  <a:pt x="6306844" y="3745004"/>
                </a:lnTo>
                <a:lnTo>
                  <a:pt x="7022726" y="3745004"/>
                </a:lnTo>
                <a:lnTo>
                  <a:pt x="7022726" y="3029122"/>
                </a:lnTo>
                <a:close/>
                <a:moveTo>
                  <a:pt x="2919474" y="2967944"/>
                </a:moveTo>
                <a:lnTo>
                  <a:pt x="2919474" y="3267078"/>
                </a:lnTo>
                <a:lnTo>
                  <a:pt x="3218608" y="3267078"/>
                </a:lnTo>
                <a:lnTo>
                  <a:pt x="3218608" y="2967944"/>
                </a:lnTo>
                <a:close/>
                <a:moveTo>
                  <a:pt x="8301864" y="2963090"/>
                </a:moveTo>
                <a:lnTo>
                  <a:pt x="8301864" y="3220694"/>
                </a:lnTo>
                <a:lnTo>
                  <a:pt x="8559468" y="3220694"/>
                </a:lnTo>
                <a:lnTo>
                  <a:pt x="8559468" y="2963090"/>
                </a:lnTo>
                <a:close/>
                <a:moveTo>
                  <a:pt x="1605022" y="2963090"/>
                </a:moveTo>
                <a:lnTo>
                  <a:pt x="1605022" y="3361300"/>
                </a:lnTo>
                <a:lnTo>
                  <a:pt x="2003232" y="3361300"/>
                </a:lnTo>
                <a:lnTo>
                  <a:pt x="2003232" y="2963090"/>
                </a:lnTo>
                <a:close/>
                <a:moveTo>
                  <a:pt x="219548" y="2949442"/>
                </a:moveTo>
                <a:lnTo>
                  <a:pt x="219548" y="3140454"/>
                </a:lnTo>
                <a:lnTo>
                  <a:pt x="410560" y="3140454"/>
                </a:lnTo>
                <a:lnTo>
                  <a:pt x="410560" y="2949442"/>
                </a:lnTo>
                <a:close/>
                <a:moveTo>
                  <a:pt x="9612310" y="2867394"/>
                </a:moveTo>
                <a:lnTo>
                  <a:pt x="9612310" y="3329942"/>
                </a:lnTo>
                <a:lnTo>
                  <a:pt x="10074858" y="3329942"/>
                </a:lnTo>
                <a:lnTo>
                  <a:pt x="10074858" y="2867394"/>
                </a:lnTo>
                <a:close/>
                <a:moveTo>
                  <a:pt x="7325978" y="2812820"/>
                </a:moveTo>
                <a:lnTo>
                  <a:pt x="7325978" y="3084736"/>
                </a:lnTo>
                <a:lnTo>
                  <a:pt x="7597894" y="3084736"/>
                </a:lnTo>
                <a:lnTo>
                  <a:pt x="7597894" y="2812820"/>
                </a:lnTo>
                <a:close/>
                <a:moveTo>
                  <a:pt x="3963832" y="2777706"/>
                </a:moveTo>
                <a:lnTo>
                  <a:pt x="3963832" y="2948778"/>
                </a:lnTo>
                <a:lnTo>
                  <a:pt x="4134904" y="2948778"/>
                </a:lnTo>
                <a:lnTo>
                  <a:pt x="4134904" y="2777706"/>
                </a:lnTo>
                <a:close/>
                <a:moveTo>
                  <a:pt x="2460368" y="2777706"/>
                </a:moveTo>
                <a:lnTo>
                  <a:pt x="2460368" y="2955154"/>
                </a:lnTo>
                <a:lnTo>
                  <a:pt x="2637816" y="2955154"/>
                </a:lnTo>
                <a:lnTo>
                  <a:pt x="2637816" y="2777706"/>
                </a:lnTo>
                <a:close/>
                <a:moveTo>
                  <a:pt x="1183352" y="2688274"/>
                </a:moveTo>
                <a:lnTo>
                  <a:pt x="1183352" y="3051022"/>
                </a:lnTo>
                <a:lnTo>
                  <a:pt x="1546100" y="3051022"/>
                </a:lnTo>
                <a:lnTo>
                  <a:pt x="1546100" y="2688274"/>
                </a:lnTo>
                <a:close/>
                <a:moveTo>
                  <a:pt x="5403092" y="2280330"/>
                </a:moveTo>
                <a:lnTo>
                  <a:pt x="5403092" y="2777706"/>
                </a:lnTo>
                <a:lnTo>
                  <a:pt x="5900468" y="2777706"/>
                </a:lnTo>
                <a:lnTo>
                  <a:pt x="5900468" y="2280330"/>
                </a:lnTo>
                <a:close/>
                <a:moveTo>
                  <a:pt x="6584380" y="2164306"/>
                </a:moveTo>
                <a:lnTo>
                  <a:pt x="6584380" y="2661682"/>
                </a:lnTo>
                <a:lnTo>
                  <a:pt x="7081756" y="2661682"/>
                </a:lnTo>
                <a:lnTo>
                  <a:pt x="7081756" y="2164306"/>
                </a:lnTo>
                <a:close/>
                <a:moveTo>
                  <a:pt x="4428742" y="2164306"/>
                </a:moveTo>
                <a:lnTo>
                  <a:pt x="4428742" y="2777706"/>
                </a:lnTo>
                <a:lnTo>
                  <a:pt x="5042142" y="2777706"/>
                </a:lnTo>
                <a:lnTo>
                  <a:pt x="5042142" y="2164306"/>
                </a:lnTo>
                <a:close/>
                <a:moveTo>
                  <a:pt x="5838397" y="1906702"/>
                </a:moveTo>
                <a:lnTo>
                  <a:pt x="5838397" y="2164306"/>
                </a:lnTo>
                <a:lnTo>
                  <a:pt x="6096001" y="2164306"/>
                </a:lnTo>
                <a:lnTo>
                  <a:pt x="6096001" y="1906702"/>
                </a:lnTo>
                <a:close/>
                <a:moveTo>
                  <a:pt x="3681506" y="1666930"/>
                </a:moveTo>
                <a:lnTo>
                  <a:pt x="3681506" y="2280330"/>
                </a:lnTo>
                <a:lnTo>
                  <a:pt x="4294906" y="2280330"/>
                </a:lnTo>
                <a:lnTo>
                  <a:pt x="4294906" y="1666930"/>
                </a:lnTo>
                <a:close/>
                <a:moveTo>
                  <a:pt x="0" y="0"/>
                </a:moveTo>
                <a:lnTo>
                  <a:pt x="12192000" y="0"/>
                </a:lnTo>
                <a:lnTo>
                  <a:pt x="12192000" y="2963090"/>
                </a:lnTo>
                <a:lnTo>
                  <a:pt x="11846846" y="2963090"/>
                </a:lnTo>
                <a:lnTo>
                  <a:pt x="11846846" y="3396176"/>
                </a:lnTo>
                <a:lnTo>
                  <a:pt x="12192000" y="3396176"/>
                </a:lnTo>
                <a:lnTo>
                  <a:pt x="12192000" y="3699648"/>
                </a:lnTo>
                <a:lnTo>
                  <a:pt x="11909436" y="3699648"/>
                </a:lnTo>
                <a:lnTo>
                  <a:pt x="11909436" y="4122592"/>
                </a:lnTo>
                <a:lnTo>
                  <a:pt x="12192000" y="4122592"/>
                </a:lnTo>
                <a:lnTo>
                  <a:pt x="12192000" y="4517192"/>
                </a:lnTo>
                <a:lnTo>
                  <a:pt x="11791028" y="4517192"/>
                </a:lnTo>
                <a:lnTo>
                  <a:pt x="11791028" y="4042736"/>
                </a:lnTo>
                <a:lnTo>
                  <a:pt x="11339254" y="4042736"/>
                </a:lnTo>
                <a:lnTo>
                  <a:pt x="11339254" y="4517192"/>
                </a:lnTo>
                <a:lnTo>
                  <a:pt x="11198900" y="4517192"/>
                </a:lnTo>
                <a:lnTo>
                  <a:pt x="11198900" y="3809452"/>
                </a:lnTo>
                <a:lnTo>
                  <a:pt x="10074858" y="3809452"/>
                </a:lnTo>
                <a:lnTo>
                  <a:pt x="10074858" y="4550854"/>
                </a:lnTo>
                <a:lnTo>
                  <a:pt x="10076548" y="4550854"/>
                </a:lnTo>
                <a:lnTo>
                  <a:pt x="10076548" y="4572346"/>
                </a:lnTo>
                <a:lnTo>
                  <a:pt x="9936010" y="4572346"/>
                </a:lnTo>
                <a:lnTo>
                  <a:pt x="9936010" y="4022360"/>
                </a:lnTo>
                <a:lnTo>
                  <a:pt x="9323504" y="4022360"/>
                </a:lnTo>
                <a:lnTo>
                  <a:pt x="9323504" y="4573810"/>
                </a:lnTo>
                <a:lnTo>
                  <a:pt x="9283356" y="4573810"/>
                </a:lnTo>
                <a:lnTo>
                  <a:pt x="9283356" y="4143836"/>
                </a:lnTo>
                <a:lnTo>
                  <a:pt x="9081758" y="4143836"/>
                </a:lnTo>
                <a:lnTo>
                  <a:pt x="9081758" y="3981008"/>
                </a:lnTo>
                <a:lnTo>
                  <a:pt x="8803982" y="3981008"/>
                </a:lnTo>
                <a:lnTo>
                  <a:pt x="8803982" y="4123882"/>
                </a:lnTo>
                <a:lnTo>
                  <a:pt x="8619640" y="4123882"/>
                </a:lnTo>
                <a:lnTo>
                  <a:pt x="8619640" y="4125845"/>
                </a:lnTo>
                <a:lnTo>
                  <a:pt x="8612970" y="4125845"/>
                </a:lnTo>
                <a:lnTo>
                  <a:pt x="8612970" y="3999908"/>
                </a:lnTo>
                <a:lnTo>
                  <a:pt x="8399882" y="3999908"/>
                </a:lnTo>
                <a:lnTo>
                  <a:pt x="8399882" y="3245090"/>
                </a:lnTo>
                <a:lnTo>
                  <a:pt x="7597882" y="3245090"/>
                </a:lnTo>
                <a:lnTo>
                  <a:pt x="7597882" y="3488488"/>
                </a:lnTo>
                <a:lnTo>
                  <a:pt x="7047026" y="3488488"/>
                </a:lnTo>
                <a:lnTo>
                  <a:pt x="7047026" y="4011726"/>
                </a:lnTo>
                <a:lnTo>
                  <a:pt x="5900466" y="4011726"/>
                </a:lnTo>
                <a:lnTo>
                  <a:pt x="5900466" y="3678156"/>
                </a:lnTo>
                <a:lnTo>
                  <a:pt x="5213533" y="3678156"/>
                </a:lnTo>
                <a:lnTo>
                  <a:pt x="5213533" y="4011726"/>
                </a:lnTo>
                <a:lnTo>
                  <a:pt x="4789635" y="4011726"/>
                </a:lnTo>
                <a:lnTo>
                  <a:pt x="4789635" y="4325902"/>
                </a:lnTo>
                <a:lnTo>
                  <a:pt x="4142962" y="4325902"/>
                </a:lnTo>
                <a:lnTo>
                  <a:pt x="4142962" y="4573810"/>
                </a:lnTo>
                <a:lnTo>
                  <a:pt x="3683178" y="4573810"/>
                </a:lnTo>
                <a:lnTo>
                  <a:pt x="3683178" y="4421944"/>
                </a:lnTo>
                <a:lnTo>
                  <a:pt x="3574880" y="4421944"/>
                </a:lnTo>
                <a:lnTo>
                  <a:pt x="3574880" y="3986746"/>
                </a:lnTo>
                <a:lnTo>
                  <a:pt x="3893510" y="3986746"/>
                </a:lnTo>
                <a:lnTo>
                  <a:pt x="3893510" y="3981008"/>
                </a:lnTo>
                <a:lnTo>
                  <a:pt x="4665526" y="3981008"/>
                </a:lnTo>
                <a:lnTo>
                  <a:pt x="4665526" y="3242440"/>
                </a:lnTo>
                <a:lnTo>
                  <a:pt x="3880212" y="3242440"/>
                </a:lnTo>
                <a:lnTo>
                  <a:pt x="3880212" y="3597660"/>
                </a:lnTo>
                <a:lnTo>
                  <a:pt x="3573778" y="3597660"/>
                </a:lnTo>
                <a:lnTo>
                  <a:pt x="3573778" y="3981008"/>
                </a:lnTo>
                <a:lnTo>
                  <a:pt x="3563966" y="3981008"/>
                </a:lnTo>
                <a:lnTo>
                  <a:pt x="3563966" y="3809452"/>
                </a:lnTo>
                <a:lnTo>
                  <a:pt x="3173218" y="3809452"/>
                </a:lnTo>
                <a:lnTo>
                  <a:pt x="3173218" y="3981008"/>
                </a:lnTo>
                <a:lnTo>
                  <a:pt x="1774104" y="3981008"/>
                </a:lnTo>
                <a:lnTo>
                  <a:pt x="1774104" y="3633772"/>
                </a:lnTo>
                <a:lnTo>
                  <a:pt x="1265190" y="3633772"/>
                </a:lnTo>
                <a:lnTo>
                  <a:pt x="1265190" y="3981008"/>
                </a:lnTo>
                <a:lnTo>
                  <a:pt x="1135336" y="3981008"/>
                </a:lnTo>
                <a:lnTo>
                  <a:pt x="1135336" y="3438240"/>
                </a:lnTo>
                <a:lnTo>
                  <a:pt x="759316" y="3438240"/>
                </a:lnTo>
                <a:lnTo>
                  <a:pt x="759316" y="3438242"/>
                </a:lnTo>
                <a:lnTo>
                  <a:pt x="258042" y="3438242"/>
                </a:lnTo>
                <a:lnTo>
                  <a:pt x="258042" y="3804904"/>
                </a:lnTo>
                <a:lnTo>
                  <a:pt x="759316" y="3804904"/>
                </a:lnTo>
                <a:lnTo>
                  <a:pt x="759316" y="4022358"/>
                </a:lnTo>
                <a:lnTo>
                  <a:pt x="760336" y="4022358"/>
                </a:lnTo>
                <a:lnTo>
                  <a:pt x="760336" y="4421944"/>
                </a:lnTo>
                <a:lnTo>
                  <a:pt x="759314" y="4421944"/>
                </a:lnTo>
                <a:lnTo>
                  <a:pt x="759314" y="4296686"/>
                </a:lnTo>
                <a:lnTo>
                  <a:pt x="235672" y="4296686"/>
                </a:lnTo>
                <a:lnTo>
                  <a:pt x="235672" y="4022358"/>
                </a:lnTo>
                <a:lnTo>
                  <a:pt x="147824" y="4022358"/>
                </a:lnTo>
                <a:lnTo>
                  <a:pt x="147824" y="3629850"/>
                </a:lnTo>
                <a:lnTo>
                  <a:pt x="0" y="3629850"/>
                </a:lnTo>
                <a:lnTo>
                  <a:pt x="0" y="3474004"/>
                </a:lnTo>
                <a:lnTo>
                  <a:pt x="147824" y="3474004"/>
                </a:lnTo>
                <a:lnTo>
                  <a:pt x="147824" y="3220694"/>
                </a:lnTo>
                <a:lnTo>
                  <a:pt x="0" y="3220694"/>
                </a:lnTo>
                <a:close/>
              </a:path>
            </a:pathLst>
          </a:custGeom>
          <a:solidFill>
            <a:schemeClr val="bg1">
              <a:lumMod val="95000"/>
            </a:schemeClr>
          </a:solidFill>
        </p:spPr>
        <p:txBody>
          <a:bodyPr wrap="square">
            <a:noAutofit/>
          </a:bodyPr>
          <a:lstStyle>
            <a:lvl1pPr>
              <a:defRPr sz="1400"/>
            </a:lvl1pPr>
          </a:lstStyle>
          <a:p>
            <a:endParaRPr lang="en-US"/>
          </a:p>
        </p:txBody>
      </p:sp>
      <p:sp>
        <p:nvSpPr>
          <p:cNvPr id="4" name="Date Placeholder 3"/>
          <p:cNvSpPr>
            <a:spLocks noGrp="1"/>
          </p:cNvSpPr>
          <p:nvPr>
            <p:ph type="dt" sz="half" idx="10"/>
          </p:nvPr>
        </p:nvSpPr>
        <p:spPr/>
        <p:txBody>
          <a:bodyPr/>
          <a:lstStyle/>
          <a:p>
            <a:fld id="{E3B52B04-27AC-4C98-BEF8-EBB022269040}"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8D85D-D962-4339-B85F-95EEFFDF7CC6}"/>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2944984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7384044" y="2706837"/>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0E1C4AD9-0332-4A5F-8DD9-C5BEC8BE451F}"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Title 1">
            <a:extLst>
              <a:ext uri="{FF2B5EF4-FFF2-40B4-BE49-F238E27FC236}">
                <a16:creationId xmlns:a16="http://schemas.microsoft.com/office/drawing/2014/main" id="{2BAA0CB8-EAB3-4138-9712-573C280659C4}"/>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02260B34-CF39-48D5-94A0-0A8326589C81}"/>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D938B40-2299-4B34-A8DB-3C156DCC640C}"/>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22966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6" name="Picture Placeholder 15"/>
          <p:cNvSpPr>
            <a:spLocks noGrp="1"/>
          </p:cNvSpPr>
          <p:nvPr>
            <p:ph type="pic" sz="quarter" idx="14"/>
          </p:nvPr>
        </p:nvSpPr>
        <p:spPr>
          <a:xfrm>
            <a:off x="7384044" y="3638062"/>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14" name="Picture Placeholder 13"/>
          <p:cNvSpPr>
            <a:spLocks noGrp="1"/>
          </p:cNvSpPr>
          <p:nvPr>
            <p:ph type="pic" sz="quarter" idx="13"/>
          </p:nvPr>
        </p:nvSpPr>
        <p:spPr>
          <a:xfrm>
            <a:off x="819979" y="778320"/>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23D9A628-8419-4829-992A-A3354D8A2BF3}"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87904-10C4-4B63-8198-D95E455C1081}"/>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325344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Объект с подписью">
    <p:spTree>
      <p:nvGrpSpPr>
        <p:cNvPr id="1" name=""/>
        <p:cNvGrpSpPr/>
        <p:nvPr/>
      </p:nvGrpSpPr>
      <p:grpSpPr>
        <a:xfrm>
          <a:off x="0" y="0"/>
          <a:ext cx="0" cy="0"/>
          <a:chOff x="0" y="0"/>
          <a:chExt cx="0" cy="0"/>
        </a:xfrm>
      </p:grpSpPr>
      <p:sp>
        <p:nvSpPr>
          <p:cNvPr id="116" name="Title Text"/>
          <p:cNvSpPr txBox="1">
            <a:spLocks noGrp="1"/>
          </p:cNvSpPr>
          <p:nvPr>
            <p:ph type="title" hasCustomPrompt="1"/>
          </p:nvPr>
        </p:nvSpPr>
        <p:spPr>
          <a:xfrm>
            <a:off x="839787" y="457200"/>
            <a:ext cx="3932239" cy="1600200"/>
          </a:xfrm>
          <a:prstGeom prst="rect">
            <a:avLst/>
          </a:prstGeom>
        </p:spPr>
        <p:txBody>
          <a:bodyPr anchor="ctr"/>
          <a:lstStyle>
            <a:lvl1pPr>
              <a:defRPr sz="3200"/>
            </a:lvl1pPr>
          </a:lstStyle>
          <a:p>
            <a:r>
              <a:rPr lang="ru-RU" dirty="0"/>
              <a:t>ЗАГОЛОВОК</a:t>
            </a:r>
            <a:endParaRPr dirty="0"/>
          </a:p>
        </p:txBody>
      </p:sp>
      <p:sp>
        <p:nvSpPr>
          <p:cNvPr id="6" name="Body Level One…">
            <a:extLst>
              <a:ext uri="{FF2B5EF4-FFF2-40B4-BE49-F238E27FC236}">
                <a16:creationId xmlns:a16="http://schemas.microsoft.com/office/drawing/2014/main" id="{A84D6645-7F49-4F9D-A9CF-AC79BA5D4388}"/>
              </a:ext>
            </a:extLst>
          </p:cNvPr>
          <p:cNvSpPr txBox="1">
            <a:spLocks noGrp="1"/>
          </p:cNvSpPr>
          <p:nvPr>
            <p:ph type="body" sz="half" idx="10"/>
          </p:nvPr>
        </p:nvSpPr>
        <p:spPr>
          <a:xfrm>
            <a:off x="4939348" y="457200"/>
            <a:ext cx="6627812" cy="5411788"/>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Body Level One…">
            <a:extLst>
              <a:ext uri="{FF2B5EF4-FFF2-40B4-BE49-F238E27FC236}">
                <a16:creationId xmlns:a16="http://schemas.microsoft.com/office/drawing/2014/main" id="{4AD62B36-82B3-4DDD-9485-34DDE5A29624}"/>
              </a:ext>
            </a:extLst>
          </p:cNvPr>
          <p:cNvSpPr txBox="1">
            <a:spLocks noGrp="1"/>
          </p:cNvSpPr>
          <p:nvPr>
            <p:ph type="body" sz="half" idx="11"/>
          </p:nvPr>
        </p:nvSpPr>
        <p:spPr>
          <a:xfrm>
            <a:off x="839787" y="2094707"/>
            <a:ext cx="3932239" cy="3774281"/>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1788108977"/>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819979" y="1387920"/>
            <a:ext cx="3987977" cy="2340797"/>
          </a:xfrm>
          <a:custGeom>
            <a:avLst/>
            <a:gdLst>
              <a:gd name="connsiteX0" fmla="*/ 0 w 3987977"/>
              <a:gd name="connsiteY0" fmla="*/ 0 h 2340797"/>
              <a:gd name="connsiteX1" fmla="*/ 3987977 w 3987977"/>
              <a:gd name="connsiteY1" fmla="*/ 0 h 2340797"/>
              <a:gd name="connsiteX2" fmla="*/ 3987977 w 3987977"/>
              <a:gd name="connsiteY2" fmla="*/ 2340797 h 2340797"/>
              <a:gd name="connsiteX3" fmla="*/ 0 w 3987977"/>
              <a:gd name="connsiteY3" fmla="*/ 2340797 h 2340797"/>
            </a:gdLst>
            <a:ahLst/>
            <a:cxnLst>
              <a:cxn ang="0">
                <a:pos x="connsiteX0" y="connsiteY0"/>
              </a:cxn>
              <a:cxn ang="0">
                <a:pos x="connsiteX1" y="connsiteY1"/>
              </a:cxn>
              <a:cxn ang="0">
                <a:pos x="connsiteX2" y="connsiteY2"/>
              </a:cxn>
              <a:cxn ang="0">
                <a:pos x="connsiteX3" y="connsiteY3"/>
              </a:cxn>
            </a:cxnLst>
            <a:rect l="l" t="t" r="r" b="b"/>
            <a:pathLst>
              <a:path w="3987977" h="2340797">
                <a:moveTo>
                  <a:pt x="0" y="0"/>
                </a:moveTo>
                <a:lnTo>
                  <a:pt x="3987977" y="0"/>
                </a:lnTo>
                <a:lnTo>
                  <a:pt x="3987977" y="2340797"/>
                </a:lnTo>
                <a:lnTo>
                  <a:pt x="0" y="2340797"/>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4F70DD43-10AC-46EC-9537-BAD120736B2F}"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1D63BB-FAE2-44E9-BF6E-30550EE33137}"/>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4079638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60D056-C035-47BB-9895-BC463615EBBB}"/>
              </a:ext>
            </a:extLst>
          </p:cNvPr>
          <p:cNvSpPr>
            <a:spLocks noGrp="1"/>
          </p:cNvSpPr>
          <p:nvPr>
            <p:ph type="sldNum" sz="quarter" idx="10"/>
          </p:nvPr>
        </p:nvSpPr>
        <p:spPr/>
        <p:txBody>
          <a:bodyPr/>
          <a:lstStyle/>
          <a:p>
            <a:fld id="{9AD1746B-2CEC-4C27-A81D-41ADCAF87251}" type="slidenum">
              <a:rPr lang="en-US" smtClean="0"/>
              <a:pPr/>
              <a:t>‹#›</a:t>
            </a:fld>
            <a:endParaRPr lang="en-US"/>
          </a:p>
        </p:txBody>
      </p:sp>
      <p:sp>
        <p:nvSpPr>
          <p:cNvPr id="4" name="Date Placeholder 3">
            <a:extLst>
              <a:ext uri="{FF2B5EF4-FFF2-40B4-BE49-F238E27FC236}">
                <a16:creationId xmlns:a16="http://schemas.microsoft.com/office/drawing/2014/main" id="{E58F9A76-D67E-4253-A13B-6D0FC8C2E850}"/>
              </a:ext>
            </a:extLst>
          </p:cNvPr>
          <p:cNvSpPr>
            <a:spLocks noGrp="1"/>
          </p:cNvSpPr>
          <p:nvPr>
            <p:ph type="dt" sz="half" idx="11"/>
          </p:nvPr>
        </p:nvSpPr>
        <p:spPr/>
        <p:txBody>
          <a:bodyPr/>
          <a:lstStyle/>
          <a:p>
            <a:fld id="{47A66E38-FABD-4119-B887-DABF2392E706}" type="datetime1">
              <a:rPr lang="en-US" smtClean="0"/>
              <a:t>4/15/2021</a:t>
            </a:fld>
            <a:endParaRPr lang="en-US"/>
          </a:p>
        </p:txBody>
      </p:sp>
      <p:sp>
        <p:nvSpPr>
          <p:cNvPr id="5" name="Footer Placeholder 4">
            <a:extLst>
              <a:ext uri="{FF2B5EF4-FFF2-40B4-BE49-F238E27FC236}">
                <a16:creationId xmlns:a16="http://schemas.microsoft.com/office/drawing/2014/main" id="{83F77D15-3A76-4A36-A118-B84DC718D04D}"/>
              </a:ext>
            </a:extLst>
          </p:cNvPr>
          <p:cNvSpPr>
            <a:spLocks noGrp="1"/>
          </p:cNvSpPr>
          <p:nvPr>
            <p:ph type="ftr" sz="quarter" idx="12"/>
          </p:nvPr>
        </p:nvSpPr>
        <p:spPr/>
        <p:txBody>
          <a:bodyPr/>
          <a:lstStyle/>
          <a:p>
            <a:endParaRPr lang="en-US"/>
          </a:p>
        </p:txBody>
      </p:sp>
      <p:sp>
        <p:nvSpPr>
          <p:cNvPr id="6" name="Picture Placeholder 13">
            <a:extLst>
              <a:ext uri="{FF2B5EF4-FFF2-40B4-BE49-F238E27FC236}">
                <a16:creationId xmlns:a16="http://schemas.microsoft.com/office/drawing/2014/main" id="{4C0AA783-1E69-48CE-9D18-4631759AD6D7}"/>
              </a:ext>
            </a:extLst>
          </p:cNvPr>
          <p:cNvSpPr>
            <a:spLocks noGrp="1"/>
          </p:cNvSpPr>
          <p:nvPr>
            <p:ph type="pic" sz="quarter" idx="14"/>
          </p:nvPr>
        </p:nvSpPr>
        <p:spPr>
          <a:xfrm>
            <a:off x="1033617" y="2023961"/>
            <a:ext cx="2380948" cy="2321071"/>
          </a:xfrm>
          <a:custGeom>
            <a:avLst/>
            <a:gdLst>
              <a:gd name="connsiteX0" fmla="*/ 1231292 w 2380948"/>
              <a:gd name="connsiteY0" fmla="*/ 1644 h 2321071"/>
              <a:gd name="connsiteX1" fmla="*/ 1315524 w 2380948"/>
              <a:gd name="connsiteY1" fmla="*/ 15283 h 2321071"/>
              <a:gd name="connsiteX2" fmla="*/ 1442049 w 2380948"/>
              <a:gd name="connsiteY2" fmla="*/ 61444 h 2321071"/>
              <a:gd name="connsiteX3" fmla="*/ 1468688 w 2380948"/>
              <a:gd name="connsiteY3" fmla="*/ 72492 h 2321071"/>
              <a:gd name="connsiteX4" fmla="*/ 1508534 w 2380948"/>
              <a:gd name="connsiteY4" fmla="*/ 95496 h 2321071"/>
              <a:gd name="connsiteX5" fmla="*/ 1523243 w 2380948"/>
              <a:gd name="connsiteY5" fmla="*/ 107430 h 2321071"/>
              <a:gd name="connsiteX6" fmla="*/ 1692333 w 2380948"/>
              <a:gd name="connsiteY6" fmla="*/ 244556 h 2321071"/>
              <a:gd name="connsiteX7" fmla="*/ 1885760 w 2380948"/>
              <a:gd name="connsiteY7" fmla="*/ 469388 h 2321071"/>
              <a:gd name="connsiteX8" fmla="*/ 2117352 w 2380948"/>
              <a:gd name="connsiteY8" fmla="*/ 833871 h 2321071"/>
              <a:gd name="connsiteX9" fmla="*/ 2294334 w 2380948"/>
              <a:gd name="connsiteY9" fmla="*/ 1212316 h 2321071"/>
              <a:gd name="connsiteX10" fmla="*/ 2368402 w 2380948"/>
              <a:gd name="connsiteY10" fmla="*/ 1485215 h 2321071"/>
              <a:gd name="connsiteX11" fmla="*/ 2376827 w 2380948"/>
              <a:gd name="connsiteY11" fmla="*/ 1711422 h 2321071"/>
              <a:gd name="connsiteX12" fmla="*/ 2328997 w 2380948"/>
              <a:gd name="connsiteY12" fmla="*/ 1890370 h 2321071"/>
              <a:gd name="connsiteX13" fmla="*/ 2316637 w 2380948"/>
              <a:gd name="connsiteY13" fmla="*/ 1918658 h 2321071"/>
              <a:gd name="connsiteX14" fmla="*/ 2298649 w 2380948"/>
              <a:gd name="connsiteY14" fmla="*/ 1949814 h 2321071"/>
              <a:gd name="connsiteX15" fmla="*/ 2292839 w 2380948"/>
              <a:gd name="connsiteY15" fmla="*/ 1956654 h 2321071"/>
              <a:gd name="connsiteX16" fmla="*/ 2261585 w 2380948"/>
              <a:gd name="connsiteY16" fmla="*/ 1999392 h 2321071"/>
              <a:gd name="connsiteX17" fmla="*/ 2104792 w 2380948"/>
              <a:gd name="connsiteY17" fmla="*/ 2135946 h 2321071"/>
              <a:gd name="connsiteX18" fmla="*/ 1858572 w 2380948"/>
              <a:gd name="connsiteY18" fmla="*/ 2242276 h 2321071"/>
              <a:gd name="connsiteX19" fmla="*/ 1572423 w 2380948"/>
              <a:gd name="connsiteY19" fmla="*/ 2299303 h 2321071"/>
              <a:gd name="connsiteX20" fmla="*/ 899611 w 2380948"/>
              <a:gd name="connsiteY20" fmla="*/ 2308813 h 2321071"/>
              <a:gd name="connsiteX21" fmla="*/ 544323 w 2380948"/>
              <a:gd name="connsiteY21" fmla="*/ 2248446 h 2321071"/>
              <a:gd name="connsiteX22" fmla="*/ 327663 w 2380948"/>
              <a:gd name="connsiteY22" fmla="*/ 2164262 h 2321071"/>
              <a:gd name="connsiteX23" fmla="*/ 316687 w 2380948"/>
              <a:gd name="connsiteY23" fmla="*/ 2159836 h 2321071"/>
              <a:gd name="connsiteX24" fmla="*/ 278610 w 2380948"/>
              <a:gd name="connsiteY24" fmla="*/ 2137853 h 2321071"/>
              <a:gd name="connsiteX25" fmla="*/ 266739 w 2380948"/>
              <a:gd name="connsiteY25" fmla="*/ 2128960 h 2321071"/>
              <a:gd name="connsiteX26" fmla="*/ 182018 w 2380948"/>
              <a:gd name="connsiteY26" fmla="*/ 2065647 h 2321071"/>
              <a:gd name="connsiteX27" fmla="*/ 22350 w 2380948"/>
              <a:gd name="connsiteY27" fmla="*/ 1808571 h 2321071"/>
              <a:gd name="connsiteX28" fmla="*/ 1395 w 2380948"/>
              <a:gd name="connsiteY28" fmla="*/ 1585578 h 2321071"/>
              <a:gd name="connsiteX29" fmla="*/ 51040 w 2380948"/>
              <a:gd name="connsiteY29" fmla="*/ 1318990 h 2321071"/>
              <a:gd name="connsiteX30" fmla="*/ 127499 w 2380948"/>
              <a:gd name="connsiteY30" fmla="*/ 1109805 h 2321071"/>
              <a:gd name="connsiteX31" fmla="*/ 202895 w 2380948"/>
              <a:gd name="connsiteY31" fmla="*/ 948686 h 2321071"/>
              <a:gd name="connsiteX32" fmla="*/ 286195 w 2380948"/>
              <a:gd name="connsiteY32" fmla="*/ 793657 h 2321071"/>
              <a:gd name="connsiteX33" fmla="*/ 289733 w 2380948"/>
              <a:gd name="connsiteY33" fmla="*/ 785378 h 2321071"/>
              <a:gd name="connsiteX34" fmla="*/ 304741 w 2380948"/>
              <a:gd name="connsiteY34" fmla="*/ 759383 h 2321071"/>
              <a:gd name="connsiteX35" fmla="*/ 312128 w 2380948"/>
              <a:gd name="connsiteY35" fmla="*/ 748739 h 2321071"/>
              <a:gd name="connsiteX36" fmla="*/ 431476 w 2380948"/>
              <a:gd name="connsiteY36" fmla="*/ 559220 h 2321071"/>
              <a:gd name="connsiteX37" fmla="*/ 596068 w 2380948"/>
              <a:gd name="connsiteY37" fmla="*/ 342939 h 2321071"/>
              <a:gd name="connsiteX38" fmla="*/ 780567 w 2380948"/>
              <a:gd name="connsiteY38" fmla="*/ 163128 h 2321071"/>
              <a:gd name="connsiteX39" fmla="*/ 985030 w 2380948"/>
              <a:gd name="connsiteY39" fmla="*/ 40972 h 2321071"/>
              <a:gd name="connsiteX40" fmla="*/ 1231292 w 2380948"/>
              <a:gd name="connsiteY40" fmla="*/ 1644 h 232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80948" h="2321071">
                <a:moveTo>
                  <a:pt x="1231292" y="1644"/>
                </a:moveTo>
                <a:cubicBezTo>
                  <a:pt x="1259183" y="3876"/>
                  <a:pt x="1287259" y="8393"/>
                  <a:pt x="1315524" y="15283"/>
                </a:cubicBezTo>
                <a:cubicBezTo>
                  <a:pt x="1359388" y="25953"/>
                  <a:pt x="1401495" y="41599"/>
                  <a:pt x="1442049" y="61444"/>
                </a:cubicBezTo>
                <a:cubicBezTo>
                  <a:pt x="1450665" y="65655"/>
                  <a:pt x="1459740" y="68855"/>
                  <a:pt x="1468688" y="72492"/>
                </a:cubicBezTo>
                <a:cubicBezTo>
                  <a:pt x="1482001" y="80178"/>
                  <a:pt x="1495314" y="87865"/>
                  <a:pt x="1508534" y="95496"/>
                </a:cubicBezTo>
                <a:cubicBezTo>
                  <a:pt x="1513437" y="99474"/>
                  <a:pt x="1517916" y="103972"/>
                  <a:pt x="1523243" y="107430"/>
                </a:cubicBezTo>
                <a:cubicBezTo>
                  <a:pt x="1584339" y="147163"/>
                  <a:pt x="1640161" y="193665"/>
                  <a:pt x="1692333" y="244556"/>
                </a:cubicBezTo>
                <a:cubicBezTo>
                  <a:pt x="1763313" y="313826"/>
                  <a:pt x="1826902" y="389660"/>
                  <a:pt x="1885760" y="469388"/>
                </a:cubicBezTo>
                <a:cubicBezTo>
                  <a:pt x="1971615" y="585347"/>
                  <a:pt x="2047425" y="707739"/>
                  <a:pt x="2117352" y="833871"/>
                </a:cubicBezTo>
                <a:cubicBezTo>
                  <a:pt x="2184993" y="956007"/>
                  <a:pt x="2246024" y="1081207"/>
                  <a:pt x="2294334" y="1212316"/>
                </a:cubicBezTo>
                <a:cubicBezTo>
                  <a:pt x="2326975" y="1301120"/>
                  <a:pt x="2353389" y="1391680"/>
                  <a:pt x="2368402" y="1485215"/>
                </a:cubicBezTo>
                <a:cubicBezTo>
                  <a:pt x="2380552" y="1560276"/>
                  <a:pt x="2384925" y="1635691"/>
                  <a:pt x="2376827" y="1711422"/>
                </a:cubicBezTo>
                <a:cubicBezTo>
                  <a:pt x="2370122" y="1773559"/>
                  <a:pt x="2355053" y="1833415"/>
                  <a:pt x="2328997" y="1890370"/>
                </a:cubicBezTo>
                <a:cubicBezTo>
                  <a:pt x="2324704" y="1899741"/>
                  <a:pt x="2320745" y="1909179"/>
                  <a:pt x="2316637" y="1918658"/>
                </a:cubicBezTo>
                <a:cubicBezTo>
                  <a:pt x="2310623" y="1929075"/>
                  <a:pt x="2304664" y="1939397"/>
                  <a:pt x="2298649" y="1949814"/>
                </a:cubicBezTo>
                <a:cubicBezTo>
                  <a:pt x="2296693" y="1952126"/>
                  <a:pt x="2294514" y="1954181"/>
                  <a:pt x="2292839" y="1956654"/>
                </a:cubicBezTo>
                <a:cubicBezTo>
                  <a:pt x="2282389" y="1970882"/>
                  <a:pt x="2272630" y="1985636"/>
                  <a:pt x="2261585" y="1999392"/>
                </a:cubicBezTo>
                <a:cubicBezTo>
                  <a:pt x="2217736" y="2054484"/>
                  <a:pt x="2164514" y="2098938"/>
                  <a:pt x="2104792" y="2135946"/>
                </a:cubicBezTo>
                <a:cubicBezTo>
                  <a:pt x="2028049" y="2183513"/>
                  <a:pt x="1944993" y="2216861"/>
                  <a:pt x="1858572" y="2242276"/>
                </a:cubicBezTo>
                <a:cubicBezTo>
                  <a:pt x="1764925" y="2269890"/>
                  <a:pt x="1669239" y="2287918"/>
                  <a:pt x="1572423" y="2299303"/>
                </a:cubicBezTo>
                <a:cubicBezTo>
                  <a:pt x="1348499" y="2325738"/>
                  <a:pt x="1124163" y="2327086"/>
                  <a:pt x="899611" y="2308813"/>
                </a:cubicBezTo>
                <a:cubicBezTo>
                  <a:pt x="779387" y="2299038"/>
                  <a:pt x="660584" y="2280782"/>
                  <a:pt x="544323" y="2248446"/>
                </a:cubicBezTo>
                <a:cubicBezTo>
                  <a:pt x="469296" y="2227684"/>
                  <a:pt x="396006" y="2202190"/>
                  <a:pt x="327663" y="2164262"/>
                </a:cubicBezTo>
                <a:cubicBezTo>
                  <a:pt x="324163" y="2162368"/>
                  <a:pt x="320314" y="2161293"/>
                  <a:pt x="316687" y="2159836"/>
                </a:cubicBezTo>
                <a:cubicBezTo>
                  <a:pt x="304026" y="2152526"/>
                  <a:pt x="291271" y="2145163"/>
                  <a:pt x="278610" y="2137853"/>
                </a:cubicBezTo>
                <a:cubicBezTo>
                  <a:pt x="274658" y="2134807"/>
                  <a:pt x="271021" y="2131433"/>
                  <a:pt x="266739" y="2128960"/>
                </a:cubicBezTo>
                <a:cubicBezTo>
                  <a:pt x="236072" y="2111127"/>
                  <a:pt x="208298" y="2089358"/>
                  <a:pt x="182018" y="2065647"/>
                </a:cubicBezTo>
                <a:cubicBezTo>
                  <a:pt x="103887" y="1995434"/>
                  <a:pt x="50177" y="1910014"/>
                  <a:pt x="22350" y="1808571"/>
                </a:cubicBezTo>
                <a:cubicBezTo>
                  <a:pt x="2360" y="1735481"/>
                  <a:pt x="-2901" y="1660957"/>
                  <a:pt x="1395" y="1585578"/>
                </a:cubicBezTo>
                <a:cubicBezTo>
                  <a:pt x="6646" y="1494568"/>
                  <a:pt x="25183" y="1406130"/>
                  <a:pt x="51040" y="1318990"/>
                </a:cubicBezTo>
                <a:cubicBezTo>
                  <a:pt x="72342" y="1247695"/>
                  <a:pt x="98311" y="1178203"/>
                  <a:pt x="127499" y="1109805"/>
                </a:cubicBezTo>
                <a:cubicBezTo>
                  <a:pt x="150726" y="1055169"/>
                  <a:pt x="175554" y="1001201"/>
                  <a:pt x="202895" y="948686"/>
                </a:cubicBezTo>
                <a:cubicBezTo>
                  <a:pt x="229923" y="896497"/>
                  <a:pt x="258384" y="845265"/>
                  <a:pt x="286195" y="793657"/>
                </a:cubicBezTo>
                <a:cubicBezTo>
                  <a:pt x="287591" y="791023"/>
                  <a:pt x="288523" y="788120"/>
                  <a:pt x="289733" y="785378"/>
                </a:cubicBezTo>
                <a:cubicBezTo>
                  <a:pt x="294753" y="776681"/>
                  <a:pt x="299720" y="768080"/>
                  <a:pt x="304741" y="759383"/>
                </a:cubicBezTo>
                <a:cubicBezTo>
                  <a:pt x="307172" y="755817"/>
                  <a:pt x="309883" y="752412"/>
                  <a:pt x="312128" y="748739"/>
                </a:cubicBezTo>
                <a:cubicBezTo>
                  <a:pt x="350080" y="684508"/>
                  <a:pt x="389577" y="621043"/>
                  <a:pt x="431476" y="559220"/>
                </a:cubicBezTo>
                <a:cubicBezTo>
                  <a:pt x="482495" y="484184"/>
                  <a:pt x="536737" y="411519"/>
                  <a:pt x="596068" y="342939"/>
                </a:cubicBezTo>
                <a:cubicBezTo>
                  <a:pt x="652541" y="277806"/>
                  <a:pt x="713027" y="216901"/>
                  <a:pt x="780567" y="163128"/>
                </a:cubicBezTo>
                <a:cubicBezTo>
                  <a:pt x="843227" y="113291"/>
                  <a:pt x="910309" y="70849"/>
                  <a:pt x="985030" y="40972"/>
                </a:cubicBezTo>
                <a:cubicBezTo>
                  <a:pt x="1065590" y="8829"/>
                  <a:pt x="1147617" y="-5051"/>
                  <a:pt x="1231292" y="1644"/>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7" name="Picture Placeholder 14">
            <a:extLst>
              <a:ext uri="{FF2B5EF4-FFF2-40B4-BE49-F238E27FC236}">
                <a16:creationId xmlns:a16="http://schemas.microsoft.com/office/drawing/2014/main" id="{D4A99FF9-D91B-414D-AB55-D1A13CF16F9D}"/>
              </a:ext>
            </a:extLst>
          </p:cNvPr>
          <p:cNvSpPr>
            <a:spLocks noGrp="1"/>
          </p:cNvSpPr>
          <p:nvPr>
            <p:ph type="pic" sz="quarter" idx="15"/>
          </p:nvPr>
        </p:nvSpPr>
        <p:spPr>
          <a:xfrm>
            <a:off x="4886091" y="2023961"/>
            <a:ext cx="2380947" cy="2321071"/>
          </a:xfrm>
          <a:custGeom>
            <a:avLst/>
            <a:gdLst>
              <a:gd name="connsiteX0" fmla="*/ 1231291 w 2380947"/>
              <a:gd name="connsiteY0" fmla="*/ 1644 h 2321071"/>
              <a:gd name="connsiteX1" fmla="*/ 1315523 w 2380947"/>
              <a:gd name="connsiteY1" fmla="*/ 15283 h 2321071"/>
              <a:gd name="connsiteX2" fmla="*/ 1442048 w 2380947"/>
              <a:gd name="connsiteY2" fmla="*/ 61444 h 2321071"/>
              <a:gd name="connsiteX3" fmla="*/ 1468687 w 2380947"/>
              <a:gd name="connsiteY3" fmla="*/ 72492 h 2321071"/>
              <a:gd name="connsiteX4" fmla="*/ 1508533 w 2380947"/>
              <a:gd name="connsiteY4" fmla="*/ 95496 h 2321071"/>
              <a:gd name="connsiteX5" fmla="*/ 1523242 w 2380947"/>
              <a:gd name="connsiteY5" fmla="*/ 107430 h 2321071"/>
              <a:gd name="connsiteX6" fmla="*/ 1692332 w 2380947"/>
              <a:gd name="connsiteY6" fmla="*/ 244556 h 2321071"/>
              <a:gd name="connsiteX7" fmla="*/ 1885759 w 2380947"/>
              <a:gd name="connsiteY7" fmla="*/ 469388 h 2321071"/>
              <a:gd name="connsiteX8" fmla="*/ 2117351 w 2380947"/>
              <a:gd name="connsiteY8" fmla="*/ 833871 h 2321071"/>
              <a:gd name="connsiteX9" fmla="*/ 2294333 w 2380947"/>
              <a:gd name="connsiteY9" fmla="*/ 1212316 h 2321071"/>
              <a:gd name="connsiteX10" fmla="*/ 2368401 w 2380947"/>
              <a:gd name="connsiteY10" fmla="*/ 1485215 h 2321071"/>
              <a:gd name="connsiteX11" fmla="*/ 2376826 w 2380947"/>
              <a:gd name="connsiteY11" fmla="*/ 1711422 h 2321071"/>
              <a:gd name="connsiteX12" fmla="*/ 2328996 w 2380947"/>
              <a:gd name="connsiteY12" fmla="*/ 1890370 h 2321071"/>
              <a:gd name="connsiteX13" fmla="*/ 2316636 w 2380947"/>
              <a:gd name="connsiteY13" fmla="*/ 1918658 h 2321071"/>
              <a:gd name="connsiteX14" fmla="*/ 2298648 w 2380947"/>
              <a:gd name="connsiteY14" fmla="*/ 1949814 h 2321071"/>
              <a:gd name="connsiteX15" fmla="*/ 2292838 w 2380947"/>
              <a:gd name="connsiteY15" fmla="*/ 1956654 h 2321071"/>
              <a:gd name="connsiteX16" fmla="*/ 2261584 w 2380947"/>
              <a:gd name="connsiteY16" fmla="*/ 1999392 h 2321071"/>
              <a:gd name="connsiteX17" fmla="*/ 2104791 w 2380947"/>
              <a:gd name="connsiteY17" fmla="*/ 2135946 h 2321071"/>
              <a:gd name="connsiteX18" fmla="*/ 1858571 w 2380947"/>
              <a:gd name="connsiteY18" fmla="*/ 2242276 h 2321071"/>
              <a:gd name="connsiteX19" fmla="*/ 1572422 w 2380947"/>
              <a:gd name="connsiteY19" fmla="*/ 2299303 h 2321071"/>
              <a:gd name="connsiteX20" fmla="*/ 899610 w 2380947"/>
              <a:gd name="connsiteY20" fmla="*/ 2308813 h 2321071"/>
              <a:gd name="connsiteX21" fmla="*/ 544322 w 2380947"/>
              <a:gd name="connsiteY21" fmla="*/ 2248446 h 2321071"/>
              <a:gd name="connsiteX22" fmla="*/ 327662 w 2380947"/>
              <a:gd name="connsiteY22" fmla="*/ 2164262 h 2321071"/>
              <a:gd name="connsiteX23" fmla="*/ 316686 w 2380947"/>
              <a:gd name="connsiteY23" fmla="*/ 2159836 h 2321071"/>
              <a:gd name="connsiteX24" fmla="*/ 278610 w 2380947"/>
              <a:gd name="connsiteY24" fmla="*/ 2137853 h 2321071"/>
              <a:gd name="connsiteX25" fmla="*/ 266738 w 2380947"/>
              <a:gd name="connsiteY25" fmla="*/ 2128960 h 2321071"/>
              <a:gd name="connsiteX26" fmla="*/ 182017 w 2380947"/>
              <a:gd name="connsiteY26" fmla="*/ 2065647 h 2321071"/>
              <a:gd name="connsiteX27" fmla="*/ 22350 w 2380947"/>
              <a:gd name="connsiteY27" fmla="*/ 1808571 h 2321071"/>
              <a:gd name="connsiteX28" fmla="*/ 1394 w 2380947"/>
              <a:gd name="connsiteY28" fmla="*/ 1585578 h 2321071"/>
              <a:gd name="connsiteX29" fmla="*/ 51039 w 2380947"/>
              <a:gd name="connsiteY29" fmla="*/ 1318990 h 2321071"/>
              <a:gd name="connsiteX30" fmla="*/ 127498 w 2380947"/>
              <a:gd name="connsiteY30" fmla="*/ 1109805 h 2321071"/>
              <a:gd name="connsiteX31" fmla="*/ 202894 w 2380947"/>
              <a:gd name="connsiteY31" fmla="*/ 948686 h 2321071"/>
              <a:gd name="connsiteX32" fmla="*/ 286194 w 2380947"/>
              <a:gd name="connsiteY32" fmla="*/ 793657 h 2321071"/>
              <a:gd name="connsiteX33" fmla="*/ 289732 w 2380947"/>
              <a:gd name="connsiteY33" fmla="*/ 785378 h 2321071"/>
              <a:gd name="connsiteX34" fmla="*/ 304741 w 2380947"/>
              <a:gd name="connsiteY34" fmla="*/ 759383 h 2321071"/>
              <a:gd name="connsiteX35" fmla="*/ 312127 w 2380947"/>
              <a:gd name="connsiteY35" fmla="*/ 748739 h 2321071"/>
              <a:gd name="connsiteX36" fmla="*/ 431475 w 2380947"/>
              <a:gd name="connsiteY36" fmla="*/ 559220 h 2321071"/>
              <a:gd name="connsiteX37" fmla="*/ 596067 w 2380947"/>
              <a:gd name="connsiteY37" fmla="*/ 342939 h 2321071"/>
              <a:gd name="connsiteX38" fmla="*/ 780566 w 2380947"/>
              <a:gd name="connsiteY38" fmla="*/ 163128 h 2321071"/>
              <a:gd name="connsiteX39" fmla="*/ 985029 w 2380947"/>
              <a:gd name="connsiteY39" fmla="*/ 40972 h 2321071"/>
              <a:gd name="connsiteX40" fmla="*/ 1231291 w 2380947"/>
              <a:gd name="connsiteY40" fmla="*/ 1644 h 232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80947" h="2321071">
                <a:moveTo>
                  <a:pt x="1231291" y="1644"/>
                </a:moveTo>
                <a:cubicBezTo>
                  <a:pt x="1259182" y="3876"/>
                  <a:pt x="1287258" y="8393"/>
                  <a:pt x="1315523" y="15283"/>
                </a:cubicBezTo>
                <a:cubicBezTo>
                  <a:pt x="1359387" y="25953"/>
                  <a:pt x="1401494" y="41599"/>
                  <a:pt x="1442048" y="61444"/>
                </a:cubicBezTo>
                <a:cubicBezTo>
                  <a:pt x="1450664" y="65655"/>
                  <a:pt x="1459739" y="68855"/>
                  <a:pt x="1468687" y="72492"/>
                </a:cubicBezTo>
                <a:cubicBezTo>
                  <a:pt x="1482000" y="80178"/>
                  <a:pt x="1495313" y="87865"/>
                  <a:pt x="1508533" y="95496"/>
                </a:cubicBezTo>
                <a:cubicBezTo>
                  <a:pt x="1513436" y="99474"/>
                  <a:pt x="1517915" y="103972"/>
                  <a:pt x="1523242" y="107430"/>
                </a:cubicBezTo>
                <a:cubicBezTo>
                  <a:pt x="1584338" y="147163"/>
                  <a:pt x="1640160" y="193665"/>
                  <a:pt x="1692332" y="244556"/>
                </a:cubicBezTo>
                <a:cubicBezTo>
                  <a:pt x="1763312" y="313826"/>
                  <a:pt x="1826901" y="389660"/>
                  <a:pt x="1885759" y="469388"/>
                </a:cubicBezTo>
                <a:cubicBezTo>
                  <a:pt x="1971614" y="585347"/>
                  <a:pt x="2047424" y="707739"/>
                  <a:pt x="2117351" y="833871"/>
                </a:cubicBezTo>
                <a:cubicBezTo>
                  <a:pt x="2184992" y="956007"/>
                  <a:pt x="2246023" y="1081207"/>
                  <a:pt x="2294333" y="1212316"/>
                </a:cubicBezTo>
                <a:cubicBezTo>
                  <a:pt x="2326974" y="1301120"/>
                  <a:pt x="2353388" y="1391680"/>
                  <a:pt x="2368401" y="1485215"/>
                </a:cubicBezTo>
                <a:cubicBezTo>
                  <a:pt x="2380551" y="1560276"/>
                  <a:pt x="2384924" y="1635691"/>
                  <a:pt x="2376826" y="1711422"/>
                </a:cubicBezTo>
                <a:cubicBezTo>
                  <a:pt x="2370121" y="1773559"/>
                  <a:pt x="2355052" y="1833415"/>
                  <a:pt x="2328996" y="1890370"/>
                </a:cubicBezTo>
                <a:cubicBezTo>
                  <a:pt x="2324703" y="1899741"/>
                  <a:pt x="2320744" y="1909179"/>
                  <a:pt x="2316636" y="1918658"/>
                </a:cubicBezTo>
                <a:cubicBezTo>
                  <a:pt x="2310622" y="1929075"/>
                  <a:pt x="2304663" y="1939397"/>
                  <a:pt x="2298648" y="1949814"/>
                </a:cubicBezTo>
                <a:cubicBezTo>
                  <a:pt x="2296692" y="1952126"/>
                  <a:pt x="2294513" y="1954181"/>
                  <a:pt x="2292838" y="1956654"/>
                </a:cubicBezTo>
                <a:cubicBezTo>
                  <a:pt x="2282388" y="1970882"/>
                  <a:pt x="2272629" y="1985636"/>
                  <a:pt x="2261584" y="1999392"/>
                </a:cubicBezTo>
                <a:cubicBezTo>
                  <a:pt x="2217735" y="2054484"/>
                  <a:pt x="2164513" y="2098938"/>
                  <a:pt x="2104791" y="2135946"/>
                </a:cubicBezTo>
                <a:cubicBezTo>
                  <a:pt x="2028048" y="2183513"/>
                  <a:pt x="1944992" y="2216861"/>
                  <a:pt x="1858571" y="2242276"/>
                </a:cubicBezTo>
                <a:cubicBezTo>
                  <a:pt x="1764924" y="2269890"/>
                  <a:pt x="1669238" y="2287918"/>
                  <a:pt x="1572422" y="2299303"/>
                </a:cubicBezTo>
                <a:cubicBezTo>
                  <a:pt x="1348498" y="2325738"/>
                  <a:pt x="1124162" y="2327086"/>
                  <a:pt x="899610" y="2308813"/>
                </a:cubicBezTo>
                <a:cubicBezTo>
                  <a:pt x="779386" y="2299038"/>
                  <a:pt x="660583" y="2280782"/>
                  <a:pt x="544322" y="2248446"/>
                </a:cubicBezTo>
                <a:cubicBezTo>
                  <a:pt x="469295" y="2227684"/>
                  <a:pt x="396005" y="2202190"/>
                  <a:pt x="327662" y="2164262"/>
                </a:cubicBezTo>
                <a:cubicBezTo>
                  <a:pt x="324162" y="2162368"/>
                  <a:pt x="320313" y="2161293"/>
                  <a:pt x="316686" y="2159836"/>
                </a:cubicBezTo>
                <a:cubicBezTo>
                  <a:pt x="304025" y="2152526"/>
                  <a:pt x="291270" y="2145163"/>
                  <a:pt x="278610" y="2137853"/>
                </a:cubicBezTo>
                <a:cubicBezTo>
                  <a:pt x="274657" y="2134807"/>
                  <a:pt x="271020" y="2131433"/>
                  <a:pt x="266738" y="2128960"/>
                </a:cubicBezTo>
                <a:cubicBezTo>
                  <a:pt x="236071" y="2111127"/>
                  <a:pt x="208297" y="2089358"/>
                  <a:pt x="182017" y="2065647"/>
                </a:cubicBezTo>
                <a:cubicBezTo>
                  <a:pt x="103886" y="1995434"/>
                  <a:pt x="50176" y="1910014"/>
                  <a:pt x="22350" y="1808571"/>
                </a:cubicBezTo>
                <a:cubicBezTo>
                  <a:pt x="2359" y="1735481"/>
                  <a:pt x="-2901" y="1660957"/>
                  <a:pt x="1394" y="1585578"/>
                </a:cubicBezTo>
                <a:cubicBezTo>
                  <a:pt x="6645" y="1494568"/>
                  <a:pt x="25182" y="1406130"/>
                  <a:pt x="51039" y="1318990"/>
                </a:cubicBezTo>
                <a:cubicBezTo>
                  <a:pt x="72341" y="1247695"/>
                  <a:pt x="98310" y="1178203"/>
                  <a:pt x="127498" y="1109805"/>
                </a:cubicBezTo>
                <a:cubicBezTo>
                  <a:pt x="150725" y="1055169"/>
                  <a:pt x="175554" y="1001201"/>
                  <a:pt x="202894" y="948686"/>
                </a:cubicBezTo>
                <a:cubicBezTo>
                  <a:pt x="229922" y="896497"/>
                  <a:pt x="258383" y="845265"/>
                  <a:pt x="286194" y="793657"/>
                </a:cubicBezTo>
                <a:cubicBezTo>
                  <a:pt x="287590" y="791023"/>
                  <a:pt x="288522" y="788120"/>
                  <a:pt x="289732" y="785378"/>
                </a:cubicBezTo>
                <a:cubicBezTo>
                  <a:pt x="294753" y="776681"/>
                  <a:pt x="299719" y="768080"/>
                  <a:pt x="304741" y="759383"/>
                </a:cubicBezTo>
                <a:cubicBezTo>
                  <a:pt x="307171" y="755817"/>
                  <a:pt x="309882" y="752412"/>
                  <a:pt x="312127" y="748739"/>
                </a:cubicBezTo>
                <a:cubicBezTo>
                  <a:pt x="350079" y="684508"/>
                  <a:pt x="389576" y="621043"/>
                  <a:pt x="431475" y="559220"/>
                </a:cubicBezTo>
                <a:cubicBezTo>
                  <a:pt x="482494" y="484184"/>
                  <a:pt x="536736" y="411519"/>
                  <a:pt x="596067" y="342939"/>
                </a:cubicBezTo>
                <a:cubicBezTo>
                  <a:pt x="652540" y="277806"/>
                  <a:pt x="713026" y="216901"/>
                  <a:pt x="780566" y="163128"/>
                </a:cubicBezTo>
                <a:cubicBezTo>
                  <a:pt x="843226" y="113291"/>
                  <a:pt x="910308" y="70849"/>
                  <a:pt x="985029" y="40972"/>
                </a:cubicBezTo>
                <a:cubicBezTo>
                  <a:pt x="1065589" y="8829"/>
                  <a:pt x="1147616" y="-5051"/>
                  <a:pt x="1231291" y="1644"/>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8" name="Picture Placeholder 15">
            <a:extLst>
              <a:ext uri="{FF2B5EF4-FFF2-40B4-BE49-F238E27FC236}">
                <a16:creationId xmlns:a16="http://schemas.microsoft.com/office/drawing/2014/main" id="{2EE43143-8326-46EB-86E2-3B2A71519A26}"/>
              </a:ext>
            </a:extLst>
          </p:cNvPr>
          <p:cNvSpPr>
            <a:spLocks noGrp="1"/>
          </p:cNvSpPr>
          <p:nvPr>
            <p:ph type="pic" sz="quarter" idx="16"/>
          </p:nvPr>
        </p:nvSpPr>
        <p:spPr>
          <a:xfrm>
            <a:off x="8738562" y="2023961"/>
            <a:ext cx="2380948" cy="2321071"/>
          </a:xfrm>
          <a:custGeom>
            <a:avLst/>
            <a:gdLst>
              <a:gd name="connsiteX0" fmla="*/ 1231292 w 2380948"/>
              <a:gd name="connsiteY0" fmla="*/ 1644 h 2321071"/>
              <a:gd name="connsiteX1" fmla="*/ 1315524 w 2380948"/>
              <a:gd name="connsiteY1" fmla="*/ 15283 h 2321071"/>
              <a:gd name="connsiteX2" fmla="*/ 1442048 w 2380948"/>
              <a:gd name="connsiteY2" fmla="*/ 61444 h 2321071"/>
              <a:gd name="connsiteX3" fmla="*/ 1468688 w 2380948"/>
              <a:gd name="connsiteY3" fmla="*/ 72492 h 2321071"/>
              <a:gd name="connsiteX4" fmla="*/ 1508534 w 2380948"/>
              <a:gd name="connsiteY4" fmla="*/ 95496 h 2321071"/>
              <a:gd name="connsiteX5" fmla="*/ 1523243 w 2380948"/>
              <a:gd name="connsiteY5" fmla="*/ 107430 h 2321071"/>
              <a:gd name="connsiteX6" fmla="*/ 1692333 w 2380948"/>
              <a:gd name="connsiteY6" fmla="*/ 244556 h 2321071"/>
              <a:gd name="connsiteX7" fmla="*/ 1885760 w 2380948"/>
              <a:gd name="connsiteY7" fmla="*/ 469388 h 2321071"/>
              <a:gd name="connsiteX8" fmla="*/ 2117352 w 2380948"/>
              <a:gd name="connsiteY8" fmla="*/ 833871 h 2321071"/>
              <a:gd name="connsiteX9" fmla="*/ 2294334 w 2380948"/>
              <a:gd name="connsiteY9" fmla="*/ 1212316 h 2321071"/>
              <a:gd name="connsiteX10" fmla="*/ 2368402 w 2380948"/>
              <a:gd name="connsiteY10" fmla="*/ 1485215 h 2321071"/>
              <a:gd name="connsiteX11" fmla="*/ 2376827 w 2380948"/>
              <a:gd name="connsiteY11" fmla="*/ 1711422 h 2321071"/>
              <a:gd name="connsiteX12" fmla="*/ 2328997 w 2380948"/>
              <a:gd name="connsiteY12" fmla="*/ 1890370 h 2321071"/>
              <a:gd name="connsiteX13" fmla="*/ 2316637 w 2380948"/>
              <a:gd name="connsiteY13" fmla="*/ 1918658 h 2321071"/>
              <a:gd name="connsiteX14" fmla="*/ 2298649 w 2380948"/>
              <a:gd name="connsiteY14" fmla="*/ 1949814 h 2321071"/>
              <a:gd name="connsiteX15" fmla="*/ 2292839 w 2380948"/>
              <a:gd name="connsiteY15" fmla="*/ 1956654 h 2321071"/>
              <a:gd name="connsiteX16" fmla="*/ 2261584 w 2380948"/>
              <a:gd name="connsiteY16" fmla="*/ 1999392 h 2321071"/>
              <a:gd name="connsiteX17" fmla="*/ 2104792 w 2380948"/>
              <a:gd name="connsiteY17" fmla="*/ 2135946 h 2321071"/>
              <a:gd name="connsiteX18" fmla="*/ 1858572 w 2380948"/>
              <a:gd name="connsiteY18" fmla="*/ 2242276 h 2321071"/>
              <a:gd name="connsiteX19" fmla="*/ 1572423 w 2380948"/>
              <a:gd name="connsiteY19" fmla="*/ 2299303 h 2321071"/>
              <a:gd name="connsiteX20" fmla="*/ 899611 w 2380948"/>
              <a:gd name="connsiteY20" fmla="*/ 2308813 h 2321071"/>
              <a:gd name="connsiteX21" fmla="*/ 544323 w 2380948"/>
              <a:gd name="connsiteY21" fmla="*/ 2248446 h 2321071"/>
              <a:gd name="connsiteX22" fmla="*/ 327662 w 2380948"/>
              <a:gd name="connsiteY22" fmla="*/ 2164262 h 2321071"/>
              <a:gd name="connsiteX23" fmla="*/ 316687 w 2380948"/>
              <a:gd name="connsiteY23" fmla="*/ 2159836 h 2321071"/>
              <a:gd name="connsiteX24" fmla="*/ 278610 w 2380948"/>
              <a:gd name="connsiteY24" fmla="*/ 2137853 h 2321071"/>
              <a:gd name="connsiteX25" fmla="*/ 266739 w 2380948"/>
              <a:gd name="connsiteY25" fmla="*/ 2128960 h 2321071"/>
              <a:gd name="connsiteX26" fmla="*/ 182018 w 2380948"/>
              <a:gd name="connsiteY26" fmla="*/ 2065647 h 2321071"/>
              <a:gd name="connsiteX27" fmla="*/ 22350 w 2380948"/>
              <a:gd name="connsiteY27" fmla="*/ 1808571 h 2321071"/>
              <a:gd name="connsiteX28" fmla="*/ 1395 w 2380948"/>
              <a:gd name="connsiteY28" fmla="*/ 1585578 h 2321071"/>
              <a:gd name="connsiteX29" fmla="*/ 51040 w 2380948"/>
              <a:gd name="connsiteY29" fmla="*/ 1318990 h 2321071"/>
              <a:gd name="connsiteX30" fmla="*/ 127499 w 2380948"/>
              <a:gd name="connsiteY30" fmla="*/ 1109805 h 2321071"/>
              <a:gd name="connsiteX31" fmla="*/ 202895 w 2380948"/>
              <a:gd name="connsiteY31" fmla="*/ 948686 h 2321071"/>
              <a:gd name="connsiteX32" fmla="*/ 286194 w 2380948"/>
              <a:gd name="connsiteY32" fmla="*/ 793657 h 2321071"/>
              <a:gd name="connsiteX33" fmla="*/ 289733 w 2380948"/>
              <a:gd name="connsiteY33" fmla="*/ 785378 h 2321071"/>
              <a:gd name="connsiteX34" fmla="*/ 304741 w 2380948"/>
              <a:gd name="connsiteY34" fmla="*/ 759383 h 2321071"/>
              <a:gd name="connsiteX35" fmla="*/ 312127 w 2380948"/>
              <a:gd name="connsiteY35" fmla="*/ 748739 h 2321071"/>
              <a:gd name="connsiteX36" fmla="*/ 431476 w 2380948"/>
              <a:gd name="connsiteY36" fmla="*/ 559220 h 2321071"/>
              <a:gd name="connsiteX37" fmla="*/ 596068 w 2380948"/>
              <a:gd name="connsiteY37" fmla="*/ 342939 h 2321071"/>
              <a:gd name="connsiteX38" fmla="*/ 780566 w 2380948"/>
              <a:gd name="connsiteY38" fmla="*/ 163128 h 2321071"/>
              <a:gd name="connsiteX39" fmla="*/ 985029 w 2380948"/>
              <a:gd name="connsiteY39" fmla="*/ 40972 h 2321071"/>
              <a:gd name="connsiteX40" fmla="*/ 1231292 w 2380948"/>
              <a:gd name="connsiteY40" fmla="*/ 1644 h 232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80948" h="2321071">
                <a:moveTo>
                  <a:pt x="1231292" y="1644"/>
                </a:moveTo>
                <a:cubicBezTo>
                  <a:pt x="1259183" y="3876"/>
                  <a:pt x="1287258" y="8393"/>
                  <a:pt x="1315524" y="15283"/>
                </a:cubicBezTo>
                <a:cubicBezTo>
                  <a:pt x="1359388" y="25953"/>
                  <a:pt x="1401495" y="41599"/>
                  <a:pt x="1442048" y="61444"/>
                </a:cubicBezTo>
                <a:cubicBezTo>
                  <a:pt x="1450664" y="65655"/>
                  <a:pt x="1459740" y="68855"/>
                  <a:pt x="1468688" y="72492"/>
                </a:cubicBezTo>
                <a:cubicBezTo>
                  <a:pt x="1482000" y="80178"/>
                  <a:pt x="1495314" y="87865"/>
                  <a:pt x="1508534" y="95496"/>
                </a:cubicBezTo>
                <a:cubicBezTo>
                  <a:pt x="1513437" y="99474"/>
                  <a:pt x="1517916" y="103972"/>
                  <a:pt x="1523243" y="107430"/>
                </a:cubicBezTo>
                <a:cubicBezTo>
                  <a:pt x="1584339" y="147163"/>
                  <a:pt x="1640161" y="193665"/>
                  <a:pt x="1692333" y="244556"/>
                </a:cubicBezTo>
                <a:cubicBezTo>
                  <a:pt x="1763312" y="313826"/>
                  <a:pt x="1826902" y="389660"/>
                  <a:pt x="1885760" y="469388"/>
                </a:cubicBezTo>
                <a:cubicBezTo>
                  <a:pt x="1971615" y="585347"/>
                  <a:pt x="2047425" y="707739"/>
                  <a:pt x="2117352" y="833871"/>
                </a:cubicBezTo>
                <a:cubicBezTo>
                  <a:pt x="2184993" y="956007"/>
                  <a:pt x="2246024" y="1081207"/>
                  <a:pt x="2294334" y="1212316"/>
                </a:cubicBezTo>
                <a:cubicBezTo>
                  <a:pt x="2326975" y="1301120"/>
                  <a:pt x="2353389" y="1391680"/>
                  <a:pt x="2368402" y="1485215"/>
                </a:cubicBezTo>
                <a:cubicBezTo>
                  <a:pt x="2380552" y="1560276"/>
                  <a:pt x="2384925" y="1635691"/>
                  <a:pt x="2376827" y="1711422"/>
                </a:cubicBezTo>
                <a:cubicBezTo>
                  <a:pt x="2370122" y="1773559"/>
                  <a:pt x="2355052" y="1833415"/>
                  <a:pt x="2328997" y="1890370"/>
                </a:cubicBezTo>
                <a:cubicBezTo>
                  <a:pt x="2324704" y="1899741"/>
                  <a:pt x="2320745" y="1909179"/>
                  <a:pt x="2316637" y="1918658"/>
                </a:cubicBezTo>
                <a:cubicBezTo>
                  <a:pt x="2310623" y="1929075"/>
                  <a:pt x="2304664" y="1939397"/>
                  <a:pt x="2298649" y="1949814"/>
                </a:cubicBezTo>
                <a:cubicBezTo>
                  <a:pt x="2296693" y="1952126"/>
                  <a:pt x="2294514" y="1954181"/>
                  <a:pt x="2292839" y="1956654"/>
                </a:cubicBezTo>
                <a:cubicBezTo>
                  <a:pt x="2282389" y="1970882"/>
                  <a:pt x="2272630" y="1985636"/>
                  <a:pt x="2261584" y="1999392"/>
                </a:cubicBezTo>
                <a:cubicBezTo>
                  <a:pt x="2217736" y="2054484"/>
                  <a:pt x="2164514" y="2098938"/>
                  <a:pt x="2104792" y="2135946"/>
                </a:cubicBezTo>
                <a:cubicBezTo>
                  <a:pt x="2028048" y="2183513"/>
                  <a:pt x="1944993" y="2216861"/>
                  <a:pt x="1858572" y="2242276"/>
                </a:cubicBezTo>
                <a:cubicBezTo>
                  <a:pt x="1764925" y="2269890"/>
                  <a:pt x="1669239" y="2287918"/>
                  <a:pt x="1572423" y="2299303"/>
                </a:cubicBezTo>
                <a:cubicBezTo>
                  <a:pt x="1348499" y="2325738"/>
                  <a:pt x="1124163" y="2327086"/>
                  <a:pt x="899611" y="2308813"/>
                </a:cubicBezTo>
                <a:cubicBezTo>
                  <a:pt x="779387" y="2299038"/>
                  <a:pt x="660584" y="2280782"/>
                  <a:pt x="544323" y="2248446"/>
                </a:cubicBezTo>
                <a:cubicBezTo>
                  <a:pt x="469296" y="2227684"/>
                  <a:pt x="396006" y="2202190"/>
                  <a:pt x="327662" y="2164262"/>
                </a:cubicBezTo>
                <a:cubicBezTo>
                  <a:pt x="324163" y="2162368"/>
                  <a:pt x="320314" y="2161293"/>
                  <a:pt x="316687" y="2159836"/>
                </a:cubicBezTo>
                <a:cubicBezTo>
                  <a:pt x="304026" y="2152526"/>
                  <a:pt x="291271" y="2145163"/>
                  <a:pt x="278610" y="2137853"/>
                </a:cubicBezTo>
                <a:cubicBezTo>
                  <a:pt x="274658" y="2134807"/>
                  <a:pt x="271021" y="2131433"/>
                  <a:pt x="266739" y="2128960"/>
                </a:cubicBezTo>
                <a:cubicBezTo>
                  <a:pt x="236072" y="2111127"/>
                  <a:pt x="208298" y="2089358"/>
                  <a:pt x="182018" y="2065647"/>
                </a:cubicBezTo>
                <a:cubicBezTo>
                  <a:pt x="103887" y="1995434"/>
                  <a:pt x="50177" y="1910014"/>
                  <a:pt x="22350" y="1808571"/>
                </a:cubicBezTo>
                <a:cubicBezTo>
                  <a:pt x="2360" y="1735481"/>
                  <a:pt x="-2901" y="1660957"/>
                  <a:pt x="1395" y="1585578"/>
                </a:cubicBezTo>
                <a:cubicBezTo>
                  <a:pt x="6646" y="1494568"/>
                  <a:pt x="25183" y="1406130"/>
                  <a:pt x="51040" y="1318990"/>
                </a:cubicBezTo>
                <a:cubicBezTo>
                  <a:pt x="72342" y="1247695"/>
                  <a:pt x="98311" y="1178203"/>
                  <a:pt x="127499" y="1109805"/>
                </a:cubicBezTo>
                <a:cubicBezTo>
                  <a:pt x="150726" y="1055169"/>
                  <a:pt x="175554" y="1001201"/>
                  <a:pt x="202895" y="948686"/>
                </a:cubicBezTo>
                <a:cubicBezTo>
                  <a:pt x="229923" y="896497"/>
                  <a:pt x="258384" y="845265"/>
                  <a:pt x="286194" y="793657"/>
                </a:cubicBezTo>
                <a:cubicBezTo>
                  <a:pt x="287591" y="791023"/>
                  <a:pt x="288522" y="788120"/>
                  <a:pt x="289733" y="785378"/>
                </a:cubicBezTo>
                <a:cubicBezTo>
                  <a:pt x="294753" y="776681"/>
                  <a:pt x="299720" y="768080"/>
                  <a:pt x="304741" y="759383"/>
                </a:cubicBezTo>
                <a:cubicBezTo>
                  <a:pt x="307172" y="755817"/>
                  <a:pt x="309883" y="752412"/>
                  <a:pt x="312127" y="748739"/>
                </a:cubicBezTo>
                <a:cubicBezTo>
                  <a:pt x="350080" y="684508"/>
                  <a:pt x="389577" y="621043"/>
                  <a:pt x="431476" y="559220"/>
                </a:cubicBezTo>
                <a:cubicBezTo>
                  <a:pt x="482495" y="484184"/>
                  <a:pt x="536737" y="411519"/>
                  <a:pt x="596068" y="342939"/>
                </a:cubicBezTo>
                <a:cubicBezTo>
                  <a:pt x="652541" y="277806"/>
                  <a:pt x="713027" y="216901"/>
                  <a:pt x="780566" y="163128"/>
                </a:cubicBezTo>
                <a:cubicBezTo>
                  <a:pt x="843227" y="113291"/>
                  <a:pt x="910308" y="70849"/>
                  <a:pt x="985029" y="40972"/>
                </a:cubicBezTo>
                <a:cubicBezTo>
                  <a:pt x="1065590" y="8829"/>
                  <a:pt x="1147616" y="-5051"/>
                  <a:pt x="1231292" y="1644"/>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9" name="Title 1">
            <a:extLst>
              <a:ext uri="{FF2B5EF4-FFF2-40B4-BE49-F238E27FC236}">
                <a16:creationId xmlns:a16="http://schemas.microsoft.com/office/drawing/2014/main" id="{B26C0DD5-5A41-4808-9AC0-F05881A637DD}"/>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B04E47D-2142-4092-8782-3F1B6C9B6807}"/>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0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719D69-9B08-4513-A834-2C027CF98E2A}"/>
              </a:ext>
            </a:extLst>
          </p:cNvPr>
          <p:cNvSpPr>
            <a:spLocks noGrp="1"/>
          </p:cNvSpPr>
          <p:nvPr>
            <p:ph type="sldNum" sz="quarter" idx="10"/>
          </p:nvPr>
        </p:nvSpPr>
        <p:spPr/>
        <p:txBody>
          <a:bodyPr/>
          <a:lstStyle/>
          <a:p>
            <a:fld id="{9AD1746B-2CEC-4C27-A81D-41ADCAF87251}" type="slidenum">
              <a:rPr lang="en-US" smtClean="0"/>
              <a:pPr/>
              <a:t>‹#›</a:t>
            </a:fld>
            <a:endParaRPr lang="en-US"/>
          </a:p>
        </p:txBody>
      </p:sp>
      <p:sp>
        <p:nvSpPr>
          <p:cNvPr id="4" name="Date Placeholder 3">
            <a:extLst>
              <a:ext uri="{FF2B5EF4-FFF2-40B4-BE49-F238E27FC236}">
                <a16:creationId xmlns:a16="http://schemas.microsoft.com/office/drawing/2014/main" id="{5E6F8D8A-C1AA-44C4-89C2-3797F92766CC}"/>
              </a:ext>
            </a:extLst>
          </p:cNvPr>
          <p:cNvSpPr>
            <a:spLocks noGrp="1"/>
          </p:cNvSpPr>
          <p:nvPr>
            <p:ph type="dt" sz="half" idx="11"/>
          </p:nvPr>
        </p:nvSpPr>
        <p:spPr/>
        <p:txBody>
          <a:bodyPr/>
          <a:lstStyle/>
          <a:p>
            <a:fld id="{0E2D5D8A-3012-4D3D-8A00-E11540FB1E56}" type="datetime1">
              <a:rPr lang="en-US" smtClean="0"/>
              <a:t>4/15/2021</a:t>
            </a:fld>
            <a:endParaRPr lang="en-US"/>
          </a:p>
        </p:txBody>
      </p:sp>
      <p:sp>
        <p:nvSpPr>
          <p:cNvPr id="5" name="Footer Placeholder 4">
            <a:extLst>
              <a:ext uri="{FF2B5EF4-FFF2-40B4-BE49-F238E27FC236}">
                <a16:creationId xmlns:a16="http://schemas.microsoft.com/office/drawing/2014/main" id="{73E18090-791E-4733-ACFF-630E94B27689}"/>
              </a:ext>
            </a:extLst>
          </p:cNvPr>
          <p:cNvSpPr>
            <a:spLocks noGrp="1"/>
          </p:cNvSpPr>
          <p:nvPr>
            <p:ph type="ftr" sz="quarter" idx="12"/>
          </p:nvPr>
        </p:nvSpPr>
        <p:spPr/>
        <p:txBody>
          <a:bodyPr/>
          <a:lstStyle/>
          <a:p>
            <a:endParaRPr lang="en-US"/>
          </a:p>
        </p:txBody>
      </p:sp>
      <p:sp>
        <p:nvSpPr>
          <p:cNvPr id="6" name="Picture Placeholder 19">
            <a:extLst>
              <a:ext uri="{FF2B5EF4-FFF2-40B4-BE49-F238E27FC236}">
                <a16:creationId xmlns:a16="http://schemas.microsoft.com/office/drawing/2014/main" id="{C6CED376-247B-4751-9806-6DE093F0EBA2}"/>
              </a:ext>
            </a:extLst>
          </p:cNvPr>
          <p:cNvSpPr>
            <a:spLocks noGrp="1"/>
          </p:cNvSpPr>
          <p:nvPr>
            <p:ph type="pic" sz="quarter" idx="15"/>
          </p:nvPr>
        </p:nvSpPr>
        <p:spPr>
          <a:xfrm>
            <a:off x="5003109" y="2076625"/>
            <a:ext cx="2178982" cy="2178980"/>
          </a:xfrm>
          <a:custGeom>
            <a:avLst/>
            <a:gdLst>
              <a:gd name="connsiteX0" fmla="*/ 1089489 w 2178982"/>
              <a:gd name="connsiteY0" fmla="*/ 0 h 2178980"/>
              <a:gd name="connsiteX1" fmla="*/ 1563358 w 2178982"/>
              <a:gd name="connsiteY1" fmla="*/ 196282 h 2178980"/>
              <a:gd name="connsiteX2" fmla="*/ 1982698 w 2178982"/>
              <a:gd name="connsiteY2" fmla="*/ 615623 h 2178980"/>
              <a:gd name="connsiteX3" fmla="*/ 1982698 w 2178982"/>
              <a:gd name="connsiteY3" fmla="*/ 1563361 h 2178980"/>
              <a:gd name="connsiteX4" fmla="*/ 1563361 w 2178982"/>
              <a:gd name="connsiteY4" fmla="*/ 1982698 h 2178980"/>
              <a:gd name="connsiteX5" fmla="*/ 615624 w 2178982"/>
              <a:gd name="connsiteY5" fmla="*/ 1982698 h 2178980"/>
              <a:gd name="connsiteX6" fmla="*/ 196283 w 2178982"/>
              <a:gd name="connsiteY6" fmla="*/ 1563358 h 2178980"/>
              <a:gd name="connsiteX7" fmla="*/ 196283 w 2178982"/>
              <a:gd name="connsiteY7" fmla="*/ 615620 h 2178980"/>
              <a:gd name="connsiteX8" fmla="*/ 615621 w 2178982"/>
              <a:gd name="connsiteY8" fmla="*/ 196282 h 2178980"/>
              <a:gd name="connsiteX9" fmla="*/ 1089489 w 2178982"/>
              <a:gd name="connsiteY9" fmla="*/ 0 h 21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8982" h="2178980">
                <a:moveTo>
                  <a:pt x="1089489" y="0"/>
                </a:moveTo>
                <a:cubicBezTo>
                  <a:pt x="1260996" y="0"/>
                  <a:pt x="1432502" y="65427"/>
                  <a:pt x="1563358" y="196282"/>
                </a:cubicBezTo>
                <a:lnTo>
                  <a:pt x="1982698" y="615623"/>
                </a:lnTo>
                <a:cubicBezTo>
                  <a:pt x="2244410" y="877335"/>
                  <a:pt x="2244410" y="1301650"/>
                  <a:pt x="1982698" y="1563361"/>
                </a:cubicBezTo>
                <a:lnTo>
                  <a:pt x="1563361" y="1982698"/>
                </a:lnTo>
                <a:cubicBezTo>
                  <a:pt x="1301651" y="2244408"/>
                  <a:pt x="877334" y="2244408"/>
                  <a:pt x="615624" y="1982698"/>
                </a:cubicBezTo>
                <a:lnTo>
                  <a:pt x="196283" y="1563358"/>
                </a:lnTo>
                <a:cubicBezTo>
                  <a:pt x="-65427" y="1301648"/>
                  <a:pt x="-65427" y="877330"/>
                  <a:pt x="196283" y="615620"/>
                </a:cubicBezTo>
                <a:lnTo>
                  <a:pt x="615621" y="196282"/>
                </a:lnTo>
                <a:cubicBezTo>
                  <a:pt x="746476" y="65427"/>
                  <a:pt x="917981" y="0"/>
                  <a:pt x="1089489"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7" name="Picture Placeholder 20">
            <a:extLst>
              <a:ext uri="{FF2B5EF4-FFF2-40B4-BE49-F238E27FC236}">
                <a16:creationId xmlns:a16="http://schemas.microsoft.com/office/drawing/2014/main" id="{1461DBFB-4DDF-40A4-BA18-CF94AFCE6E4E}"/>
              </a:ext>
            </a:extLst>
          </p:cNvPr>
          <p:cNvSpPr>
            <a:spLocks noGrp="1"/>
          </p:cNvSpPr>
          <p:nvPr>
            <p:ph type="pic" sz="quarter" idx="16"/>
          </p:nvPr>
        </p:nvSpPr>
        <p:spPr>
          <a:xfrm>
            <a:off x="8846520" y="2076625"/>
            <a:ext cx="2178983" cy="2178980"/>
          </a:xfrm>
          <a:custGeom>
            <a:avLst/>
            <a:gdLst>
              <a:gd name="connsiteX0" fmla="*/ 1089490 w 2178983"/>
              <a:gd name="connsiteY0" fmla="*/ 0 h 2178980"/>
              <a:gd name="connsiteX1" fmla="*/ 1563358 w 2178983"/>
              <a:gd name="connsiteY1" fmla="*/ 196282 h 2178980"/>
              <a:gd name="connsiteX2" fmla="*/ 1982699 w 2178983"/>
              <a:gd name="connsiteY2" fmla="*/ 615623 h 2178980"/>
              <a:gd name="connsiteX3" fmla="*/ 1982699 w 2178983"/>
              <a:gd name="connsiteY3" fmla="*/ 1563361 h 2178980"/>
              <a:gd name="connsiteX4" fmla="*/ 1563362 w 2178983"/>
              <a:gd name="connsiteY4" fmla="*/ 1982698 h 2178980"/>
              <a:gd name="connsiteX5" fmla="*/ 615625 w 2178983"/>
              <a:gd name="connsiteY5" fmla="*/ 1982698 h 2178980"/>
              <a:gd name="connsiteX6" fmla="*/ 196283 w 2178983"/>
              <a:gd name="connsiteY6" fmla="*/ 1563358 h 2178980"/>
              <a:gd name="connsiteX7" fmla="*/ 196283 w 2178983"/>
              <a:gd name="connsiteY7" fmla="*/ 615620 h 2178980"/>
              <a:gd name="connsiteX8" fmla="*/ 615621 w 2178983"/>
              <a:gd name="connsiteY8" fmla="*/ 196282 h 2178980"/>
              <a:gd name="connsiteX9" fmla="*/ 1089490 w 2178983"/>
              <a:gd name="connsiteY9" fmla="*/ 0 h 21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8983" h="2178980">
                <a:moveTo>
                  <a:pt x="1089490" y="0"/>
                </a:moveTo>
                <a:cubicBezTo>
                  <a:pt x="1260996" y="0"/>
                  <a:pt x="1432503" y="65427"/>
                  <a:pt x="1563358" y="196282"/>
                </a:cubicBezTo>
                <a:lnTo>
                  <a:pt x="1982699" y="615623"/>
                </a:lnTo>
                <a:cubicBezTo>
                  <a:pt x="2244411" y="877335"/>
                  <a:pt x="2244411" y="1301650"/>
                  <a:pt x="1982699" y="1563361"/>
                </a:cubicBezTo>
                <a:lnTo>
                  <a:pt x="1563362" y="1982698"/>
                </a:lnTo>
                <a:cubicBezTo>
                  <a:pt x="1301652" y="2244408"/>
                  <a:pt x="877335" y="2244408"/>
                  <a:pt x="615625" y="1982698"/>
                </a:cubicBezTo>
                <a:lnTo>
                  <a:pt x="196283" y="1563358"/>
                </a:lnTo>
                <a:cubicBezTo>
                  <a:pt x="-65427" y="1301648"/>
                  <a:pt x="-65427" y="877330"/>
                  <a:pt x="196283" y="615620"/>
                </a:cubicBezTo>
                <a:lnTo>
                  <a:pt x="615621" y="196282"/>
                </a:lnTo>
                <a:cubicBezTo>
                  <a:pt x="746477" y="65427"/>
                  <a:pt x="917982" y="0"/>
                  <a:pt x="1089490"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8" name="Picture Placeholder 12">
            <a:extLst>
              <a:ext uri="{FF2B5EF4-FFF2-40B4-BE49-F238E27FC236}">
                <a16:creationId xmlns:a16="http://schemas.microsoft.com/office/drawing/2014/main" id="{ED60F328-7BBD-4AA9-AFD4-B4FC75D8B1FE}"/>
              </a:ext>
            </a:extLst>
          </p:cNvPr>
          <p:cNvSpPr>
            <a:spLocks noGrp="1"/>
          </p:cNvSpPr>
          <p:nvPr>
            <p:ph type="pic" sz="quarter" idx="14"/>
          </p:nvPr>
        </p:nvSpPr>
        <p:spPr>
          <a:xfrm>
            <a:off x="1159698" y="2076625"/>
            <a:ext cx="2178982" cy="2178980"/>
          </a:xfrm>
          <a:custGeom>
            <a:avLst/>
            <a:gdLst>
              <a:gd name="connsiteX0" fmla="*/ 1089489 w 2178982"/>
              <a:gd name="connsiteY0" fmla="*/ 0 h 2178980"/>
              <a:gd name="connsiteX1" fmla="*/ 1563358 w 2178982"/>
              <a:gd name="connsiteY1" fmla="*/ 196282 h 2178980"/>
              <a:gd name="connsiteX2" fmla="*/ 1982698 w 2178982"/>
              <a:gd name="connsiteY2" fmla="*/ 615623 h 2178980"/>
              <a:gd name="connsiteX3" fmla="*/ 1982698 w 2178982"/>
              <a:gd name="connsiteY3" fmla="*/ 1563361 h 2178980"/>
              <a:gd name="connsiteX4" fmla="*/ 1563361 w 2178982"/>
              <a:gd name="connsiteY4" fmla="*/ 1982698 h 2178980"/>
              <a:gd name="connsiteX5" fmla="*/ 615624 w 2178982"/>
              <a:gd name="connsiteY5" fmla="*/ 1982698 h 2178980"/>
              <a:gd name="connsiteX6" fmla="*/ 196283 w 2178982"/>
              <a:gd name="connsiteY6" fmla="*/ 1563358 h 2178980"/>
              <a:gd name="connsiteX7" fmla="*/ 196283 w 2178982"/>
              <a:gd name="connsiteY7" fmla="*/ 615620 h 2178980"/>
              <a:gd name="connsiteX8" fmla="*/ 615620 w 2178982"/>
              <a:gd name="connsiteY8" fmla="*/ 196282 h 2178980"/>
              <a:gd name="connsiteX9" fmla="*/ 1089489 w 2178982"/>
              <a:gd name="connsiteY9" fmla="*/ 0 h 21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8982" h="2178980">
                <a:moveTo>
                  <a:pt x="1089489" y="0"/>
                </a:moveTo>
                <a:cubicBezTo>
                  <a:pt x="1260996" y="0"/>
                  <a:pt x="1432502" y="65427"/>
                  <a:pt x="1563358" y="196282"/>
                </a:cubicBezTo>
                <a:lnTo>
                  <a:pt x="1982698" y="615623"/>
                </a:lnTo>
                <a:cubicBezTo>
                  <a:pt x="2244410" y="877335"/>
                  <a:pt x="2244410" y="1301650"/>
                  <a:pt x="1982698" y="1563361"/>
                </a:cubicBezTo>
                <a:lnTo>
                  <a:pt x="1563361" y="1982698"/>
                </a:lnTo>
                <a:cubicBezTo>
                  <a:pt x="1301651" y="2244408"/>
                  <a:pt x="877334" y="2244408"/>
                  <a:pt x="615624" y="1982698"/>
                </a:cubicBezTo>
                <a:lnTo>
                  <a:pt x="196283" y="1563358"/>
                </a:lnTo>
                <a:cubicBezTo>
                  <a:pt x="-65427" y="1301648"/>
                  <a:pt x="-65427" y="877330"/>
                  <a:pt x="196283" y="615620"/>
                </a:cubicBezTo>
                <a:lnTo>
                  <a:pt x="615620" y="196282"/>
                </a:lnTo>
                <a:cubicBezTo>
                  <a:pt x="746476" y="65427"/>
                  <a:pt x="917981" y="0"/>
                  <a:pt x="1089489"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9" name="Title 1">
            <a:extLst>
              <a:ext uri="{FF2B5EF4-FFF2-40B4-BE49-F238E27FC236}">
                <a16:creationId xmlns:a16="http://schemas.microsoft.com/office/drawing/2014/main" id="{F60996DE-17DA-4AC6-AF61-4732C1B111BB}"/>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2DD8CD95-1B4F-4227-9C80-3E50EC12D9D4}"/>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8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34E47344-9714-4DEA-9559-F5897B5621E7}"/>
              </a:ext>
            </a:extLst>
          </p:cNvPr>
          <p:cNvSpPr>
            <a:spLocks noGrp="1"/>
          </p:cNvSpPr>
          <p:nvPr>
            <p:ph type="pic" sz="quarter" idx="14"/>
          </p:nvPr>
        </p:nvSpPr>
        <p:spPr>
          <a:xfrm>
            <a:off x="1159698" y="2073271"/>
            <a:ext cx="2178982" cy="2182334"/>
          </a:xfrm>
          <a:custGeom>
            <a:avLst/>
            <a:gdLst>
              <a:gd name="connsiteX0" fmla="*/ 0 w 2178982"/>
              <a:gd name="connsiteY0" fmla="*/ 0 h 2182334"/>
              <a:gd name="connsiteX1" fmla="*/ 2178982 w 2178982"/>
              <a:gd name="connsiteY1" fmla="*/ 0 h 2182334"/>
              <a:gd name="connsiteX2" fmla="*/ 2178982 w 2178982"/>
              <a:gd name="connsiteY2" fmla="*/ 2182334 h 2182334"/>
              <a:gd name="connsiteX3" fmla="*/ 0 w 2178982"/>
              <a:gd name="connsiteY3" fmla="*/ 2182334 h 2182334"/>
            </a:gdLst>
            <a:ahLst/>
            <a:cxnLst>
              <a:cxn ang="0">
                <a:pos x="connsiteX0" y="connsiteY0"/>
              </a:cxn>
              <a:cxn ang="0">
                <a:pos x="connsiteX1" y="connsiteY1"/>
              </a:cxn>
              <a:cxn ang="0">
                <a:pos x="connsiteX2" y="connsiteY2"/>
              </a:cxn>
              <a:cxn ang="0">
                <a:pos x="connsiteX3" y="connsiteY3"/>
              </a:cxn>
            </a:cxnLst>
            <a:rect l="l" t="t" r="r" b="b"/>
            <a:pathLst>
              <a:path w="2178982" h="2182334">
                <a:moveTo>
                  <a:pt x="0" y="0"/>
                </a:moveTo>
                <a:lnTo>
                  <a:pt x="2178982" y="0"/>
                </a:lnTo>
                <a:lnTo>
                  <a:pt x="2178982" y="2182334"/>
                </a:lnTo>
                <a:lnTo>
                  <a:pt x="0" y="2182334"/>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17" name="Picture Placeholder 16">
            <a:extLst>
              <a:ext uri="{FF2B5EF4-FFF2-40B4-BE49-F238E27FC236}">
                <a16:creationId xmlns:a16="http://schemas.microsoft.com/office/drawing/2014/main" id="{D31EF827-EFD1-4A8C-BFEF-361A51268153}"/>
              </a:ext>
            </a:extLst>
          </p:cNvPr>
          <p:cNvSpPr>
            <a:spLocks noGrp="1"/>
          </p:cNvSpPr>
          <p:nvPr>
            <p:ph type="pic" sz="quarter" idx="15"/>
          </p:nvPr>
        </p:nvSpPr>
        <p:spPr>
          <a:xfrm>
            <a:off x="5006509" y="2073271"/>
            <a:ext cx="2178982" cy="2182334"/>
          </a:xfrm>
          <a:custGeom>
            <a:avLst/>
            <a:gdLst>
              <a:gd name="connsiteX0" fmla="*/ 0 w 2178982"/>
              <a:gd name="connsiteY0" fmla="*/ 0 h 2182334"/>
              <a:gd name="connsiteX1" fmla="*/ 2178982 w 2178982"/>
              <a:gd name="connsiteY1" fmla="*/ 0 h 2182334"/>
              <a:gd name="connsiteX2" fmla="*/ 2178982 w 2178982"/>
              <a:gd name="connsiteY2" fmla="*/ 2182334 h 2182334"/>
              <a:gd name="connsiteX3" fmla="*/ 0 w 2178982"/>
              <a:gd name="connsiteY3" fmla="*/ 2182334 h 2182334"/>
            </a:gdLst>
            <a:ahLst/>
            <a:cxnLst>
              <a:cxn ang="0">
                <a:pos x="connsiteX0" y="connsiteY0"/>
              </a:cxn>
              <a:cxn ang="0">
                <a:pos x="connsiteX1" y="connsiteY1"/>
              </a:cxn>
              <a:cxn ang="0">
                <a:pos x="connsiteX2" y="connsiteY2"/>
              </a:cxn>
              <a:cxn ang="0">
                <a:pos x="connsiteX3" y="connsiteY3"/>
              </a:cxn>
            </a:cxnLst>
            <a:rect l="l" t="t" r="r" b="b"/>
            <a:pathLst>
              <a:path w="2178982" h="2182334">
                <a:moveTo>
                  <a:pt x="0" y="0"/>
                </a:moveTo>
                <a:lnTo>
                  <a:pt x="2178982" y="0"/>
                </a:lnTo>
                <a:lnTo>
                  <a:pt x="2178982" y="2182334"/>
                </a:lnTo>
                <a:lnTo>
                  <a:pt x="0" y="2182334"/>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18" name="Picture Placeholder 17">
            <a:extLst>
              <a:ext uri="{FF2B5EF4-FFF2-40B4-BE49-F238E27FC236}">
                <a16:creationId xmlns:a16="http://schemas.microsoft.com/office/drawing/2014/main" id="{48B5CB9B-84DC-47EA-8BDB-2837A09757D7}"/>
              </a:ext>
            </a:extLst>
          </p:cNvPr>
          <p:cNvSpPr>
            <a:spLocks noGrp="1"/>
          </p:cNvSpPr>
          <p:nvPr>
            <p:ph type="pic" sz="quarter" idx="16"/>
          </p:nvPr>
        </p:nvSpPr>
        <p:spPr>
          <a:xfrm>
            <a:off x="8853320" y="2073271"/>
            <a:ext cx="2178982" cy="2182334"/>
          </a:xfrm>
          <a:custGeom>
            <a:avLst/>
            <a:gdLst>
              <a:gd name="connsiteX0" fmla="*/ 0 w 2178982"/>
              <a:gd name="connsiteY0" fmla="*/ 0 h 2182334"/>
              <a:gd name="connsiteX1" fmla="*/ 2178982 w 2178982"/>
              <a:gd name="connsiteY1" fmla="*/ 0 h 2182334"/>
              <a:gd name="connsiteX2" fmla="*/ 2178982 w 2178982"/>
              <a:gd name="connsiteY2" fmla="*/ 2182334 h 2182334"/>
              <a:gd name="connsiteX3" fmla="*/ 0 w 2178982"/>
              <a:gd name="connsiteY3" fmla="*/ 2182334 h 2182334"/>
            </a:gdLst>
            <a:ahLst/>
            <a:cxnLst>
              <a:cxn ang="0">
                <a:pos x="connsiteX0" y="connsiteY0"/>
              </a:cxn>
              <a:cxn ang="0">
                <a:pos x="connsiteX1" y="connsiteY1"/>
              </a:cxn>
              <a:cxn ang="0">
                <a:pos x="connsiteX2" y="connsiteY2"/>
              </a:cxn>
              <a:cxn ang="0">
                <a:pos x="connsiteX3" y="connsiteY3"/>
              </a:cxn>
            </a:cxnLst>
            <a:rect l="l" t="t" r="r" b="b"/>
            <a:pathLst>
              <a:path w="2178982" h="2182334">
                <a:moveTo>
                  <a:pt x="0" y="0"/>
                </a:moveTo>
                <a:lnTo>
                  <a:pt x="2178982" y="0"/>
                </a:lnTo>
                <a:lnTo>
                  <a:pt x="2178982" y="2182334"/>
                </a:lnTo>
                <a:lnTo>
                  <a:pt x="0" y="2182334"/>
                </a:lnTo>
                <a:close/>
              </a:path>
            </a:pathLst>
          </a:custGeom>
          <a:solidFill>
            <a:schemeClr val="bg1">
              <a:lumMod val="95000"/>
            </a:schemeClr>
          </a:solidFill>
        </p:spPr>
        <p:txBody>
          <a:bodyPr wrap="square" rtlCol="0">
            <a:noAutofit/>
          </a:bodyPr>
          <a:lstStyle>
            <a:lvl1pPr>
              <a:defRPr sz="1200"/>
            </a:lvl1pPr>
          </a:lstStyle>
          <a:p>
            <a:pPr lvl="0"/>
            <a:endParaRPr lang="en-US" noProof="0"/>
          </a:p>
        </p:txBody>
      </p:sp>
      <p:sp>
        <p:nvSpPr>
          <p:cNvPr id="3" name="Slide Number Placeholder 2">
            <a:extLst>
              <a:ext uri="{FF2B5EF4-FFF2-40B4-BE49-F238E27FC236}">
                <a16:creationId xmlns:a16="http://schemas.microsoft.com/office/drawing/2014/main" id="{6E719D69-9B08-4513-A834-2C027CF98E2A}"/>
              </a:ext>
            </a:extLst>
          </p:cNvPr>
          <p:cNvSpPr>
            <a:spLocks noGrp="1"/>
          </p:cNvSpPr>
          <p:nvPr>
            <p:ph type="sldNum" sz="quarter" idx="10"/>
          </p:nvPr>
        </p:nvSpPr>
        <p:spPr/>
        <p:txBody>
          <a:bodyPr/>
          <a:lstStyle/>
          <a:p>
            <a:fld id="{9AD1746B-2CEC-4C27-A81D-41ADCAF87251}" type="slidenum">
              <a:rPr lang="en-US" smtClean="0"/>
              <a:pPr/>
              <a:t>‹#›</a:t>
            </a:fld>
            <a:endParaRPr lang="en-US"/>
          </a:p>
        </p:txBody>
      </p:sp>
      <p:sp>
        <p:nvSpPr>
          <p:cNvPr id="4" name="Date Placeholder 3">
            <a:extLst>
              <a:ext uri="{FF2B5EF4-FFF2-40B4-BE49-F238E27FC236}">
                <a16:creationId xmlns:a16="http://schemas.microsoft.com/office/drawing/2014/main" id="{5E6F8D8A-C1AA-44C4-89C2-3797F92766CC}"/>
              </a:ext>
            </a:extLst>
          </p:cNvPr>
          <p:cNvSpPr>
            <a:spLocks noGrp="1"/>
          </p:cNvSpPr>
          <p:nvPr>
            <p:ph type="dt" sz="half" idx="11"/>
          </p:nvPr>
        </p:nvSpPr>
        <p:spPr/>
        <p:txBody>
          <a:bodyPr/>
          <a:lstStyle/>
          <a:p>
            <a:fld id="{041B1467-8E4C-4DF5-8FBF-C9067604A485}" type="datetime1">
              <a:rPr lang="en-US" smtClean="0"/>
              <a:t>4/15/2021</a:t>
            </a:fld>
            <a:endParaRPr lang="en-US"/>
          </a:p>
        </p:txBody>
      </p:sp>
      <p:sp>
        <p:nvSpPr>
          <p:cNvPr id="5" name="Footer Placeholder 4">
            <a:extLst>
              <a:ext uri="{FF2B5EF4-FFF2-40B4-BE49-F238E27FC236}">
                <a16:creationId xmlns:a16="http://schemas.microsoft.com/office/drawing/2014/main" id="{73E18090-791E-4733-ACFF-630E94B27689}"/>
              </a:ext>
            </a:extLst>
          </p:cNvPr>
          <p:cNvSpPr>
            <a:spLocks noGrp="1"/>
          </p:cNvSpPr>
          <p:nvPr>
            <p:ph type="ftr" sz="quarter" idx="12"/>
          </p:nvPr>
        </p:nvSpPr>
        <p:spPr/>
        <p:txBody>
          <a:bodyPr/>
          <a:lstStyle/>
          <a:p>
            <a:endParaRPr lang="en-US"/>
          </a:p>
        </p:txBody>
      </p:sp>
      <p:sp>
        <p:nvSpPr>
          <p:cNvPr id="8" name="Title 1">
            <a:extLst>
              <a:ext uri="{FF2B5EF4-FFF2-40B4-BE49-F238E27FC236}">
                <a16:creationId xmlns:a16="http://schemas.microsoft.com/office/drawing/2014/main" id="{38DAF665-551E-4F50-AF62-BA5A84F49E6F}"/>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738BB09D-1F84-4FBC-BF0F-BDCD8D8BAFBD}"/>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22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3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2044A95-4F25-48DC-B1EF-076859DAD39F}"/>
              </a:ext>
            </a:extLst>
          </p:cNvPr>
          <p:cNvSpPr>
            <a:spLocks noGrp="1"/>
          </p:cNvSpPr>
          <p:nvPr>
            <p:ph type="pic" sz="quarter" idx="13"/>
          </p:nvPr>
        </p:nvSpPr>
        <p:spPr>
          <a:xfrm>
            <a:off x="1" y="266036"/>
            <a:ext cx="6057901" cy="6325928"/>
          </a:xfrm>
          <a:custGeom>
            <a:avLst/>
            <a:gdLst>
              <a:gd name="connsiteX0" fmla="*/ 5493553 w 6057901"/>
              <a:gd name="connsiteY0" fmla="*/ 1740002 h 6325928"/>
              <a:gd name="connsiteX1" fmla="*/ 6057901 w 6057901"/>
              <a:gd name="connsiteY1" fmla="*/ 1740002 h 6325928"/>
              <a:gd name="connsiteX2" fmla="*/ 6057901 w 6057901"/>
              <a:gd name="connsiteY2" fmla="*/ 4760190 h 6325928"/>
              <a:gd name="connsiteX3" fmla="*/ 5493553 w 6057901"/>
              <a:gd name="connsiteY3" fmla="*/ 4760190 h 6325928"/>
              <a:gd name="connsiteX4" fmla="*/ 0 w 6057901"/>
              <a:gd name="connsiteY4" fmla="*/ 1740002 h 6325928"/>
              <a:gd name="connsiteX5" fmla="*/ 564346 w 6057901"/>
              <a:gd name="connsiteY5" fmla="*/ 1740002 h 6325928"/>
              <a:gd name="connsiteX6" fmla="*/ 564346 w 6057901"/>
              <a:gd name="connsiteY6" fmla="*/ 5020622 h 6325928"/>
              <a:gd name="connsiteX7" fmla="*/ 0 w 6057901"/>
              <a:gd name="connsiteY7" fmla="*/ 5020622 h 6325928"/>
              <a:gd name="connsiteX8" fmla="*/ 610395 w 6057901"/>
              <a:gd name="connsiteY8" fmla="*/ 1267937 h 6325928"/>
              <a:gd name="connsiteX9" fmla="*/ 1174741 w 6057901"/>
              <a:gd name="connsiteY9" fmla="*/ 1267937 h 6325928"/>
              <a:gd name="connsiteX10" fmla="*/ 1174741 w 6057901"/>
              <a:gd name="connsiteY10" fmla="*/ 6325928 h 6325928"/>
              <a:gd name="connsiteX11" fmla="*/ 610395 w 6057901"/>
              <a:gd name="connsiteY11" fmla="*/ 6325928 h 6325928"/>
              <a:gd name="connsiteX12" fmla="*/ 4883158 w 6057901"/>
              <a:gd name="connsiteY12" fmla="*/ 808122 h 6325928"/>
              <a:gd name="connsiteX13" fmla="*/ 5447504 w 6057901"/>
              <a:gd name="connsiteY13" fmla="*/ 808122 h 6325928"/>
              <a:gd name="connsiteX14" fmla="*/ 5447504 w 6057901"/>
              <a:gd name="connsiteY14" fmla="*/ 5020622 h 6325928"/>
              <a:gd name="connsiteX15" fmla="*/ 4883158 w 6057901"/>
              <a:gd name="connsiteY15" fmla="*/ 5020622 h 6325928"/>
              <a:gd name="connsiteX16" fmla="*/ 3051974 w 6057901"/>
              <a:gd name="connsiteY16" fmla="*/ 618924 h 6325928"/>
              <a:gd name="connsiteX17" fmla="*/ 3616320 w 6057901"/>
              <a:gd name="connsiteY17" fmla="*/ 618924 h 6325928"/>
              <a:gd name="connsiteX18" fmla="*/ 3616320 w 6057901"/>
              <a:gd name="connsiteY18" fmla="*/ 5367454 h 6325928"/>
              <a:gd name="connsiteX19" fmla="*/ 3051974 w 6057901"/>
              <a:gd name="connsiteY19" fmla="*/ 5367454 h 6325928"/>
              <a:gd name="connsiteX20" fmla="*/ 2441579 w 6057901"/>
              <a:gd name="connsiteY20" fmla="*/ 420664 h 6325928"/>
              <a:gd name="connsiteX21" fmla="*/ 3005926 w 6057901"/>
              <a:gd name="connsiteY21" fmla="*/ 420664 h 6325928"/>
              <a:gd name="connsiteX22" fmla="*/ 3005926 w 6057901"/>
              <a:gd name="connsiteY22" fmla="*/ 5752082 h 6325928"/>
              <a:gd name="connsiteX23" fmla="*/ 2441579 w 6057901"/>
              <a:gd name="connsiteY23" fmla="*/ 5752082 h 6325928"/>
              <a:gd name="connsiteX24" fmla="*/ 3662369 w 6057901"/>
              <a:gd name="connsiteY24" fmla="*/ 309462 h 6325928"/>
              <a:gd name="connsiteX25" fmla="*/ 4226716 w 6057901"/>
              <a:gd name="connsiteY25" fmla="*/ 309462 h 6325928"/>
              <a:gd name="connsiteX26" fmla="*/ 4226716 w 6057901"/>
              <a:gd name="connsiteY26" fmla="*/ 5640880 h 6325928"/>
              <a:gd name="connsiteX27" fmla="*/ 3662369 w 6057901"/>
              <a:gd name="connsiteY27" fmla="*/ 5640880 h 6325928"/>
              <a:gd name="connsiteX28" fmla="*/ 1220790 w 6057901"/>
              <a:gd name="connsiteY28" fmla="*/ 309462 h 6325928"/>
              <a:gd name="connsiteX29" fmla="*/ 1785135 w 6057901"/>
              <a:gd name="connsiteY29" fmla="*/ 309462 h 6325928"/>
              <a:gd name="connsiteX30" fmla="*/ 1785135 w 6057901"/>
              <a:gd name="connsiteY30" fmla="*/ 5367454 h 6325928"/>
              <a:gd name="connsiteX31" fmla="*/ 1220790 w 6057901"/>
              <a:gd name="connsiteY31" fmla="*/ 5367454 h 6325928"/>
              <a:gd name="connsiteX32" fmla="*/ 1831184 w 6057901"/>
              <a:gd name="connsiteY32" fmla="*/ 1 h 6325928"/>
              <a:gd name="connsiteX33" fmla="*/ 2395530 w 6057901"/>
              <a:gd name="connsiteY33" fmla="*/ 1 h 6325928"/>
              <a:gd name="connsiteX34" fmla="*/ 2395530 w 6057901"/>
              <a:gd name="connsiteY34" fmla="*/ 6186513 h 6325928"/>
              <a:gd name="connsiteX35" fmla="*/ 1831184 w 6057901"/>
              <a:gd name="connsiteY35" fmla="*/ 6186513 h 6325928"/>
              <a:gd name="connsiteX36" fmla="*/ 4272764 w 6057901"/>
              <a:gd name="connsiteY36" fmla="*/ 0 h 6325928"/>
              <a:gd name="connsiteX37" fmla="*/ 4837110 w 6057901"/>
              <a:gd name="connsiteY37" fmla="*/ 0 h 6325928"/>
              <a:gd name="connsiteX38" fmla="*/ 4837110 w 6057901"/>
              <a:gd name="connsiteY38" fmla="*/ 5489440 h 6325928"/>
              <a:gd name="connsiteX39" fmla="*/ 4272764 w 6057901"/>
              <a:gd name="connsiteY39" fmla="*/ 5489440 h 632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57901" h="6325928">
                <a:moveTo>
                  <a:pt x="5493553" y="1740002"/>
                </a:moveTo>
                <a:lnTo>
                  <a:pt x="6057901" y="1740002"/>
                </a:lnTo>
                <a:lnTo>
                  <a:pt x="6057901" y="4760190"/>
                </a:lnTo>
                <a:lnTo>
                  <a:pt x="5493553" y="4760190"/>
                </a:lnTo>
                <a:close/>
                <a:moveTo>
                  <a:pt x="0" y="1740002"/>
                </a:moveTo>
                <a:lnTo>
                  <a:pt x="564346" y="1740002"/>
                </a:lnTo>
                <a:lnTo>
                  <a:pt x="564346" y="5020622"/>
                </a:lnTo>
                <a:lnTo>
                  <a:pt x="0" y="5020622"/>
                </a:lnTo>
                <a:close/>
                <a:moveTo>
                  <a:pt x="610395" y="1267937"/>
                </a:moveTo>
                <a:lnTo>
                  <a:pt x="1174741" y="1267937"/>
                </a:lnTo>
                <a:lnTo>
                  <a:pt x="1174741" y="6325928"/>
                </a:lnTo>
                <a:lnTo>
                  <a:pt x="610395" y="6325928"/>
                </a:lnTo>
                <a:close/>
                <a:moveTo>
                  <a:pt x="4883158" y="808122"/>
                </a:moveTo>
                <a:lnTo>
                  <a:pt x="5447504" y="808122"/>
                </a:lnTo>
                <a:lnTo>
                  <a:pt x="5447504" y="5020622"/>
                </a:lnTo>
                <a:lnTo>
                  <a:pt x="4883158" y="5020622"/>
                </a:lnTo>
                <a:close/>
                <a:moveTo>
                  <a:pt x="3051974" y="618924"/>
                </a:moveTo>
                <a:lnTo>
                  <a:pt x="3616320" y="618924"/>
                </a:lnTo>
                <a:lnTo>
                  <a:pt x="3616320" y="5367454"/>
                </a:lnTo>
                <a:lnTo>
                  <a:pt x="3051974" y="5367454"/>
                </a:lnTo>
                <a:close/>
                <a:moveTo>
                  <a:pt x="2441579" y="420664"/>
                </a:moveTo>
                <a:lnTo>
                  <a:pt x="3005926" y="420664"/>
                </a:lnTo>
                <a:lnTo>
                  <a:pt x="3005926" y="5752082"/>
                </a:lnTo>
                <a:lnTo>
                  <a:pt x="2441579" y="5752082"/>
                </a:lnTo>
                <a:close/>
                <a:moveTo>
                  <a:pt x="3662369" y="309462"/>
                </a:moveTo>
                <a:lnTo>
                  <a:pt x="4226716" y="309462"/>
                </a:lnTo>
                <a:lnTo>
                  <a:pt x="4226716" y="5640880"/>
                </a:lnTo>
                <a:lnTo>
                  <a:pt x="3662369" y="5640880"/>
                </a:lnTo>
                <a:close/>
                <a:moveTo>
                  <a:pt x="1220790" y="309462"/>
                </a:moveTo>
                <a:lnTo>
                  <a:pt x="1785135" y="309462"/>
                </a:lnTo>
                <a:lnTo>
                  <a:pt x="1785135" y="5367454"/>
                </a:lnTo>
                <a:lnTo>
                  <a:pt x="1220790" y="5367454"/>
                </a:lnTo>
                <a:close/>
                <a:moveTo>
                  <a:pt x="1831184" y="1"/>
                </a:moveTo>
                <a:lnTo>
                  <a:pt x="2395530" y="1"/>
                </a:lnTo>
                <a:lnTo>
                  <a:pt x="2395530" y="6186513"/>
                </a:lnTo>
                <a:lnTo>
                  <a:pt x="1831184" y="6186513"/>
                </a:lnTo>
                <a:close/>
                <a:moveTo>
                  <a:pt x="4272764" y="0"/>
                </a:moveTo>
                <a:lnTo>
                  <a:pt x="4837110" y="0"/>
                </a:lnTo>
                <a:lnTo>
                  <a:pt x="4837110" y="5489440"/>
                </a:lnTo>
                <a:lnTo>
                  <a:pt x="4272764" y="5489440"/>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4DEC436C-E1E4-4CF8-945B-3626305AEBB1}"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13157207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4_Blank">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CA17537-78FD-4972-9D57-F2956641FEA1}"/>
              </a:ext>
            </a:extLst>
          </p:cNvPr>
          <p:cNvSpPr>
            <a:spLocks noGrp="1"/>
          </p:cNvSpPr>
          <p:nvPr>
            <p:ph type="pic" sz="quarter" idx="13"/>
          </p:nvPr>
        </p:nvSpPr>
        <p:spPr>
          <a:xfrm>
            <a:off x="4313422" y="2321169"/>
            <a:ext cx="1206488" cy="1206484"/>
          </a:xfrm>
          <a:custGeom>
            <a:avLst/>
            <a:gdLst>
              <a:gd name="connsiteX0" fmla="*/ 603244 w 1206488"/>
              <a:gd name="connsiteY0" fmla="*/ 0 h 1206484"/>
              <a:gd name="connsiteX1" fmla="*/ 1206488 w 1206488"/>
              <a:gd name="connsiteY1" fmla="*/ 603242 h 1206484"/>
              <a:gd name="connsiteX2" fmla="*/ 603244 w 1206488"/>
              <a:gd name="connsiteY2" fmla="*/ 1206484 h 1206484"/>
              <a:gd name="connsiteX3" fmla="*/ 0 w 1206488"/>
              <a:gd name="connsiteY3" fmla="*/ 603242 h 1206484"/>
              <a:gd name="connsiteX4" fmla="*/ 603244 w 1206488"/>
              <a:gd name="connsiteY4" fmla="*/ 0 h 120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488" h="1206484">
                <a:moveTo>
                  <a:pt x="603244" y="0"/>
                </a:moveTo>
                <a:cubicBezTo>
                  <a:pt x="936406" y="0"/>
                  <a:pt x="1206488" y="270081"/>
                  <a:pt x="1206488" y="603242"/>
                </a:cubicBezTo>
                <a:cubicBezTo>
                  <a:pt x="1206488" y="936403"/>
                  <a:pt x="936406" y="1206484"/>
                  <a:pt x="603244" y="1206484"/>
                </a:cubicBezTo>
                <a:cubicBezTo>
                  <a:pt x="270082" y="1206484"/>
                  <a:pt x="0" y="936403"/>
                  <a:pt x="0" y="603242"/>
                </a:cubicBezTo>
                <a:cubicBezTo>
                  <a:pt x="0" y="270081"/>
                  <a:pt x="270082" y="0"/>
                  <a:pt x="603244"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4" name="Picture Placeholder 13">
            <a:extLst>
              <a:ext uri="{FF2B5EF4-FFF2-40B4-BE49-F238E27FC236}">
                <a16:creationId xmlns:a16="http://schemas.microsoft.com/office/drawing/2014/main" id="{5B584918-D632-409E-B991-6D4753802093}"/>
              </a:ext>
            </a:extLst>
          </p:cNvPr>
          <p:cNvSpPr>
            <a:spLocks noGrp="1"/>
          </p:cNvSpPr>
          <p:nvPr>
            <p:ph type="pic" sz="quarter" idx="15"/>
          </p:nvPr>
        </p:nvSpPr>
        <p:spPr>
          <a:xfrm>
            <a:off x="6672090" y="2321169"/>
            <a:ext cx="1206488" cy="1206484"/>
          </a:xfrm>
          <a:custGeom>
            <a:avLst/>
            <a:gdLst>
              <a:gd name="connsiteX0" fmla="*/ 603244 w 1206488"/>
              <a:gd name="connsiteY0" fmla="*/ 0 h 1206484"/>
              <a:gd name="connsiteX1" fmla="*/ 1206488 w 1206488"/>
              <a:gd name="connsiteY1" fmla="*/ 603242 h 1206484"/>
              <a:gd name="connsiteX2" fmla="*/ 603244 w 1206488"/>
              <a:gd name="connsiteY2" fmla="*/ 1206484 h 1206484"/>
              <a:gd name="connsiteX3" fmla="*/ 0 w 1206488"/>
              <a:gd name="connsiteY3" fmla="*/ 603242 h 1206484"/>
              <a:gd name="connsiteX4" fmla="*/ 603244 w 1206488"/>
              <a:gd name="connsiteY4" fmla="*/ 0 h 1206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488" h="1206484">
                <a:moveTo>
                  <a:pt x="603244" y="0"/>
                </a:moveTo>
                <a:cubicBezTo>
                  <a:pt x="936406" y="0"/>
                  <a:pt x="1206488" y="270081"/>
                  <a:pt x="1206488" y="603242"/>
                </a:cubicBezTo>
                <a:cubicBezTo>
                  <a:pt x="1206488" y="936403"/>
                  <a:pt x="936406" y="1206484"/>
                  <a:pt x="603244" y="1206484"/>
                </a:cubicBezTo>
                <a:cubicBezTo>
                  <a:pt x="270082" y="1206484"/>
                  <a:pt x="0" y="936403"/>
                  <a:pt x="0" y="603242"/>
                </a:cubicBezTo>
                <a:cubicBezTo>
                  <a:pt x="0" y="270081"/>
                  <a:pt x="270082" y="0"/>
                  <a:pt x="603244"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4DEC436C-E1E4-4CF8-945B-3626305AEBB1}"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
        <p:nvSpPr>
          <p:cNvPr id="16" name="Picture Placeholder 15">
            <a:extLst>
              <a:ext uri="{FF2B5EF4-FFF2-40B4-BE49-F238E27FC236}">
                <a16:creationId xmlns:a16="http://schemas.microsoft.com/office/drawing/2014/main" id="{C4F50143-D6E0-4FE4-BFAA-3EE4A6F781B3}"/>
              </a:ext>
            </a:extLst>
          </p:cNvPr>
          <p:cNvSpPr>
            <a:spLocks noGrp="1"/>
          </p:cNvSpPr>
          <p:nvPr>
            <p:ph type="pic" sz="quarter" idx="14"/>
          </p:nvPr>
        </p:nvSpPr>
        <p:spPr>
          <a:xfrm>
            <a:off x="5251848" y="2080260"/>
            <a:ext cx="1688304" cy="1688302"/>
          </a:xfrm>
          <a:custGeom>
            <a:avLst/>
            <a:gdLst>
              <a:gd name="connsiteX0" fmla="*/ 844152 w 1688304"/>
              <a:gd name="connsiteY0" fmla="*/ 0 h 1688302"/>
              <a:gd name="connsiteX1" fmla="*/ 1688304 w 1688304"/>
              <a:gd name="connsiteY1" fmla="*/ 844151 h 1688302"/>
              <a:gd name="connsiteX2" fmla="*/ 844152 w 1688304"/>
              <a:gd name="connsiteY2" fmla="*/ 1688302 h 1688302"/>
              <a:gd name="connsiteX3" fmla="*/ 0 w 1688304"/>
              <a:gd name="connsiteY3" fmla="*/ 844151 h 1688302"/>
              <a:gd name="connsiteX4" fmla="*/ 844152 w 1688304"/>
              <a:gd name="connsiteY4" fmla="*/ 0 h 1688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304" h="1688302">
                <a:moveTo>
                  <a:pt x="844152" y="0"/>
                </a:moveTo>
                <a:cubicBezTo>
                  <a:pt x="1310364" y="0"/>
                  <a:pt x="1688304" y="377939"/>
                  <a:pt x="1688304" y="844151"/>
                </a:cubicBezTo>
                <a:cubicBezTo>
                  <a:pt x="1688304" y="1310363"/>
                  <a:pt x="1310364" y="1688302"/>
                  <a:pt x="844152" y="1688302"/>
                </a:cubicBezTo>
                <a:cubicBezTo>
                  <a:pt x="377940" y="1688302"/>
                  <a:pt x="0" y="1310363"/>
                  <a:pt x="0" y="844151"/>
                </a:cubicBezTo>
                <a:cubicBezTo>
                  <a:pt x="0" y="377939"/>
                  <a:pt x="377940" y="0"/>
                  <a:pt x="844152" y="0"/>
                </a:cubicBezTo>
                <a:close/>
              </a:path>
            </a:pathLst>
          </a:custGeom>
          <a:solidFill>
            <a:schemeClr val="bg1">
              <a:lumMod val="95000"/>
            </a:schemeClr>
          </a:solidFill>
        </p:spPr>
        <p:txBody>
          <a:bodyPr wrap="square">
            <a:noAutofit/>
          </a:bodyPr>
          <a:lstStyle>
            <a:lvl1pPr>
              <a:defRPr sz="1400"/>
            </a:lvl1pPr>
          </a:lstStyle>
          <a:p>
            <a:endParaRPr lang="en-US"/>
          </a:p>
        </p:txBody>
      </p:sp>
      <p:sp>
        <p:nvSpPr>
          <p:cNvPr id="18" name="Title 1">
            <a:extLst>
              <a:ext uri="{FF2B5EF4-FFF2-40B4-BE49-F238E27FC236}">
                <a16:creationId xmlns:a16="http://schemas.microsoft.com/office/drawing/2014/main" id="{6ACA50C0-9BBB-4D10-BB67-9E348A485E17}"/>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9" name="Straight Connector 18">
            <a:extLst>
              <a:ext uri="{FF2B5EF4-FFF2-40B4-BE49-F238E27FC236}">
                <a16:creationId xmlns:a16="http://schemas.microsoft.com/office/drawing/2014/main" id="{5B764DF9-C59E-4CAB-B0A8-6D66A09F97FC}"/>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55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DDB57BC-8639-4A4A-99E9-AE3FD60F1C67}"/>
              </a:ext>
            </a:extLst>
          </p:cNvPr>
          <p:cNvSpPr>
            <a:spLocks noGrp="1"/>
          </p:cNvSpPr>
          <p:nvPr>
            <p:ph type="pic" sz="quarter" idx="13"/>
          </p:nvPr>
        </p:nvSpPr>
        <p:spPr>
          <a:xfrm>
            <a:off x="0" y="0"/>
            <a:ext cx="4064000" cy="3428998"/>
          </a:xfrm>
          <a:custGeom>
            <a:avLst/>
            <a:gdLst>
              <a:gd name="connsiteX0" fmla="*/ 0 w 4064000"/>
              <a:gd name="connsiteY0" fmla="*/ 0 h 3428998"/>
              <a:gd name="connsiteX1" fmla="*/ 4064000 w 4064000"/>
              <a:gd name="connsiteY1" fmla="*/ 0 h 3428998"/>
              <a:gd name="connsiteX2" fmla="*/ 4064000 w 4064000"/>
              <a:gd name="connsiteY2" fmla="*/ 3428998 h 3428998"/>
              <a:gd name="connsiteX3" fmla="*/ 0 w 4064000"/>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4064000" h="3428998">
                <a:moveTo>
                  <a:pt x="0" y="0"/>
                </a:moveTo>
                <a:lnTo>
                  <a:pt x="4064000" y="0"/>
                </a:lnTo>
                <a:lnTo>
                  <a:pt x="4064000" y="3428998"/>
                </a:lnTo>
                <a:lnTo>
                  <a:pt x="0" y="3428998"/>
                </a:lnTo>
                <a:close/>
              </a:path>
            </a:pathLst>
          </a:custGeom>
          <a:solidFill>
            <a:schemeClr val="bg1">
              <a:lumMod val="95000"/>
            </a:schemeClr>
          </a:solidFill>
        </p:spPr>
        <p:txBody>
          <a:bodyPr wrap="square">
            <a:noAutofit/>
          </a:bodyPr>
          <a:lstStyle>
            <a:lvl1pPr>
              <a:defRPr sz="1400"/>
            </a:lvl1pPr>
          </a:lstStyle>
          <a:p>
            <a:endParaRPr lang="en-US"/>
          </a:p>
        </p:txBody>
      </p:sp>
      <p:sp>
        <p:nvSpPr>
          <p:cNvPr id="17" name="Picture Placeholder 16">
            <a:extLst>
              <a:ext uri="{FF2B5EF4-FFF2-40B4-BE49-F238E27FC236}">
                <a16:creationId xmlns:a16="http://schemas.microsoft.com/office/drawing/2014/main" id="{47E19704-8482-4015-B1EA-E8120DA2E0AD}"/>
              </a:ext>
            </a:extLst>
          </p:cNvPr>
          <p:cNvSpPr>
            <a:spLocks noGrp="1"/>
          </p:cNvSpPr>
          <p:nvPr>
            <p:ph type="pic" sz="quarter" idx="14"/>
          </p:nvPr>
        </p:nvSpPr>
        <p:spPr>
          <a:xfrm>
            <a:off x="4064000" y="1"/>
            <a:ext cx="4064000" cy="3428998"/>
          </a:xfrm>
          <a:custGeom>
            <a:avLst/>
            <a:gdLst>
              <a:gd name="connsiteX0" fmla="*/ 0 w 4064000"/>
              <a:gd name="connsiteY0" fmla="*/ 0 h 3428998"/>
              <a:gd name="connsiteX1" fmla="*/ 4064000 w 4064000"/>
              <a:gd name="connsiteY1" fmla="*/ 0 h 3428998"/>
              <a:gd name="connsiteX2" fmla="*/ 4064000 w 4064000"/>
              <a:gd name="connsiteY2" fmla="*/ 3428998 h 3428998"/>
              <a:gd name="connsiteX3" fmla="*/ 0 w 4064000"/>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4064000" h="3428998">
                <a:moveTo>
                  <a:pt x="0" y="0"/>
                </a:moveTo>
                <a:lnTo>
                  <a:pt x="4064000" y="0"/>
                </a:lnTo>
                <a:lnTo>
                  <a:pt x="4064000" y="3428998"/>
                </a:lnTo>
                <a:lnTo>
                  <a:pt x="0" y="3428998"/>
                </a:lnTo>
                <a:close/>
              </a:path>
            </a:pathLst>
          </a:custGeom>
          <a:solidFill>
            <a:schemeClr val="bg1">
              <a:lumMod val="95000"/>
            </a:schemeClr>
          </a:solidFill>
        </p:spPr>
        <p:txBody>
          <a:bodyPr wrap="square">
            <a:noAutofit/>
          </a:bodyPr>
          <a:lstStyle>
            <a:lvl1pPr>
              <a:defRPr sz="1400"/>
            </a:lvl1pPr>
          </a:lstStyle>
          <a:p>
            <a:endParaRPr lang="en-US"/>
          </a:p>
        </p:txBody>
      </p:sp>
      <p:sp>
        <p:nvSpPr>
          <p:cNvPr id="15" name="Picture Placeholder 14">
            <a:extLst>
              <a:ext uri="{FF2B5EF4-FFF2-40B4-BE49-F238E27FC236}">
                <a16:creationId xmlns:a16="http://schemas.microsoft.com/office/drawing/2014/main" id="{9D2636D5-DCB8-4B22-8B45-EECB5F24A1A1}"/>
              </a:ext>
            </a:extLst>
          </p:cNvPr>
          <p:cNvSpPr>
            <a:spLocks noGrp="1"/>
          </p:cNvSpPr>
          <p:nvPr>
            <p:ph type="pic" sz="quarter" idx="15"/>
          </p:nvPr>
        </p:nvSpPr>
        <p:spPr>
          <a:xfrm>
            <a:off x="8128000" y="2"/>
            <a:ext cx="4064000" cy="3428998"/>
          </a:xfrm>
          <a:custGeom>
            <a:avLst/>
            <a:gdLst>
              <a:gd name="connsiteX0" fmla="*/ 0 w 4064000"/>
              <a:gd name="connsiteY0" fmla="*/ 0 h 3428998"/>
              <a:gd name="connsiteX1" fmla="*/ 4064000 w 4064000"/>
              <a:gd name="connsiteY1" fmla="*/ 0 h 3428998"/>
              <a:gd name="connsiteX2" fmla="*/ 4064000 w 4064000"/>
              <a:gd name="connsiteY2" fmla="*/ 3428998 h 3428998"/>
              <a:gd name="connsiteX3" fmla="*/ 0 w 4064000"/>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4064000" h="3428998">
                <a:moveTo>
                  <a:pt x="0" y="0"/>
                </a:moveTo>
                <a:lnTo>
                  <a:pt x="4064000" y="0"/>
                </a:lnTo>
                <a:lnTo>
                  <a:pt x="4064000" y="3428998"/>
                </a:lnTo>
                <a:lnTo>
                  <a:pt x="0" y="3428998"/>
                </a:lnTo>
                <a:close/>
              </a:path>
            </a:pathLst>
          </a:custGeom>
          <a:solidFill>
            <a:schemeClr val="bg1">
              <a:lumMod val="95000"/>
            </a:schemeClr>
          </a:solidFill>
        </p:spPr>
        <p:txBody>
          <a:bodyPr wrap="square">
            <a:noAutofit/>
          </a:bodyPr>
          <a:lstStyle>
            <a:lvl1pPr>
              <a:defRPr sz="1400"/>
            </a:lvl1pPr>
          </a:lstStyle>
          <a:p>
            <a:endParaRPr lang="en-US"/>
          </a:p>
        </p:txBody>
      </p:sp>
      <p:sp>
        <p:nvSpPr>
          <p:cNvPr id="3" name="Date Placeholder 2">
            <a:extLst>
              <a:ext uri="{FF2B5EF4-FFF2-40B4-BE49-F238E27FC236}">
                <a16:creationId xmlns:a16="http://schemas.microsoft.com/office/drawing/2014/main" id="{CCAC975B-15A7-4022-BB16-E851DABEA215}"/>
              </a:ext>
            </a:extLst>
          </p:cNvPr>
          <p:cNvSpPr>
            <a:spLocks noGrp="1"/>
          </p:cNvSpPr>
          <p:nvPr>
            <p:ph type="dt" sz="half" idx="10"/>
          </p:nvPr>
        </p:nvSpPr>
        <p:spPr/>
        <p:txBody>
          <a:bodyPr/>
          <a:lstStyle/>
          <a:p>
            <a:fld id="{4F202884-BFE9-4FC6-832C-A1D52A9B5095}" type="datetime1">
              <a:rPr lang="en-US" smtClean="0"/>
              <a:t>4/15/2021</a:t>
            </a:fld>
            <a:endParaRPr lang="en-US"/>
          </a:p>
        </p:txBody>
      </p:sp>
      <p:sp>
        <p:nvSpPr>
          <p:cNvPr id="4" name="Footer Placeholder 3">
            <a:extLst>
              <a:ext uri="{FF2B5EF4-FFF2-40B4-BE49-F238E27FC236}">
                <a16:creationId xmlns:a16="http://schemas.microsoft.com/office/drawing/2014/main" id="{284593BF-2449-4412-8A8E-40A0AEAE8A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6CE936-6BCA-413C-8805-75319A81965E}"/>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19156767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B87B00-EACF-4E50-9432-4275588E76B3}"/>
              </a:ext>
            </a:extLst>
          </p:cNvPr>
          <p:cNvSpPr>
            <a:spLocks noGrp="1"/>
          </p:cNvSpPr>
          <p:nvPr>
            <p:ph type="pic" sz="quarter" idx="13"/>
          </p:nvPr>
        </p:nvSpPr>
        <p:spPr>
          <a:xfrm>
            <a:off x="320040" y="320040"/>
            <a:ext cx="11551920" cy="6217920"/>
          </a:xfrm>
          <a:custGeom>
            <a:avLst/>
            <a:gdLst>
              <a:gd name="connsiteX0" fmla="*/ 0 w 11551920"/>
              <a:gd name="connsiteY0" fmla="*/ 0 h 6217920"/>
              <a:gd name="connsiteX1" fmla="*/ 11551920 w 11551920"/>
              <a:gd name="connsiteY1" fmla="*/ 0 h 6217920"/>
              <a:gd name="connsiteX2" fmla="*/ 11551920 w 11551920"/>
              <a:gd name="connsiteY2" fmla="*/ 6217920 h 6217920"/>
              <a:gd name="connsiteX3" fmla="*/ 0 w 11551920"/>
              <a:gd name="connsiteY3" fmla="*/ 6217920 h 6217920"/>
            </a:gdLst>
            <a:ahLst/>
            <a:cxnLst>
              <a:cxn ang="0">
                <a:pos x="connsiteX0" y="connsiteY0"/>
              </a:cxn>
              <a:cxn ang="0">
                <a:pos x="connsiteX1" y="connsiteY1"/>
              </a:cxn>
              <a:cxn ang="0">
                <a:pos x="connsiteX2" y="connsiteY2"/>
              </a:cxn>
              <a:cxn ang="0">
                <a:pos x="connsiteX3" y="connsiteY3"/>
              </a:cxn>
            </a:cxnLst>
            <a:rect l="l" t="t" r="r" b="b"/>
            <a:pathLst>
              <a:path w="11551920" h="6217920">
                <a:moveTo>
                  <a:pt x="0" y="0"/>
                </a:moveTo>
                <a:lnTo>
                  <a:pt x="11551920" y="0"/>
                </a:lnTo>
                <a:lnTo>
                  <a:pt x="11551920" y="6217920"/>
                </a:lnTo>
                <a:lnTo>
                  <a:pt x="0" y="6217920"/>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82592DC2-FF2D-4F74-97FE-FADF33CBBACC}"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10677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0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BFF943E-0F59-484C-9B7A-CDD82411F286}"/>
              </a:ext>
            </a:extLst>
          </p:cNvPr>
          <p:cNvSpPr>
            <a:spLocks noGrp="1"/>
          </p:cNvSpPr>
          <p:nvPr>
            <p:ph type="pic" sz="quarter" idx="13"/>
          </p:nvPr>
        </p:nvSpPr>
        <p:spPr>
          <a:xfrm>
            <a:off x="5387011" y="416826"/>
            <a:ext cx="6804991" cy="6433556"/>
          </a:xfrm>
          <a:custGeom>
            <a:avLst/>
            <a:gdLst>
              <a:gd name="connsiteX0" fmla="*/ 1171334 w 6804991"/>
              <a:gd name="connsiteY0" fmla="*/ 4323768 h 6433556"/>
              <a:gd name="connsiteX1" fmla="*/ 1433320 w 6804991"/>
              <a:gd name="connsiteY1" fmla="*/ 4432286 h 6433556"/>
              <a:gd name="connsiteX2" fmla="*/ 3434589 w 6804991"/>
              <a:gd name="connsiteY2" fmla="*/ 6433556 h 6433556"/>
              <a:gd name="connsiteX3" fmla="*/ 2386648 w 6804991"/>
              <a:gd name="connsiteY3" fmla="*/ 6433556 h 6433556"/>
              <a:gd name="connsiteX4" fmla="*/ 909350 w 6804991"/>
              <a:gd name="connsiteY4" fmla="*/ 4956257 h 6433556"/>
              <a:gd name="connsiteX5" fmla="*/ 909350 w 6804991"/>
              <a:gd name="connsiteY5" fmla="*/ 4432286 h 6433556"/>
              <a:gd name="connsiteX6" fmla="*/ 1171334 w 6804991"/>
              <a:gd name="connsiteY6" fmla="*/ 4323768 h 6433556"/>
              <a:gd name="connsiteX7" fmla="*/ 929907 w 6804991"/>
              <a:gd name="connsiteY7" fmla="*/ 2850534 h 6433556"/>
              <a:gd name="connsiteX8" fmla="*/ 1191892 w 6804991"/>
              <a:gd name="connsiteY8" fmla="*/ 2959053 h 6433556"/>
              <a:gd name="connsiteX9" fmla="*/ 4615087 w 6804991"/>
              <a:gd name="connsiteY9" fmla="*/ 6382248 h 6433556"/>
              <a:gd name="connsiteX10" fmla="*/ 4656997 w 6804991"/>
              <a:gd name="connsiteY10" fmla="*/ 6433556 h 6433556"/>
              <a:gd name="connsiteX11" fmla="*/ 3618453 w 6804991"/>
              <a:gd name="connsiteY11" fmla="*/ 6433556 h 6433556"/>
              <a:gd name="connsiteX12" fmla="*/ 667920 w 6804991"/>
              <a:gd name="connsiteY12" fmla="*/ 3483023 h 6433556"/>
              <a:gd name="connsiteX13" fmla="*/ 667920 w 6804991"/>
              <a:gd name="connsiteY13" fmla="*/ 2959053 h 6433556"/>
              <a:gd name="connsiteX14" fmla="*/ 929907 w 6804991"/>
              <a:gd name="connsiteY14" fmla="*/ 2850534 h 6433556"/>
              <a:gd name="connsiteX15" fmla="*/ 370504 w 6804991"/>
              <a:gd name="connsiteY15" fmla="*/ 1059328 h 6433556"/>
              <a:gd name="connsiteX16" fmla="*/ 632489 w 6804991"/>
              <a:gd name="connsiteY16" fmla="*/ 1167848 h 6433556"/>
              <a:gd name="connsiteX17" fmla="*/ 5447107 w 6804991"/>
              <a:gd name="connsiteY17" fmla="*/ 5982464 h 6433556"/>
              <a:gd name="connsiteX18" fmla="*/ 5528495 w 6804991"/>
              <a:gd name="connsiteY18" fmla="*/ 6383871 h 6433556"/>
              <a:gd name="connsiteX19" fmla="*/ 5502350 w 6804991"/>
              <a:gd name="connsiteY19" fmla="*/ 6433555 h 6433556"/>
              <a:gd name="connsiteX20" fmla="*/ 4850255 w 6804991"/>
              <a:gd name="connsiteY20" fmla="*/ 6433555 h 6433556"/>
              <a:gd name="connsiteX21" fmla="*/ 108519 w 6804991"/>
              <a:gd name="connsiteY21" fmla="*/ 1691818 h 6433556"/>
              <a:gd name="connsiteX22" fmla="*/ 108519 w 6804991"/>
              <a:gd name="connsiteY22" fmla="*/ 1167848 h 6433556"/>
              <a:gd name="connsiteX23" fmla="*/ 370504 w 6804991"/>
              <a:gd name="connsiteY23" fmla="*/ 1059328 h 6433556"/>
              <a:gd name="connsiteX24" fmla="*/ 1548370 w 6804991"/>
              <a:gd name="connsiteY24" fmla="*/ 1005390 h 6433556"/>
              <a:gd name="connsiteX25" fmla="*/ 1810356 w 6804991"/>
              <a:gd name="connsiteY25" fmla="*/ 1113908 h 6433556"/>
              <a:gd name="connsiteX26" fmla="*/ 6804990 w 6804991"/>
              <a:gd name="connsiteY26" fmla="*/ 6108542 h 6433556"/>
              <a:gd name="connsiteX27" fmla="*/ 6804990 w 6804991"/>
              <a:gd name="connsiteY27" fmla="*/ 6433556 h 6433556"/>
              <a:gd name="connsiteX28" fmla="*/ 6082061 w 6804991"/>
              <a:gd name="connsiteY28" fmla="*/ 6433556 h 6433556"/>
              <a:gd name="connsiteX29" fmla="*/ 1286384 w 6804991"/>
              <a:gd name="connsiteY29" fmla="*/ 1637879 h 6433556"/>
              <a:gd name="connsiteX30" fmla="*/ 1286384 w 6804991"/>
              <a:gd name="connsiteY30" fmla="*/ 1113908 h 6433556"/>
              <a:gd name="connsiteX31" fmla="*/ 1548370 w 6804991"/>
              <a:gd name="connsiteY31" fmla="*/ 1005390 h 6433556"/>
              <a:gd name="connsiteX32" fmla="*/ 4238395 w 6804991"/>
              <a:gd name="connsiteY32" fmla="*/ 1 h 6433556"/>
              <a:gd name="connsiteX33" fmla="*/ 4500382 w 6804991"/>
              <a:gd name="connsiteY33" fmla="*/ 108519 h 6433556"/>
              <a:gd name="connsiteX34" fmla="*/ 6432967 w 6804991"/>
              <a:gd name="connsiteY34" fmla="*/ 2041105 h 6433556"/>
              <a:gd name="connsiteX35" fmla="*/ 6432967 w 6804991"/>
              <a:gd name="connsiteY35" fmla="*/ 2565076 h 6433556"/>
              <a:gd name="connsiteX36" fmla="*/ 5908995 w 6804991"/>
              <a:gd name="connsiteY36" fmla="*/ 2565076 h 6433556"/>
              <a:gd name="connsiteX37" fmla="*/ 3976409 w 6804991"/>
              <a:gd name="connsiteY37" fmla="*/ 632491 h 6433556"/>
              <a:gd name="connsiteX38" fmla="*/ 3976409 w 6804991"/>
              <a:gd name="connsiteY38" fmla="*/ 108519 h 6433556"/>
              <a:gd name="connsiteX39" fmla="*/ 4238395 w 6804991"/>
              <a:gd name="connsiteY39" fmla="*/ 1 h 6433556"/>
              <a:gd name="connsiteX40" fmla="*/ 3006591 w 6804991"/>
              <a:gd name="connsiteY40" fmla="*/ 0 h 6433556"/>
              <a:gd name="connsiteX41" fmla="*/ 3268576 w 6804991"/>
              <a:gd name="connsiteY41" fmla="*/ 108518 h 6433556"/>
              <a:gd name="connsiteX42" fmla="*/ 6582225 w 6804991"/>
              <a:gd name="connsiteY42" fmla="*/ 3422166 h 6433556"/>
              <a:gd name="connsiteX43" fmla="*/ 6582224 w 6804991"/>
              <a:gd name="connsiteY43" fmla="*/ 3946137 h 6433556"/>
              <a:gd name="connsiteX44" fmla="*/ 6058254 w 6804991"/>
              <a:gd name="connsiteY44" fmla="*/ 3946137 h 6433556"/>
              <a:gd name="connsiteX45" fmla="*/ 2744605 w 6804991"/>
              <a:gd name="connsiteY45" fmla="*/ 632489 h 6433556"/>
              <a:gd name="connsiteX46" fmla="*/ 2744605 w 6804991"/>
              <a:gd name="connsiteY46" fmla="*/ 108518 h 6433556"/>
              <a:gd name="connsiteX47" fmla="*/ 3006591 w 6804991"/>
              <a:gd name="connsiteY47" fmla="*/ 0 h 6433556"/>
              <a:gd name="connsiteX48" fmla="*/ 1774787 w 6804991"/>
              <a:gd name="connsiteY48" fmla="*/ 0 h 6433556"/>
              <a:gd name="connsiteX49" fmla="*/ 2036772 w 6804991"/>
              <a:gd name="connsiteY49" fmla="*/ 108519 h 6433556"/>
              <a:gd name="connsiteX50" fmla="*/ 6804991 w 6804991"/>
              <a:gd name="connsiteY50" fmla="*/ 4876739 h 6433556"/>
              <a:gd name="connsiteX51" fmla="*/ 6804991 w 6804991"/>
              <a:gd name="connsiteY51" fmla="*/ 5924682 h 6433556"/>
              <a:gd name="connsiteX52" fmla="*/ 1512801 w 6804991"/>
              <a:gd name="connsiteY52" fmla="*/ 632490 h 6433556"/>
              <a:gd name="connsiteX53" fmla="*/ 1512801 w 6804991"/>
              <a:gd name="connsiteY53" fmla="*/ 108519 h 6433556"/>
              <a:gd name="connsiteX54" fmla="*/ 1774787 w 6804991"/>
              <a:gd name="connsiteY54" fmla="*/ 0 h 643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804991" h="6433556">
                <a:moveTo>
                  <a:pt x="1171334" y="4323768"/>
                </a:moveTo>
                <a:cubicBezTo>
                  <a:pt x="1266155" y="4323768"/>
                  <a:pt x="1360975" y="4359941"/>
                  <a:pt x="1433320" y="4432286"/>
                </a:cubicBezTo>
                <a:lnTo>
                  <a:pt x="3434589" y="6433556"/>
                </a:lnTo>
                <a:lnTo>
                  <a:pt x="2386648" y="6433556"/>
                </a:lnTo>
                <a:lnTo>
                  <a:pt x="909350" y="4956257"/>
                </a:lnTo>
                <a:cubicBezTo>
                  <a:pt x="764658" y="4811567"/>
                  <a:pt x="764658" y="4576977"/>
                  <a:pt x="909350" y="4432286"/>
                </a:cubicBezTo>
                <a:cubicBezTo>
                  <a:pt x="981694" y="4359941"/>
                  <a:pt x="1076514" y="4323769"/>
                  <a:pt x="1171334" y="4323768"/>
                </a:cubicBezTo>
                <a:close/>
                <a:moveTo>
                  <a:pt x="929907" y="2850534"/>
                </a:moveTo>
                <a:cubicBezTo>
                  <a:pt x="1024727" y="2850534"/>
                  <a:pt x="1119547" y="2886707"/>
                  <a:pt x="1191892" y="2959053"/>
                </a:cubicBezTo>
                <a:lnTo>
                  <a:pt x="4615087" y="6382248"/>
                </a:lnTo>
                <a:lnTo>
                  <a:pt x="4656997" y="6433556"/>
                </a:lnTo>
                <a:lnTo>
                  <a:pt x="3618453" y="6433556"/>
                </a:lnTo>
                <a:lnTo>
                  <a:pt x="667920" y="3483023"/>
                </a:lnTo>
                <a:cubicBezTo>
                  <a:pt x="523230" y="3338333"/>
                  <a:pt x="523230" y="3103744"/>
                  <a:pt x="667920" y="2959053"/>
                </a:cubicBezTo>
                <a:cubicBezTo>
                  <a:pt x="740267" y="2886707"/>
                  <a:pt x="835087" y="2850534"/>
                  <a:pt x="929907" y="2850534"/>
                </a:cubicBezTo>
                <a:close/>
                <a:moveTo>
                  <a:pt x="370504" y="1059328"/>
                </a:moveTo>
                <a:cubicBezTo>
                  <a:pt x="465325" y="1059328"/>
                  <a:pt x="560145" y="1095501"/>
                  <a:pt x="632489" y="1167848"/>
                </a:cubicBezTo>
                <a:lnTo>
                  <a:pt x="5447107" y="5982464"/>
                </a:lnTo>
                <a:cubicBezTo>
                  <a:pt x="5555625" y="6090983"/>
                  <a:pt x="5582755" y="6250069"/>
                  <a:pt x="5528495" y="6383871"/>
                </a:cubicBezTo>
                <a:lnTo>
                  <a:pt x="5502350" y="6433555"/>
                </a:lnTo>
                <a:lnTo>
                  <a:pt x="4850255" y="6433555"/>
                </a:lnTo>
                <a:lnTo>
                  <a:pt x="108519" y="1691818"/>
                </a:lnTo>
                <a:cubicBezTo>
                  <a:pt x="-36173" y="1547126"/>
                  <a:pt x="-36173" y="1312538"/>
                  <a:pt x="108519" y="1167848"/>
                </a:cubicBezTo>
                <a:cubicBezTo>
                  <a:pt x="180863" y="1095501"/>
                  <a:pt x="275683" y="1059328"/>
                  <a:pt x="370504" y="1059328"/>
                </a:cubicBezTo>
                <a:close/>
                <a:moveTo>
                  <a:pt x="1548370" y="1005390"/>
                </a:moveTo>
                <a:cubicBezTo>
                  <a:pt x="1643189" y="1005389"/>
                  <a:pt x="1738010" y="1041562"/>
                  <a:pt x="1810356" y="1113908"/>
                </a:cubicBezTo>
                <a:lnTo>
                  <a:pt x="6804990" y="6108542"/>
                </a:lnTo>
                <a:lnTo>
                  <a:pt x="6804990" y="6433556"/>
                </a:lnTo>
                <a:lnTo>
                  <a:pt x="6082061" y="6433556"/>
                </a:lnTo>
                <a:lnTo>
                  <a:pt x="1286384" y="1637879"/>
                </a:lnTo>
                <a:cubicBezTo>
                  <a:pt x="1141693" y="1493188"/>
                  <a:pt x="1141693" y="1258599"/>
                  <a:pt x="1286384" y="1113908"/>
                </a:cubicBezTo>
                <a:cubicBezTo>
                  <a:pt x="1358729" y="1041562"/>
                  <a:pt x="1453550" y="1005389"/>
                  <a:pt x="1548370" y="1005390"/>
                </a:cubicBezTo>
                <a:close/>
                <a:moveTo>
                  <a:pt x="4238395" y="1"/>
                </a:moveTo>
                <a:cubicBezTo>
                  <a:pt x="4333217" y="1"/>
                  <a:pt x="4428037" y="36174"/>
                  <a:pt x="4500382" y="108519"/>
                </a:cubicBezTo>
                <a:lnTo>
                  <a:pt x="6432967" y="2041105"/>
                </a:lnTo>
                <a:cubicBezTo>
                  <a:pt x="6577659" y="2185796"/>
                  <a:pt x="6577657" y="2420385"/>
                  <a:pt x="6432967" y="2565076"/>
                </a:cubicBezTo>
                <a:cubicBezTo>
                  <a:pt x="6288277" y="2709768"/>
                  <a:pt x="6053685" y="2709768"/>
                  <a:pt x="5908995" y="2565076"/>
                </a:cubicBezTo>
                <a:lnTo>
                  <a:pt x="3976409" y="632491"/>
                </a:lnTo>
                <a:cubicBezTo>
                  <a:pt x="3831718" y="487800"/>
                  <a:pt x="3831718" y="253210"/>
                  <a:pt x="3976409" y="108519"/>
                </a:cubicBezTo>
                <a:cubicBezTo>
                  <a:pt x="4048755" y="36174"/>
                  <a:pt x="4143575" y="1"/>
                  <a:pt x="4238395" y="1"/>
                </a:cubicBezTo>
                <a:close/>
                <a:moveTo>
                  <a:pt x="3006591" y="0"/>
                </a:moveTo>
                <a:cubicBezTo>
                  <a:pt x="3101410" y="0"/>
                  <a:pt x="3196231" y="36173"/>
                  <a:pt x="3268576" y="108518"/>
                </a:cubicBezTo>
                <a:lnTo>
                  <a:pt x="6582225" y="3422166"/>
                </a:lnTo>
                <a:cubicBezTo>
                  <a:pt x="6726916" y="3566857"/>
                  <a:pt x="6726916" y="3801445"/>
                  <a:pt x="6582224" y="3946137"/>
                </a:cubicBezTo>
                <a:cubicBezTo>
                  <a:pt x="6437533" y="4090828"/>
                  <a:pt x="6202945" y="4090828"/>
                  <a:pt x="6058254" y="3946137"/>
                </a:cubicBezTo>
                <a:lnTo>
                  <a:pt x="2744605" y="632489"/>
                </a:lnTo>
                <a:cubicBezTo>
                  <a:pt x="2599914" y="487798"/>
                  <a:pt x="2599914" y="253209"/>
                  <a:pt x="2744605" y="108518"/>
                </a:cubicBezTo>
                <a:cubicBezTo>
                  <a:pt x="2816951" y="36173"/>
                  <a:pt x="2911770" y="0"/>
                  <a:pt x="3006591" y="0"/>
                </a:cubicBezTo>
                <a:close/>
                <a:moveTo>
                  <a:pt x="1774787" y="0"/>
                </a:moveTo>
                <a:cubicBezTo>
                  <a:pt x="1869606" y="0"/>
                  <a:pt x="1964427" y="36174"/>
                  <a:pt x="2036772" y="108519"/>
                </a:cubicBezTo>
                <a:lnTo>
                  <a:pt x="6804991" y="4876739"/>
                </a:lnTo>
                <a:lnTo>
                  <a:pt x="6804991" y="5924682"/>
                </a:lnTo>
                <a:lnTo>
                  <a:pt x="1512801" y="632490"/>
                </a:lnTo>
                <a:cubicBezTo>
                  <a:pt x="1368110" y="487799"/>
                  <a:pt x="1368110" y="253210"/>
                  <a:pt x="1512801" y="108519"/>
                </a:cubicBezTo>
                <a:cubicBezTo>
                  <a:pt x="1585146" y="36173"/>
                  <a:pt x="1679966" y="0"/>
                  <a:pt x="1774787" y="0"/>
                </a:cubicBezTo>
                <a:close/>
              </a:path>
            </a:pathLst>
          </a:custGeom>
          <a:solidFill>
            <a:schemeClr val="bg1">
              <a:lumMod val="95000"/>
            </a:schemeClr>
          </a:solidFill>
        </p:spPr>
        <p:txBody>
          <a:bodyPr wrap="square">
            <a:noAutofit/>
          </a:bodyPr>
          <a:lstStyle>
            <a:lvl1pPr>
              <a:defRPr sz="1200"/>
            </a:lvl1pPr>
          </a:lstStyle>
          <a:p>
            <a:endParaRPr lang="en-US"/>
          </a:p>
        </p:txBody>
      </p:sp>
      <p:sp>
        <p:nvSpPr>
          <p:cNvPr id="2" name="Date Placeholder 1"/>
          <p:cNvSpPr>
            <a:spLocks noGrp="1"/>
          </p:cNvSpPr>
          <p:nvPr>
            <p:ph type="dt" sz="half" idx="10"/>
          </p:nvPr>
        </p:nvSpPr>
        <p:spPr/>
        <p:txBody>
          <a:bodyPr/>
          <a:lstStyle/>
          <a:p>
            <a:fld id="{96D5731D-372A-4110-BC69-4E8E3364F504}"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33736151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2" y="2"/>
            <a:ext cx="5899681" cy="6300961"/>
          </a:xfrm>
          <a:custGeom>
            <a:avLst/>
            <a:gdLst>
              <a:gd name="connsiteX0" fmla="*/ 1 w 5899681"/>
              <a:gd name="connsiteY0" fmla="*/ 2528118 h 6300961"/>
              <a:gd name="connsiteX1" fmla="*/ 2806093 w 5899681"/>
              <a:gd name="connsiteY1" fmla="*/ 5334211 h 6300961"/>
              <a:gd name="connsiteX2" fmla="*/ 2878660 w 5899681"/>
              <a:gd name="connsiteY2" fmla="*/ 6046256 h 6300961"/>
              <a:gd name="connsiteX3" fmla="*/ 2806093 w 5899681"/>
              <a:gd name="connsiteY3" fmla="*/ 6135094 h 6300961"/>
              <a:gd name="connsiteX4" fmla="*/ 2717255 w 5899681"/>
              <a:gd name="connsiteY4" fmla="*/ 6207661 h 6300961"/>
              <a:gd name="connsiteX5" fmla="*/ 2005210 w 5899681"/>
              <a:gd name="connsiteY5" fmla="*/ 6135094 h 6300961"/>
              <a:gd name="connsiteX6" fmla="*/ 0 w 5899681"/>
              <a:gd name="connsiteY6" fmla="*/ 4129884 h 6300961"/>
              <a:gd name="connsiteX7" fmla="*/ 1 w 5899681"/>
              <a:gd name="connsiteY7" fmla="*/ 769021 h 6300961"/>
              <a:gd name="connsiteX8" fmla="*/ 4311785 w 5899681"/>
              <a:gd name="connsiteY8" fmla="*/ 5080807 h 6300961"/>
              <a:gd name="connsiteX9" fmla="*/ 4384352 w 5899681"/>
              <a:gd name="connsiteY9" fmla="*/ 5792851 h 6300961"/>
              <a:gd name="connsiteX10" fmla="*/ 4311785 w 5899681"/>
              <a:gd name="connsiteY10" fmla="*/ 5881689 h 6300961"/>
              <a:gd name="connsiteX11" fmla="*/ 4222947 w 5899681"/>
              <a:gd name="connsiteY11" fmla="*/ 5954256 h 6300961"/>
              <a:gd name="connsiteX12" fmla="*/ 3510902 w 5899681"/>
              <a:gd name="connsiteY12" fmla="*/ 5881689 h 6300961"/>
              <a:gd name="connsiteX13" fmla="*/ 1 w 5899681"/>
              <a:gd name="connsiteY13" fmla="*/ 2370787 h 6300961"/>
              <a:gd name="connsiteX14" fmla="*/ 1147406 w 5899681"/>
              <a:gd name="connsiteY14" fmla="*/ 1 h 6300961"/>
              <a:gd name="connsiteX15" fmla="*/ 2749171 w 5899681"/>
              <a:gd name="connsiteY15" fmla="*/ 1 h 6300961"/>
              <a:gd name="connsiteX16" fmla="*/ 5669301 w 5899681"/>
              <a:gd name="connsiteY16" fmla="*/ 2920131 h 6300961"/>
              <a:gd name="connsiteX17" fmla="*/ 5741868 w 5899681"/>
              <a:gd name="connsiteY17" fmla="*/ 3632176 h 6300961"/>
              <a:gd name="connsiteX18" fmla="*/ 5669301 w 5899681"/>
              <a:gd name="connsiteY18" fmla="*/ 3721014 h 6300961"/>
              <a:gd name="connsiteX19" fmla="*/ 5580464 w 5899681"/>
              <a:gd name="connsiteY19" fmla="*/ 3793581 h 6300961"/>
              <a:gd name="connsiteX20" fmla="*/ 4868418 w 5899681"/>
              <a:gd name="connsiteY20" fmla="*/ 3721013 h 6300961"/>
              <a:gd name="connsiteX21" fmla="*/ 2906499 w 5899681"/>
              <a:gd name="connsiteY21" fmla="*/ 0 h 6300961"/>
              <a:gd name="connsiteX22" fmla="*/ 4508265 w 5899681"/>
              <a:gd name="connsiteY22" fmla="*/ 0 h 6300961"/>
              <a:gd name="connsiteX23" fmla="*/ 5458075 w 5899681"/>
              <a:gd name="connsiteY23" fmla="*/ 949810 h 6300961"/>
              <a:gd name="connsiteX24" fmla="*/ 5530642 w 5899681"/>
              <a:gd name="connsiteY24" fmla="*/ 1661855 h 6300961"/>
              <a:gd name="connsiteX25" fmla="*/ 5458076 w 5899681"/>
              <a:gd name="connsiteY25" fmla="*/ 1750693 h 6300961"/>
              <a:gd name="connsiteX26" fmla="*/ 5458075 w 5899681"/>
              <a:gd name="connsiteY26" fmla="*/ 1750694 h 6300961"/>
              <a:gd name="connsiteX27" fmla="*/ 5369237 w 5899681"/>
              <a:gd name="connsiteY27" fmla="*/ 1823260 h 6300961"/>
              <a:gd name="connsiteX28" fmla="*/ 4657193 w 5899681"/>
              <a:gd name="connsiteY28" fmla="*/ 1750693 h 6300961"/>
              <a:gd name="connsiteX29" fmla="*/ 1 w 5899681"/>
              <a:gd name="connsiteY29" fmla="*/ 0 h 6300961"/>
              <a:gd name="connsiteX30" fmla="*/ 990073 w 5899681"/>
              <a:gd name="connsiteY30" fmla="*/ 0 h 6300961"/>
              <a:gd name="connsiteX31" fmla="*/ 5733813 w 5899681"/>
              <a:gd name="connsiteY31" fmla="*/ 4743740 h 6300961"/>
              <a:gd name="connsiteX32" fmla="*/ 5806381 w 5899681"/>
              <a:gd name="connsiteY32" fmla="*/ 5455785 h 6300961"/>
              <a:gd name="connsiteX33" fmla="*/ 5733813 w 5899681"/>
              <a:gd name="connsiteY33" fmla="*/ 5544623 h 6300961"/>
              <a:gd name="connsiteX34" fmla="*/ 5644976 w 5899681"/>
              <a:gd name="connsiteY34" fmla="*/ 5617190 h 6300961"/>
              <a:gd name="connsiteX35" fmla="*/ 4932930 w 5899681"/>
              <a:gd name="connsiteY35" fmla="*/ 5544622 h 6300961"/>
              <a:gd name="connsiteX36" fmla="*/ 1 w 5899681"/>
              <a:gd name="connsiteY36" fmla="*/ 611693 h 630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99681" h="6300961">
                <a:moveTo>
                  <a:pt x="1" y="2528118"/>
                </a:moveTo>
                <a:lnTo>
                  <a:pt x="2806093" y="5334211"/>
                </a:lnTo>
                <a:cubicBezTo>
                  <a:pt x="2999606" y="5527724"/>
                  <a:pt x="3023795" y="5826442"/>
                  <a:pt x="2878660" y="6046256"/>
                </a:cubicBezTo>
                <a:lnTo>
                  <a:pt x="2806093" y="6135094"/>
                </a:lnTo>
                <a:lnTo>
                  <a:pt x="2717255" y="6207661"/>
                </a:lnTo>
                <a:cubicBezTo>
                  <a:pt x="2497440" y="6352795"/>
                  <a:pt x="2198723" y="6328606"/>
                  <a:pt x="2005210" y="6135094"/>
                </a:cubicBezTo>
                <a:lnTo>
                  <a:pt x="0" y="4129884"/>
                </a:lnTo>
                <a:close/>
                <a:moveTo>
                  <a:pt x="1" y="769021"/>
                </a:moveTo>
                <a:lnTo>
                  <a:pt x="4311785" y="5080807"/>
                </a:lnTo>
                <a:cubicBezTo>
                  <a:pt x="4505298" y="5274319"/>
                  <a:pt x="4529487" y="5573037"/>
                  <a:pt x="4384352" y="5792851"/>
                </a:cubicBezTo>
                <a:lnTo>
                  <a:pt x="4311785" y="5881689"/>
                </a:lnTo>
                <a:lnTo>
                  <a:pt x="4222947" y="5954256"/>
                </a:lnTo>
                <a:cubicBezTo>
                  <a:pt x="4003133" y="6099391"/>
                  <a:pt x="3704415" y="6075202"/>
                  <a:pt x="3510902" y="5881689"/>
                </a:cubicBezTo>
                <a:lnTo>
                  <a:pt x="1" y="2370787"/>
                </a:lnTo>
                <a:close/>
                <a:moveTo>
                  <a:pt x="1147406" y="1"/>
                </a:moveTo>
                <a:lnTo>
                  <a:pt x="2749171" y="1"/>
                </a:lnTo>
                <a:lnTo>
                  <a:pt x="5669301" y="2920131"/>
                </a:lnTo>
                <a:cubicBezTo>
                  <a:pt x="5862814" y="3113644"/>
                  <a:pt x="5887003" y="3412361"/>
                  <a:pt x="5741868" y="3632176"/>
                </a:cubicBezTo>
                <a:lnTo>
                  <a:pt x="5669301" y="3721014"/>
                </a:lnTo>
                <a:lnTo>
                  <a:pt x="5580464" y="3793581"/>
                </a:lnTo>
                <a:cubicBezTo>
                  <a:pt x="5360649" y="3938716"/>
                  <a:pt x="5061932" y="3914526"/>
                  <a:pt x="4868418" y="3721013"/>
                </a:cubicBezTo>
                <a:close/>
                <a:moveTo>
                  <a:pt x="2906499" y="0"/>
                </a:moveTo>
                <a:lnTo>
                  <a:pt x="4508265" y="0"/>
                </a:lnTo>
                <a:lnTo>
                  <a:pt x="5458075" y="949810"/>
                </a:lnTo>
                <a:cubicBezTo>
                  <a:pt x="5651589" y="1143324"/>
                  <a:pt x="5675777" y="1442041"/>
                  <a:pt x="5530642" y="1661855"/>
                </a:cubicBezTo>
                <a:lnTo>
                  <a:pt x="5458076" y="1750693"/>
                </a:lnTo>
                <a:lnTo>
                  <a:pt x="5458075" y="1750694"/>
                </a:lnTo>
                <a:lnTo>
                  <a:pt x="5369237" y="1823260"/>
                </a:lnTo>
                <a:cubicBezTo>
                  <a:pt x="5149423" y="1968395"/>
                  <a:pt x="4850706" y="1944206"/>
                  <a:pt x="4657193" y="1750693"/>
                </a:cubicBezTo>
                <a:close/>
                <a:moveTo>
                  <a:pt x="1" y="0"/>
                </a:moveTo>
                <a:lnTo>
                  <a:pt x="990073" y="0"/>
                </a:lnTo>
                <a:lnTo>
                  <a:pt x="5733813" y="4743740"/>
                </a:lnTo>
                <a:cubicBezTo>
                  <a:pt x="5927326" y="4937253"/>
                  <a:pt x="5951516" y="5235971"/>
                  <a:pt x="5806381" y="5455785"/>
                </a:cubicBezTo>
                <a:lnTo>
                  <a:pt x="5733813" y="5544623"/>
                </a:lnTo>
                <a:lnTo>
                  <a:pt x="5644976" y="5617190"/>
                </a:lnTo>
                <a:cubicBezTo>
                  <a:pt x="5425162" y="5762325"/>
                  <a:pt x="5126444" y="5738135"/>
                  <a:pt x="4932930" y="5544622"/>
                </a:cubicBezTo>
                <a:lnTo>
                  <a:pt x="1" y="611693"/>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1F235A6E-00E9-4A40-ACA0-43A37B483712}"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282372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Рисунок с подписью">
    <p:spTree>
      <p:nvGrpSpPr>
        <p:cNvPr id="1" name=""/>
        <p:cNvGrpSpPr/>
        <p:nvPr/>
      </p:nvGrpSpPr>
      <p:grpSpPr>
        <a:xfrm>
          <a:off x="0" y="0"/>
          <a:ext cx="0" cy="0"/>
          <a:chOff x="0" y="0"/>
          <a:chExt cx="0" cy="0"/>
        </a:xfrm>
      </p:grpSpPr>
      <p:sp>
        <p:nvSpPr>
          <p:cNvPr id="126" name="Title Text"/>
          <p:cNvSpPr txBox="1">
            <a:spLocks noGrp="1"/>
          </p:cNvSpPr>
          <p:nvPr>
            <p:ph type="title" hasCustomPrompt="1"/>
          </p:nvPr>
        </p:nvSpPr>
        <p:spPr>
          <a:xfrm>
            <a:off x="839787" y="457200"/>
            <a:ext cx="3932239" cy="1600200"/>
          </a:xfrm>
          <a:prstGeom prst="rect">
            <a:avLst/>
          </a:prstGeom>
        </p:spPr>
        <p:txBody>
          <a:bodyPr anchor="ctr"/>
          <a:lstStyle>
            <a:lvl1pPr>
              <a:defRPr sz="3200"/>
            </a:lvl1pPr>
          </a:lstStyle>
          <a:p>
            <a:r>
              <a:rPr lang="ru-RU" dirty="0"/>
              <a:t>ЗАГОЛОВОК</a:t>
            </a:r>
            <a:endParaRPr dirty="0"/>
          </a:p>
        </p:txBody>
      </p:sp>
      <p:sp>
        <p:nvSpPr>
          <p:cNvPr id="6" name="Body Level One…">
            <a:extLst>
              <a:ext uri="{FF2B5EF4-FFF2-40B4-BE49-F238E27FC236}">
                <a16:creationId xmlns:a16="http://schemas.microsoft.com/office/drawing/2014/main" id="{3597B097-B717-4B54-BE48-FE97A1CADD1E}"/>
              </a:ext>
            </a:extLst>
          </p:cNvPr>
          <p:cNvSpPr txBox="1">
            <a:spLocks noGrp="1"/>
          </p:cNvSpPr>
          <p:nvPr>
            <p:ph type="body" sz="half" idx="14"/>
          </p:nvPr>
        </p:nvSpPr>
        <p:spPr>
          <a:xfrm>
            <a:off x="839787" y="2209673"/>
            <a:ext cx="3932239" cy="3651379"/>
          </a:xfrm>
          <a:prstGeom prst="rect">
            <a:avLst/>
          </a:prstGeom>
        </p:spPr>
        <p:txBody>
          <a:bodyPr/>
          <a:lstStyle>
            <a:lvl1pPr>
              <a:defRPr sz="2800">
                <a:solidFill>
                  <a:schemeClr val="tx2"/>
                </a:solidFill>
                <a:latin typeface="+mn-lt"/>
                <a:ea typeface="Roboto Regular" pitchFamily="2" charset="0"/>
                <a:cs typeface="+mj-cs"/>
                <a:sym typeface="Calibri"/>
              </a:defRPr>
            </a:lvl1pPr>
            <a:lvl2pPr>
              <a:defRPr sz="2400">
                <a:solidFill>
                  <a:schemeClr val="tx2"/>
                </a:solidFill>
                <a:latin typeface="+mn-lt"/>
                <a:ea typeface="Roboto Regular" pitchFamily="2" charset="0"/>
                <a:cs typeface="+mj-cs"/>
                <a:sym typeface="Calibri"/>
              </a:defRPr>
            </a:lvl2pPr>
            <a:lvl3pPr>
              <a:defRPr sz="2000" b="0" i="0" u="none" strike="noStrike" cap="none" spc="0" baseline="0" dirty="0">
                <a:ln>
                  <a:noFill/>
                </a:ln>
                <a:solidFill>
                  <a:schemeClr val="tx2"/>
                </a:solidFill>
                <a:uFillTx/>
                <a:latin typeface="+mn-lt"/>
                <a:ea typeface="Roboto Regular" pitchFamily="2" charset="0"/>
                <a:cs typeface="+mj-cs"/>
                <a:sym typeface="Calibri"/>
              </a:defRPr>
            </a:lvl3pPr>
            <a:lvl4pPr>
              <a:defRPr sz="1800">
                <a:solidFill>
                  <a:schemeClr val="tx2"/>
                </a:solidFill>
                <a:latin typeface="+mn-lt"/>
                <a:ea typeface="Roboto Regular" pitchFamily="2" charset="0"/>
                <a:cs typeface="+mj-cs"/>
                <a:sym typeface="Calibri"/>
              </a:defRPr>
            </a:lvl4pPr>
            <a:lvl5pPr>
              <a:defRPr sz="1600">
                <a:solidFill>
                  <a:schemeClr val="tx2"/>
                </a:solidFill>
                <a:latin typeface="+mn-lt"/>
                <a:ea typeface="Roboto Regular" pitchFamily="2" charset="0"/>
                <a:cs typeface="+mj-cs"/>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 name="Picture Placeholder 2">
            <a:extLst>
              <a:ext uri="{FF2B5EF4-FFF2-40B4-BE49-F238E27FC236}">
                <a16:creationId xmlns:a16="http://schemas.microsoft.com/office/drawing/2014/main" id="{3B2E35EB-3D0C-4411-B682-B1536413A9B3}"/>
              </a:ext>
            </a:extLst>
          </p:cNvPr>
          <p:cNvSpPr>
            <a:spLocks noGrp="1"/>
          </p:cNvSpPr>
          <p:nvPr>
            <p:ph type="pic" sz="quarter" idx="15" hasCustomPrompt="1"/>
          </p:nvPr>
        </p:nvSpPr>
        <p:spPr>
          <a:xfrm>
            <a:off x="4963732" y="457200"/>
            <a:ext cx="6169025" cy="5403850"/>
          </a:xfrm>
          <a:prstGeom prst="rect">
            <a:avLst/>
          </a:prstGeom>
        </p:spPr>
        <p:txBody>
          <a:bodyPr/>
          <a:lstStyle>
            <a:lvl1pPr marL="0" indent="0">
              <a:buNone/>
              <a:defRPr>
                <a:solidFill>
                  <a:schemeClr val="tx2"/>
                </a:solidFill>
              </a:defRPr>
            </a:lvl1pPr>
          </a:lstStyle>
          <a:p>
            <a:r>
              <a:rPr lang="ru-RU" dirty="0"/>
              <a:t>место для рисунка</a:t>
            </a:r>
            <a:endParaRPr lang="en-US" dirty="0"/>
          </a:p>
        </p:txBody>
      </p:sp>
    </p:spTree>
    <p:extLst>
      <p:ext uri="{BB962C8B-B14F-4D97-AF65-F5344CB8AC3E}">
        <p14:creationId xmlns:p14="http://schemas.microsoft.com/office/powerpoint/2010/main" val="415435227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2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542070" y="-2"/>
            <a:ext cx="11649932" cy="3743663"/>
          </a:xfrm>
          <a:custGeom>
            <a:avLst/>
            <a:gdLst>
              <a:gd name="connsiteX0" fmla="*/ 10333100 w 11649932"/>
              <a:gd name="connsiteY0" fmla="*/ 1 h 3743663"/>
              <a:gd name="connsiteX1" fmla="*/ 11649932 w 11649932"/>
              <a:gd name="connsiteY1" fmla="*/ 1 h 3743663"/>
              <a:gd name="connsiteX2" fmla="*/ 9134946 w 11649932"/>
              <a:gd name="connsiteY2" fmla="*/ 2514986 h 3743663"/>
              <a:gd name="connsiteX3" fmla="*/ 8476530 w 11649932"/>
              <a:gd name="connsiteY3" fmla="*/ 2514986 h 3743663"/>
              <a:gd name="connsiteX4" fmla="*/ 8476530 w 11649932"/>
              <a:gd name="connsiteY4" fmla="*/ 1856571 h 3743663"/>
              <a:gd name="connsiteX5" fmla="*/ 7486857 w 11649932"/>
              <a:gd name="connsiteY5" fmla="*/ 1 h 3743663"/>
              <a:gd name="connsiteX6" fmla="*/ 8803689 w 11649932"/>
              <a:gd name="connsiteY6" fmla="*/ 1 h 3743663"/>
              <a:gd name="connsiteX7" fmla="*/ 6811820 w 11649932"/>
              <a:gd name="connsiteY7" fmla="*/ 1991870 h 3743663"/>
              <a:gd name="connsiteX8" fmla="*/ 6153405 w 11649932"/>
              <a:gd name="connsiteY8" fmla="*/ 1991870 h 3743663"/>
              <a:gd name="connsiteX9" fmla="*/ 6153405 w 11649932"/>
              <a:gd name="connsiteY9" fmla="*/ 1333454 h 3743663"/>
              <a:gd name="connsiteX10" fmla="*/ 6052860 w 11649932"/>
              <a:gd name="connsiteY10" fmla="*/ 1 h 3743663"/>
              <a:gd name="connsiteX11" fmla="*/ 7369691 w 11649932"/>
              <a:gd name="connsiteY11" fmla="*/ 1 h 3743663"/>
              <a:gd name="connsiteX12" fmla="*/ 4695017 w 11649932"/>
              <a:gd name="connsiteY12" fmla="*/ 2674675 h 3743663"/>
              <a:gd name="connsiteX13" fmla="*/ 4036601 w 11649932"/>
              <a:gd name="connsiteY13" fmla="*/ 2674675 h 3743663"/>
              <a:gd name="connsiteX14" fmla="*/ 4036601 w 11649932"/>
              <a:gd name="connsiteY14" fmla="*/ 2016260 h 3743663"/>
              <a:gd name="connsiteX15" fmla="*/ 3085246 w 11649932"/>
              <a:gd name="connsiteY15" fmla="*/ 1 h 3743663"/>
              <a:gd name="connsiteX16" fmla="*/ 4402079 w 11649932"/>
              <a:gd name="connsiteY16" fmla="*/ 1 h 3743663"/>
              <a:gd name="connsiteX17" fmla="*/ 794779 w 11649932"/>
              <a:gd name="connsiteY17" fmla="*/ 3607301 h 3743663"/>
              <a:gd name="connsiteX18" fmla="*/ 136363 w 11649932"/>
              <a:gd name="connsiteY18" fmla="*/ 3607301 h 3743663"/>
              <a:gd name="connsiteX19" fmla="*/ 136363 w 11649932"/>
              <a:gd name="connsiteY19" fmla="*/ 2948885 h 3743663"/>
              <a:gd name="connsiteX20" fmla="*/ 1612932 w 11649932"/>
              <a:gd name="connsiteY20" fmla="*/ 1 h 3743663"/>
              <a:gd name="connsiteX21" fmla="*/ 2929763 w 11649932"/>
              <a:gd name="connsiteY21" fmla="*/ 1 h 3743663"/>
              <a:gd name="connsiteX22" fmla="*/ 907056 w 11649932"/>
              <a:gd name="connsiteY22" fmla="*/ 2022709 h 3743663"/>
              <a:gd name="connsiteX23" fmla="*/ 248639 w 11649932"/>
              <a:gd name="connsiteY23" fmla="*/ 2022709 h 3743663"/>
              <a:gd name="connsiteX24" fmla="*/ 248639 w 11649932"/>
              <a:gd name="connsiteY24" fmla="*/ 1364293 h 3743663"/>
              <a:gd name="connsiteX25" fmla="*/ 8903704 w 11649932"/>
              <a:gd name="connsiteY25" fmla="*/ 0 h 3743663"/>
              <a:gd name="connsiteX26" fmla="*/ 10220535 w 11649932"/>
              <a:gd name="connsiteY26" fmla="*/ 0 h 3743663"/>
              <a:gd name="connsiteX27" fmla="*/ 7009531 w 11649932"/>
              <a:gd name="connsiteY27" fmla="*/ 3211005 h 3743663"/>
              <a:gd name="connsiteX28" fmla="*/ 6351115 w 11649932"/>
              <a:gd name="connsiteY28" fmla="*/ 3211005 h 3743663"/>
              <a:gd name="connsiteX29" fmla="*/ 6351115 w 11649932"/>
              <a:gd name="connsiteY29" fmla="*/ 2552589 h 3743663"/>
              <a:gd name="connsiteX30" fmla="*/ 4566203 w 11649932"/>
              <a:gd name="connsiteY30" fmla="*/ 0 h 3743663"/>
              <a:gd name="connsiteX31" fmla="*/ 5883034 w 11649932"/>
              <a:gd name="connsiteY31" fmla="*/ 0 h 3743663"/>
              <a:gd name="connsiteX32" fmla="*/ 2578214 w 11649932"/>
              <a:gd name="connsiteY32" fmla="*/ 3304820 h 3743663"/>
              <a:gd name="connsiteX33" fmla="*/ 1919799 w 11649932"/>
              <a:gd name="connsiteY33" fmla="*/ 3304820 h 3743663"/>
              <a:gd name="connsiteX34" fmla="*/ 1919799 w 11649932"/>
              <a:gd name="connsiteY34" fmla="*/ 2646404 h 374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49932" h="3743663">
                <a:moveTo>
                  <a:pt x="10333100" y="1"/>
                </a:moveTo>
                <a:lnTo>
                  <a:pt x="11649932" y="1"/>
                </a:lnTo>
                <a:lnTo>
                  <a:pt x="9134946" y="2514986"/>
                </a:lnTo>
                <a:cubicBezTo>
                  <a:pt x="8953130" y="2696804"/>
                  <a:pt x="8658347" y="2696804"/>
                  <a:pt x="8476530" y="2514986"/>
                </a:cubicBezTo>
                <a:cubicBezTo>
                  <a:pt x="8294714" y="2333171"/>
                  <a:pt x="8294714" y="2038388"/>
                  <a:pt x="8476530" y="1856571"/>
                </a:cubicBezTo>
                <a:close/>
                <a:moveTo>
                  <a:pt x="7486857" y="1"/>
                </a:moveTo>
                <a:lnTo>
                  <a:pt x="8803689" y="1"/>
                </a:lnTo>
                <a:lnTo>
                  <a:pt x="6811820" y="1991870"/>
                </a:lnTo>
                <a:cubicBezTo>
                  <a:pt x="6630005" y="2173686"/>
                  <a:pt x="6335221" y="2173686"/>
                  <a:pt x="6153405" y="1991870"/>
                </a:cubicBezTo>
                <a:cubicBezTo>
                  <a:pt x="5971590" y="1810054"/>
                  <a:pt x="5971590" y="1515270"/>
                  <a:pt x="6153405" y="1333454"/>
                </a:cubicBezTo>
                <a:close/>
                <a:moveTo>
                  <a:pt x="6052860" y="1"/>
                </a:moveTo>
                <a:lnTo>
                  <a:pt x="7369691" y="1"/>
                </a:lnTo>
                <a:lnTo>
                  <a:pt x="4695017" y="2674675"/>
                </a:lnTo>
                <a:cubicBezTo>
                  <a:pt x="4513201" y="2856492"/>
                  <a:pt x="4218418" y="2856492"/>
                  <a:pt x="4036601" y="2674675"/>
                </a:cubicBezTo>
                <a:cubicBezTo>
                  <a:pt x="3854785" y="2492860"/>
                  <a:pt x="3854785" y="2198076"/>
                  <a:pt x="4036601" y="2016260"/>
                </a:cubicBezTo>
                <a:close/>
                <a:moveTo>
                  <a:pt x="3085246" y="1"/>
                </a:moveTo>
                <a:lnTo>
                  <a:pt x="4402079" y="1"/>
                </a:lnTo>
                <a:lnTo>
                  <a:pt x="794779" y="3607301"/>
                </a:lnTo>
                <a:cubicBezTo>
                  <a:pt x="612964" y="3789118"/>
                  <a:pt x="318180" y="3789118"/>
                  <a:pt x="136363" y="3607301"/>
                </a:cubicBezTo>
                <a:cubicBezTo>
                  <a:pt x="-45454" y="3425486"/>
                  <a:pt x="-45454" y="3130701"/>
                  <a:pt x="136363" y="2948885"/>
                </a:cubicBezTo>
                <a:close/>
                <a:moveTo>
                  <a:pt x="1612932" y="1"/>
                </a:moveTo>
                <a:lnTo>
                  <a:pt x="2929763" y="1"/>
                </a:lnTo>
                <a:lnTo>
                  <a:pt x="907056" y="2022709"/>
                </a:lnTo>
                <a:cubicBezTo>
                  <a:pt x="725239" y="2204526"/>
                  <a:pt x="430456" y="2204526"/>
                  <a:pt x="248639" y="2022709"/>
                </a:cubicBezTo>
                <a:cubicBezTo>
                  <a:pt x="66824" y="1840893"/>
                  <a:pt x="66824" y="1546110"/>
                  <a:pt x="248639" y="1364293"/>
                </a:cubicBezTo>
                <a:close/>
                <a:moveTo>
                  <a:pt x="8903704" y="0"/>
                </a:moveTo>
                <a:lnTo>
                  <a:pt x="10220535" y="0"/>
                </a:lnTo>
                <a:lnTo>
                  <a:pt x="7009531" y="3211005"/>
                </a:lnTo>
                <a:cubicBezTo>
                  <a:pt x="6827715" y="3392822"/>
                  <a:pt x="6532931" y="3392822"/>
                  <a:pt x="6351115" y="3211005"/>
                </a:cubicBezTo>
                <a:cubicBezTo>
                  <a:pt x="6169300" y="3029189"/>
                  <a:pt x="6169300" y="2734405"/>
                  <a:pt x="6351115" y="2552589"/>
                </a:cubicBezTo>
                <a:close/>
                <a:moveTo>
                  <a:pt x="4566203" y="0"/>
                </a:moveTo>
                <a:lnTo>
                  <a:pt x="5883034" y="0"/>
                </a:lnTo>
                <a:lnTo>
                  <a:pt x="2578214" y="3304820"/>
                </a:lnTo>
                <a:cubicBezTo>
                  <a:pt x="2396398" y="3486636"/>
                  <a:pt x="2101616" y="3486636"/>
                  <a:pt x="1919799" y="3304820"/>
                </a:cubicBezTo>
                <a:cubicBezTo>
                  <a:pt x="1737984" y="3123004"/>
                  <a:pt x="1737984" y="2828219"/>
                  <a:pt x="1919799" y="2646404"/>
                </a:cubicBez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4DEC436C-E1E4-4CF8-945B-3626305AEBB1}"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Tree>
    <p:extLst>
      <p:ext uri="{BB962C8B-B14F-4D97-AF65-F5344CB8AC3E}">
        <p14:creationId xmlns:p14="http://schemas.microsoft.com/office/powerpoint/2010/main" val="32973010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3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C952D6-8EBC-4A71-8750-D791C5728C2A}"/>
              </a:ext>
            </a:extLst>
          </p:cNvPr>
          <p:cNvSpPr>
            <a:spLocks noGrp="1"/>
          </p:cNvSpPr>
          <p:nvPr>
            <p:ph type="pic" sz="quarter" idx="16"/>
          </p:nvPr>
        </p:nvSpPr>
        <p:spPr>
          <a:xfrm>
            <a:off x="5748752" y="674949"/>
            <a:ext cx="5613131" cy="5508102"/>
          </a:xfrm>
          <a:custGeom>
            <a:avLst/>
            <a:gdLst>
              <a:gd name="connsiteX0" fmla="*/ 1931698 w 5613131"/>
              <a:gd name="connsiteY0" fmla="*/ 4307231 h 5508102"/>
              <a:gd name="connsiteX1" fmla="*/ 1928686 w 5613131"/>
              <a:gd name="connsiteY1" fmla="*/ 4316291 h 5508102"/>
              <a:gd name="connsiteX2" fmla="*/ 1917979 w 5613131"/>
              <a:gd name="connsiteY2" fmla="*/ 4316291 h 5508102"/>
              <a:gd name="connsiteX3" fmla="*/ 1928686 w 5613131"/>
              <a:gd name="connsiteY3" fmla="*/ 4316291 h 5508102"/>
              <a:gd name="connsiteX4" fmla="*/ 1931698 w 5613131"/>
              <a:gd name="connsiteY4" fmla="*/ 4307231 h 5508102"/>
              <a:gd name="connsiteX5" fmla="*/ 582170 w 5613131"/>
              <a:gd name="connsiteY5" fmla="*/ 1892413 h 5508102"/>
              <a:gd name="connsiteX6" fmla="*/ 536763 w 5613131"/>
              <a:gd name="connsiteY6" fmla="*/ 1900457 h 5508102"/>
              <a:gd name="connsiteX7" fmla="*/ 561524 w 5613131"/>
              <a:gd name="connsiteY7" fmla="*/ 1894417 h 5508102"/>
              <a:gd name="connsiteX8" fmla="*/ 3172215 w 5613131"/>
              <a:gd name="connsiteY8" fmla="*/ 18622 h 5508102"/>
              <a:gd name="connsiteX9" fmla="*/ 3173375 w 5613131"/>
              <a:gd name="connsiteY9" fmla="*/ 20561 h 5508102"/>
              <a:gd name="connsiteX10" fmla="*/ 3170709 w 5613131"/>
              <a:gd name="connsiteY10" fmla="*/ 21474 h 5508102"/>
              <a:gd name="connsiteX11" fmla="*/ 3172215 w 5613131"/>
              <a:gd name="connsiteY11" fmla="*/ 18622 h 5508102"/>
              <a:gd name="connsiteX12" fmla="*/ 3267073 w 5613131"/>
              <a:gd name="connsiteY12" fmla="*/ 0 h 5508102"/>
              <a:gd name="connsiteX13" fmla="*/ 3288487 w 5613131"/>
              <a:gd name="connsiteY13" fmla="*/ 10737 h 5508102"/>
              <a:gd name="connsiteX14" fmla="*/ 3309902 w 5613131"/>
              <a:gd name="connsiteY14" fmla="*/ 10737 h 5508102"/>
              <a:gd name="connsiteX15" fmla="*/ 3545458 w 5613131"/>
              <a:gd name="connsiteY15" fmla="*/ 53685 h 5508102"/>
              <a:gd name="connsiteX16" fmla="*/ 4016570 w 5613131"/>
              <a:gd name="connsiteY16" fmla="*/ 118108 h 5508102"/>
              <a:gd name="connsiteX17" fmla="*/ 3748893 w 5613131"/>
              <a:gd name="connsiteY17" fmla="*/ 96634 h 5508102"/>
              <a:gd name="connsiteX18" fmla="*/ 3716771 w 5613131"/>
              <a:gd name="connsiteY18" fmla="*/ 107371 h 5508102"/>
              <a:gd name="connsiteX19" fmla="*/ 3866671 w 5613131"/>
              <a:gd name="connsiteY19" fmla="*/ 118108 h 5508102"/>
              <a:gd name="connsiteX20" fmla="*/ 4316369 w 5613131"/>
              <a:gd name="connsiteY20" fmla="*/ 214741 h 5508102"/>
              <a:gd name="connsiteX21" fmla="*/ 4701825 w 5613131"/>
              <a:gd name="connsiteY21" fmla="*/ 289900 h 5508102"/>
              <a:gd name="connsiteX22" fmla="*/ 5162230 w 5613131"/>
              <a:gd name="connsiteY22" fmla="*/ 408008 h 5508102"/>
              <a:gd name="connsiteX23" fmla="*/ 5226473 w 5613131"/>
              <a:gd name="connsiteY23" fmla="*/ 440219 h 5508102"/>
              <a:gd name="connsiteX24" fmla="*/ 5205058 w 5613131"/>
              <a:gd name="connsiteY24" fmla="*/ 440219 h 5508102"/>
              <a:gd name="connsiteX25" fmla="*/ 5205058 w 5613131"/>
              <a:gd name="connsiteY25" fmla="*/ 440219 h 5508102"/>
              <a:gd name="connsiteX26" fmla="*/ 5226473 w 5613131"/>
              <a:gd name="connsiteY26" fmla="*/ 440219 h 5508102"/>
              <a:gd name="connsiteX27" fmla="*/ 5397786 w 5613131"/>
              <a:gd name="connsiteY27" fmla="*/ 504641 h 5508102"/>
              <a:gd name="connsiteX28" fmla="*/ 5569099 w 5613131"/>
              <a:gd name="connsiteY28" fmla="*/ 612011 h 5508102"/>
              <a:gd name="connsiteX29" fmla="*/ 5515564 w 5613131"/>
              <a:gd name="connsiteY29" fmla="*/ 601274 h 5508102"/>
              <a:gd name="connsiteX30" fmla="*/ 5569099 w 5613131"/>
              <a:gd name="connsiteY30" fmla="*/ 633486 h 5508102"/>
              <a:gd name="connsiteX31" fmla="*/ 5547685 w 5613131"/>
              <a:gd name="connsiteY31" fmla="*/ 676434 h 5508102"/>
              <a:gd name="connsiteX32" fmla="*/ 5504857 w 5613131"/>
              <a:gd name="connsiteY32" fmla="*/ 665697 h 5508102"/>
              <a:gd name="connsiteX33" fmla="*/ 5558393 w 5613131"/>
              <a:gd name="connsiteY33" fmla="*/ 697908 h 5508102"/>
              <a:gd name="connsiteX34" fmla="*/ 5579807 w 5613131"/>
              <a:gd name="connsiteY34" fmla="*/ 730119 h 5508102"/>
              <a:gd name="connsiteX35" fmla="*/ 5569099 w 5613131"/>
              <a:gd name="connsiteY35" fmla="*/ 751593 h 5508102"/>
              <a:gd name="connsiteX36" fmla="*/ 5558393 w 5613131"/>
              <a:gd name="connsiteY36" fmla="*/ 762330 h 5508102"/>
              <a:gd name="connsiteX37" fmla="*/ 5536978 w 5613131"/>
              <a:gd name="connsiteY37" fmla="*/ 783804 h 5508102"/>
              <a:gd name="connsiteX38" fmla="*/ 5579807 w 5613131"/>
              <a:gd name="connsiteY38" fmla="*/ 848226 h 5508102"/>
              <a:gd name="connsiteX39" fmla="*/ 5504857 w 5613131"/>
              <a:gd name="connsiteY39" fmla="*/ 826752 h 5508102"/>
              <a:gd name="connsiteX40" fmla="*/ 5569099 w 5613131"/>
              <a:gd name="connsiteY40" fmla="*/ 880438 h 5508102"/>
              <a:gd name="connsiteX41" fmla="*/ 5579807 w 5613131"/>
              <a:gd name="connsiteY41" fmla="*/ 901912 h 5508102"/>
              <a:gd name="connsiteX42" fmla="*/ 5558393 w 5613131"/>
              <a:gd name="connsiteY42" fmla="*/ 923386 h 5508102"/>
              <a:gd name="connsiteX43" fmla="*/ 5611928 w 5613131"/>
              <a:gd name="connsiteY43" fmla="*/ 987808 h 5508102"/>
              <a:gd name="connsiteX44" fmla="*/ 5579807 w 5613131"/>
              <a:gd name="connsiteY44" fmla="*/ 966334 h 5508102"/>
              <a:gd name="connsiteX45" fmla="*/ 5558393 w 5613131"/>
              <a:gd name="connsiteY45" fmla="*/ 977071 h 5508102"/>
              <a:gd name="connsiteX46" fmla="*/ 5569099 w 5613131"/>
              <a:gd name="connsiteY46" fmla="*/ 1062967 h 5508102"/>
              <a:gd name="connsiteX47" fmla="*/ 5569099 w 5613131"/>
              <a:gd name="connsiteY47" fmla="*/ 1062967 h 5508102"/>
              <a:gd name="connsiteX48" fmla="*/ 5579807 w 5613131"/>
              <a:gd name="connsiteY48" fmla="*/ 1116653 h 5508102"/>
              <a:gd name="connsiteX49" fmla="*/ 5536978 w 5613131"/>
              <a:gd name="connsiteY49" fmla="*/ 1073704 h 5508102"/>
              <a:gd name="connsiteX50" fmla="*/ 5536978 w 5613131"/>
              <a:gd name="connsiteY50" fmla="*/ 1084441 h 5508102"/>
              <a:gd name="connsiteX51" fmla="*/ 5579807 w 5613131"/>
              <a:gd name="connsiteY51" fmla="*/ 1116653 h 5508102"/>
              <a:gd name="connsiteX52" fmla="*/ 5601221 w 5613131"/>
              <a:gd name="connsiteY52" fmla="*/ 1213286 h 5508102"/>
              <a:gd name="connsiteX53" fmla="*/ 5579807 w 5613131"/>
              <a:gd name="connsiteY53" fmla="*/ 1202549 h 5508102"/>
              <a:gd name="connsiteX54" fmla="*/ 5569099 w 5613131"/>
              <a:gd name="connsiteY54" fmla="*/ 1202549 h 5508102"/>
              <a:gd name="connsiteX55" fmla="*/ 5569099 w 5613131"/>
              <a:gd name="connsiteY55" fmla="*/ 1266971 h 5508102"/>
              <a:gd name="connsiteX56" fmla="*/ 5569099 w 5613131"/>
              <a:gd name="connsiteY56" fmla="*/ 1320656 h 5508102"/>
              <a:gd name="connsiteX57" fmla="*/ 5558393 w 5613131"/>
              <a:gd name="connsiteY57" fmla="*/ 1299182 h 5508102"/>
              <a:gd name="connsiteX58" fmla="*/ 5601221 w 5613131"/>
              <a:gd name="connsiteY58" fmla="*/ 1385078 h 5508102"/>
              <a:gd name="connsiteX59" fmla="*/ 5590513 w 5613131"/>
              <a:gd name="connsiteY59" fmla="*/ 1460238 h 5508102"/>
              <a:gd name="connsiteX60" fmla="*/ 5601221 w 5613131"/>
              <a:gd name="connsiteY60" fmla="*/ 1492449 h 5508102"/>
              <a:gd name="connsiteX61" fmla="*/ 5569099 w 5613131"/>
              <a:gd name="connsiteY61" fmla="*/ 1589082 h 5508102"/>
              <a:gd name="connsiteX62" fmla="*/ 5579807 w 5613131"/>
              <a:gd name="connsiteY62" fmla="*/ 1610556 h 5508102"/>
              <a:gd name="connsiteX63" fmla="*/ 5569099 w 5613131"/>
              <a:gd name="connsiteY63" fmla="*/ 1685716 h 5508102"/>
              <a:gd name="connsiteX64" fmla="*/ 5579807 w 5613131"/>
              <a:gd name="connsiteY64" fmla="*/ 1717927 h 5508102"/>
              <a:gd name="connsiteX65" fmla="*/ 5579807 w 5613131"/>
              <a:gd name="connsiteY65" fmla="*/ 1900457 h 5508102"/>
              <a:gd name="connsiteX66" fmla="*/ 5558393 w 5613131"/>
              <a:gd name="connsiteY66" fmla="*/ 1975616 h 5508102"/>
              <a:gd name="connsiteX67" fmla="*/ 5579807 w 5613131"/>
              <a:gd name="connsiteY67" fmla="*/ 2029301 h 5508102"/>
              <a:gd name="connsiteX68" fmla="*/ 5558393 w 5613131"/>
              <a:gd name="connsiteY68" fmla="*/ 2297727 h 5508102"/>
              <a:gd name="connsiteX69" fmla="*/ 5558393 w 5613131"/>
              <a:gd name="connsiteY69" fmla="*/ 2297727 h 5508102"/>
              <a:gd name="connsiteX70" fmla="*/ 5558393 w 5613131"/>
              <a:gd name="connsiteY70" fmla="*/ 2405097 h 5508102"/>
              <a:gd name="connsiteX71" fmla="*/ 5526271 w 5613131"/>
              <a:gd name="connsiteY71" fmla="*/ 2512468 h 5508102"/>
              <a:gd name="connsiteX72" fmla="*/ 5237179 w 5613131"/>
              <a:gd name="connsiteY72" fmla="*/ 2737946 h 5508102"/>
              <a:gd name="connsiteX73" fmla="*/ 5065866 w 5613131"/>
              <a:gd name="connsiteY73" fmla="*/ 2813105 h 5508102"/>
              <a:gd name="connsiteX74" fmla="*/ 5108695 w 5613131"/>
              <a:gd name="connsiteY74" fmla="*/ 2780894 h 5508102"/>
              <a:gd name="connsiteX75" fmla="*/ 5119401 w 5613131"/>
              <a:gd name="connsiteY75" fmla="*/ 2737946 h 5508102"/>
              <a:gd name="connsiteX76" fmla="*/ 5151523 w 5613131"/>
              <a:gd name="connsiteY76" fmla="*/ 2727209 h 5508102"/>
              <a:gd name="connsiteX77" fmla="*/ 5194351 w 5613131"/>
              <a:gd name="connsiteY77" fmla="*/ 2694997 h 5508102"/>
              <a:gd name="connsiteX78" fmla="*/ 5108695 w 5613131"/>
              <a:gd name="connsiteY78" fmla="*/ 2727209 h 5508102"/>
              <a:gd name="connsiteX79" fmla="*/ 5044451 w 5613131"/>
              <a:gd name="connsiteY79" fmla="*/ 2727209 h 5508102"/>
              <a:gd name="connsiteX80" fmla="*/ 5044451 w 5613131"/>
              <a:gd name="connsiteY80" fmla="*/ 2727209 h 5508102"/>
              <a:gd name="connsiteX81" fmla="*/ 4926673 w 5613131"/>
              <a:gd name="connsiteY81" fmla="*/ 2759420 h 5508102"/>
              <a:gd name="connsiteX82" fmla="*/ 4937381 w 5613131"/>
              <a:gd name="connsiteY82" fmla="*/ 2737946 h 5508102"/>
              <a:gd name="connsiteX83" fmla="*/ 5023037 w 5613131"/>
              <a:gd name="connsiteY83" fmla="*/ 2684260 h 5508102"/>
              <a:gd name="connsiteX84" fmla="*/ 4883845 w 5613131"/>
              <a:gd name="connsiteY84" fmla="*/ 2727209 h 5508102"/>
              <a:gd name="connsiteX85" fmla="*/ 4862431 w 5613131"/>
              <a:gd name="connsiteY85" fmla="*/ 2748683 h 5508102"/>
              <a:gd name="connsiteX86" fmla="*/ 4830309 w 5613131"/>
              <a:gd name="connsiteY86" fmla="*/ 2748683 h 5508102"/>
              <a:gd name="connsiteX87" fmla="*/ 4830309 w 5613131"/>
              <a:gd name="connsiteY87" fmla="*/ 2802368 h 5508102"/>
              <a:gd name="connsiteX88" fmla="*/ 4819603 w 5613131"/>
              <a:gd name="connsiteY88" fmla="*/ 2823842 h 5508102"/>
              <a:gd name="connsiteX89" fmla="*/ 4830309 w 5613131"/>
              <a:gd name="connsiteY89" fmla="*/ 2856053 h 5508102"/>
              <a:gd name="connsiteX90" fmla="*/ 4808895 w 5613131"/>
              <a:gd name="connsiteY90" fmla="*/ 2941949 h 5508102"/>
              <a:gd name="connsiteX91" fmla="*/ 4841017 w 5613131"/>
              <a:gd name="connsiteY91" fmla="*/ 2995635 h 5508102"/>
              <a:gd name="connsiteX92" fmla="*/ 4819603 w 5613131"/>
              <a:gd name="connsiteY92" fmla="*/ 3038583 h 5508102"/>
              <a:gd name="connsiteX93" fmla="*/ 4819603 w 5613131"/>
              <a:gd name="connsiteY93" fmla="*/ 3145953 h 5508102"/>
              <a:gd name="connsiteX94" fmla="*/ 4787481 w 5613131"/>
              <a:gd name="connsiteY94" fmla="*/ 3210375 h 5508102"/>
              <a:gd name="connsiteX95" fmla="*/ 4819603 w 5613131"/>
              <a:gd name="connsiteY95" fmla="*/ 3274798 h 5508102"/>
              <a:gd name="connsiteX96" fmla="*/ 4798189 w 5613131"/>
              <a:gd name="connsiteY96" fmla="*/ 3360694 h 5508102"/>
              <a:gd name="connsiteX97" fmla="*/ 4808895 w 5613131"/>
              <a:gd name="connsiteY97" fmla="*/ 3511013 h 5508102"/>
              <a:gd name="connsiteX98" fmla="*/ 4798189 w 5613131"/>
              <a:gd name="connsiteY98" fmla="*/ 3543224 h 5508102"/>
              <a:gd name="connsiteX99" fmla="*/ 4798189 w 5613131"/>
              <a:gd name="connsiteY99" fmla="*/ 3596909 h 5508102"/>
              <a:gd name="connsiteX100" fmla="*/ 4787481 w 5613131"/>
              <a:gd name="connsiteY100" fmla="*/ 3629120 h 5508102"/>
              <a:gd name="connsiteX101" fmla="*/ 4819603 w 5613131"/>
              <a:gd name="connsiteY101" fmla="*/ 3650594 h 5508102"/>
              <a:gd name="connsiteX102" fmla="*/ 4819603 w 5613131"/>
              <a:gd name="connsiteY102" fmla="*/ 3768701 h 5508102"/>
              <a:gd name="connsiteX103" fmla="*/ 4787481 w 5613131"/>
              <a:gd name="connsiteY103" fmla="*/ 3854598 h 5508102"/>
              <a:gd name="connsiteX104" fmla="*/ 4819603 w 5613131"/>
              <a:gd name="connsiteY104" fmla="*/ 3919020 h 5508102"/>
              <a:gd name="connsiteX105" fmla="*/ 4776774 w 5613131"/>
              <a:gd name="connsiteY105" fmla="*/ 4015653 h 5508102"/>
              <a:gd name="connsiteX106" fmla="*/ 4787481 w 5613131"/>
              <a:gd name="connsiteY106" fmla="*/ 4037128 h 5508102"/>
              <a:gd name="connsiteX107" fmla="*/ 4755360 w 5613131"/>
              <a:gd name="connsiteY107" fmla="*/ 4112287 h 5508102"/>
              <a:gd name="connsiteX108" fmla="*/ 4701825 w 5613131"/>
              <a:gd name="connsiteY108" fmla="*/ 4155235 h 5508102"/>
              <a:gd name="connsiteX109" fmla="*/ 4637582 w 5613131"/>
              <a:gd name="connsiteY109" fmla="*/ 4155235 h 5508102"/>
              <a:gd name="connsiteX110" fmla="*/ 4733946 w 5613131"/>
              <a:gd name="connsiteY110" fmla="*/ 4069339 h 5508102"/>
              <a:gd name="connsiteX111" fmla="*/ 4733946 w 5613131"/>
              <a:gd name="connsiteY111" fmla="*/ 4026390 h 5508102"/>
              <a:gd name="connsiteX112" fmla="*/ 4744653 w 5613131"/>
              <a:gd name="connsiteY112" fmla="*/ 4026390 h 5508102"/>
              <a:gd name="connsiteX113" fmla="*/ 4755360 w 5613131"/>
              <a:gd name="connsiteY113" fmla="*/ 4004916 h 5508102"/>
              <a:gd name="connsiteX114" fmla="*/ 4744653 w 5613131"/>
              <a:gd name="connsiteY114" fmla="*/ 4026390 h 5508102"/>
              <a:gd name="connsiteX115" fmla="*/ 4733946 w 5613131"/>
              <a:gd name="connsiteY115" fmla="*/ 4026390 h 5508102"/>
              <a:gd name="connsiteX116" fmla="*/ 4551925 w 5613131"/>
              <a:gd name="connsiteY116" fmla="*/ 4112287 h 5508102"/>
              <a:gd name="connsiteX117" fmla="*/ 4423440 w 5613131"/>
              <a:gd name="connsiteY117" fmla="*/ 4187446 h 5508102"/>
              <a:gd name="connsiteX118" fmla="*/ 4294955 w 5613131"/>
              <a:gd name="connsiteY118" fmla="*/ 4219657 h 5508102"/>
              <a:gd name="connsiteX119" fmla="*/ 4391319 w 5613131"/>
              <a:gd name="connsiteY119" fmla="*/ 4165972 h 5508102"/>
              <a:gd name="connsiteX120" fmla="*/ 4380611 w 5613131"/>
              <a:gd name="connsiteY120" fmla="*/ 4155235 h 5508102"/>
              <a:gd name="connsiteX121" fmla="*/ 4369905 w 5613131"/>
              <a:gd name="connsiteY121" fmla="*/ 4133761 h 5508102"/>
              <a:gd name="connsiteX122" fmla="*/ 4391319 w 5613131"/>
              <a:gd name="connsiteY122" fmla="*/ 4112287 h 5508102"/>
              <a:gd name="connsiteX123" fmla="*/ 4262833 w 5613131"/>
              <a:gd name="connsiteY123" fmla="*/ 4144498 h 5508102"/>
              <a:gd name="connsiteX124" fmla="*/ 4369905 w 5613131"/>
              <a:gd name="connsiteY124" fmla="*/ 4101550 h 5508102"/>
              <a:gd name="connsiteX125" fmla="*/ 4337783 w 5613131"/>
              <a:gd name="connsiteY125" fmla="*/ 4090813 h 5508102"/>
              <a:gd name="connsiteX126" fmla="*/ 4380611 w 5613131"/>
              <a:gd name="connsiteY126" fmla="*/ 4058602 h 5508102"/>
              <a:gd name="connsiteX127" fmla="*/ 4198591 w 5613131"/>
              <a:gd name="connsiteY127" fmla="*/ 4112287 h 5508102"/>
              <a:gd name="connsiteX128" fmla="*/ 3834549 w 5613131"/>
              <a:gd name="connsiteY128" fmla="*/ 4165972 h 5508102"/>
              <a:gd name="connsiteX129" fmla="*/ 3170709 w 5613131"/>
              <a:gd name="connsiteY129" fmla="*/ 4284080 h 5508102"/>
              <a:gd name="connsiteX130" fmla="*/ 2935153 w 5613131"/>
              <a:gd name="connsiteY130" fmla="*/ 4337765 h 5508102"/>
              <a:gd name="connsiteX131" fmla="*/ 3556165 w 5613131"/>
              <a:gd name="connsiteY131" fmla="*/ 4198183 h 5508102"/>
              <a:gd name="connsiteX132" fmla="*/ 3673943 w 5613131"/>
              <a:gd name="connsiteY132" fmla="*/ 4176709 h 5508102"/>
              <a:gd name="connsiteX133" fmla="*/ 3930913 w 5613131"/>
              <a:gd name="connsiteY133" fmla="*/ 4112287 h 5508102"/>
              <a:gd name="connsiteX134" fmla="*/ 3930913 w 5613131"/>
              <a:gd name="connsiteY134" fmla="*/ 4112287 h 5508102"/>
              <a:gd name="connsiteX135" fmla="*/ 3085053 w 5613131"/>
              <a:gd name="connsiteY135" fmla="*/ 4273343 h 5508102"/>
              <a:gd name="connsiteX136" fmla="*/ 3085053 w 5613131"/>
              <a:gd name="connsiteY136" fmla="*/ 4262606 h 5508102"/>
              <a:gd name="connsiteX137" fmla="*/ 3085053 w 5613131"/>
              <a:gd name="connsiteY137" fmla="*/ 4262606 h 5508102"/>
              <a:gd name="connsiteX138" fmla="*/ 3052931 w 5613131"/>
              <a:gd name="connsiteY138" fmla="*/ 4273343 h 5508102"/>
              <a:gd name="connsiteX139" fmla="*/ 3031517 w 5613131"/>
              <a:gd name="connsiteY139" fmla="*/ 4273343 h 5508102"/>
              <a:gd name="connsiteX140" fmla="*/ 3631115 w 5613131"/>
              <a:gd name="connsiteY140" fmla="*/ 4144498 h 5508102"/>
              <a:gd name="connsiteX141" fmla="*/ 3652529 w 5613131"/>
              <a:gd name="connsiteY141" fmla="*/ 4133761 h 5508102"/>
              <a:gd name="connsiteX142" fmla="*/ 3695357 w 5613131"/>
              <a:gd name="connsiteY142" fmla="*/ 4133761 h 5508102"/>
              <a:gd name="connsiteX143" fmla="*/ 3791721 w 5613131"/>
              <a:gd name="connsiteY143" fmla="*/ 4101550 h 5508102"/>
              <a:gd name="connsiteX144" fmla="*/ 4059399 w 5613131"/>
              <a:gd name="connsiteY144" fmla="*/ 4058602 h 5508102"/>
              <a:gd name="connsiteX145" fmla="*/ 4112934 w 5613131"/>
              <a:gd name="connsiteY145" fmla="*/ 4037128 h 5508102"/>
              <a:gd name="connsiteX146" fmla="*/ 3770307 w 5613131"/>
              <a:gd name="connsiteY146" fmla="*/ 4101550 h 5508102"/>
              <a:gd name="connsiteX147" fmla="*/ 2881618 w 5613131"/>
              <a:gd name="connsiteY147" fmla="*/ 4284080 h 5508102"/>
              <a:gd name="connsiteX148" fmla="*/ 2881618 w 5613131"/>
              <a:gd name="connsiteY148" fmla="*/ 4273343 h 5508102"/>
              <a:gd name="connsiteX149" fmla="*/ 2881618 w 5613131"/>
              <a:gd name="connsiteY149" fmla="*/ 4273343 h 5508102"/>
              <a:gd name="connsiteX150" fmla="*/ 2881618 w 5613131"/>
              <a:gd name="connsiteY150" fmla="*/ 4284080 h 5508102"/>
              <a:gd name="connsiteX151" fmla="*/ 2806668 w 5613131"/>
              <a:gd name="connsiteY151" fmla="*/ 4305554 h 5508102"/>
              <a:gd name="connsiteX152" fmla="*/ 2785254 w 5613131"/>
              <a:gd name="connsiteY152" fmla="*/ 4305554 h 5508102"/>
              <a:gd name="connsiteX153" fmla="*/ 2667476 w 5613131"/>
              <a:gd name="connsiteY153" fmla="*/ 4337765 h 5508102"/>
              <a:gd name="connsiteX154" fmla="*/ 3213538 w 5613131"/>
              <a:gd name="connsiteY154" fmla="*/ 4165972 h 5508102"/>
              <a:gd name="connsiteX155" fmla="*/ 3748893 w 5613131"/>
              <a:gd name="connsiteY155" fmla="*/ 4080076 h 5508102"/>
              <a:gd name="connsiteX156" fmla="*/ 3855964 w 5613131"/>
              <a:gd name="connsiteY156" fmla="*/ 4047865 h 5508102"/>
              <a:gd name="connsiteX157" fmla="*/ 3042224 w 5613131"/>
              <a:gd name="connsiteY157" fmla="*/ 4187446 h 5508102"/>
              <a:gd name="connsiteX158" fmla="*/ 2924446 w 5613131"/>
              <a:gd name="connsiteY158" fmla="*/ 4198183 h 5508102"/>
              <a:gd name="connsiteX159" fmla="*/ 3106467 w 5613131"/>
              <a:gd name="connsiteY159" fmla="*/ 4144498 h 5508102"/>
              <a:gd name="connsiteX160" fmla="*/ 3588286 w 5613131"/>
              <a:gd name="connsiteY160" fmla="*/ 4047865 h 5508102"/>
              <a:gd name="connsiteX161" fmla="*/ 3898792 w 5613131"/>
              <a:gd name="connsiteY161" fmla="*/ 4004916 h 5508102"/>
              <a:gd name="connsiteX162" fmla="*/ 3920206 w 5613131"/>
              <a:gd name="connsiteY162" fmla="*/ 3983442 h 5508102"/>
              <a:gd name="connsiteX163" fmla="*/ 4123641 w 5613131"/>
              <a:gd name="connsiteY163" fmla="*/ 3951231 h 5508102"/>
              <a:gd name="connsiteX164" fmla="*/ 4198591 w 5613131"/>
              <a:gd name="connsiteY164" fmla="*/ 3919020 h 5508102"/>
              <a:gd name="connsiteX165" fmla="*/ 4198591 w 5613131"/>
              <a:gd name="connsiteY165" fmla="*/ 3919020 h 5508102"/>
              <a:gd name="connsiteX166" fmla="*/ 3770307 w 5613131"/>
              <a:gd name="connsiteY166" fmla="*/ 3994179 h 5508102"/>
              <a:gd name="connsiteX167" fmla="*/ 2506869 w 5613131"/>
              <a:gd name="connsiteY167" fmla="*/ 4294817 h 5508102"/>
              <a:gd name="connsiteX168" fmla="*/ 2549698 w 5613131"/>
              <a:gd name="connsiteY168" fmla="*/ 4262606 h 5508102"/>
              <a:gd name="connsiteX169" fmla="*/ 2560405 w 5613131"/>
              <a:gd name="connsiteY169" fmla="*/ 4241131 h 5508102"/>
              <a:gd name="connsiteX170" fmla="*/ 2613940 w 5613131"/>
              <a:gd name="connsiteY170" fmla="*/ 4230394 h 5508102"/>
              <a:gd name="connsiteX171" fmla="*/ 2646061 w 5613131"/>
              <a:gd name="connsiteY171" fmla="*/ 4198183 h 5508102"/>
              <a:gd name="connsiteX172" fmla="*/ 2496162 w 5613131"/>
              <a:gd name="connsiteY172" fmla="*/ 4241131 h 5508102"/>
              <a:gd name="connsiteX173" fmla="*/ 2282020 w 5613131"/>
              <a:gd name="connsiteY173" fmla="*/ 4337765 h 5508102"/>
              <a:gd name="connsiteX174" fmla="*/ 2292727 w 5613131"/>
              <a:gd name="connsiteY174" fmla="*/ 4327028 h 5508102"/>
              <a:gd name="connsiteX175" fmla="*/ 2303435 w 5613131"/>
              <a:gd name="connsiteY175" fmla="*/ 4316291 h 5508102"/>
              <a:gd name="connsiteX176" fmla="*/ 2314142 w 5613131"/>
              <a:gd name="connsiteY176" fmla="*/ 4316291 h 5508102"/>
              <a:gd name="connsiteX177" fmla="*/ 2314142 w 5613131"/>
              <a:gd name="connsiteY177" fmla="*/ 4316291 h 5508102"/>
              <a:gd name="connsiteX178" fmla="*/ 2303435 w 5613131"/>
              <a:gd name="connsiteY178" fmla="*/ 4316291 h 5508102"/>
              <a:gd name="connsiteX179" fmla="*/ 2292727 w 5613131"/>
              <a:gd name="connsiteY179" fmla="*/ 4327028 h 5508102"/>
              <a:gd name="connsiteX180" fmla="*/ 2185657 w 5613131"/>
              <a:gd name="connsiteY180" fmla="*/ 4380713 h 5508102"/>
              <a:gd name="connsiteX181" fmla="*/ 2100000 w 5613131"/>
              <a:gd name="connsiteY181" fmla="*/ 4412924 h 5508102"/>
              <a:gd name="connsiteX182" fmla="*/ 2464041 w 5613131"/>
              <a:gd name="connsiteY182" fmla="*/ 4198183 h 5508102"/>
              <a:gd name="connsiteX183" fmla="*/ 2421213 w 5613131"/>
              <a:gd name="connsiteY183" fmla="*/ 4198183 h 5508102"/>
              <a:gd name="connsiteX184" fmla="*/ 2303435 w 5613131"/>
              <a:gd name="connsiteY184" fmla="*/ 4273343 h 5508102"/>
              <a:gd name="connsiteX185" fmla="*/ 2228485 w 5613131"/>
              <a:gd name="connsiteY185" fmla="*/ 4316291 h 5508102"/>
              <a:gd name="connsiteX186" fmla="*/ 2207071 w 5613131"/>
              <a:gd name="connsiteY186" fmla="*/ 4294817 h 5508102"/>
              <a:gd name="connsiteX187" fmla="*/ 2142828 w 5613131"/>
              <a:gd name="connsiteY187" fmla="*/ 4337765 h 5508102"/>
              <a:gd name="connsiteX188" fmla="*/ 2174949 w 5613131"/>
              <a:gd name="connsiteY188" fmla="*/ 4305554 h 5508102"/>
              <a:gd name="connsiteX189" fmla="*/ 2100000 w 5613131"/>
              <a:gd name="connsiteY189" fmla="*/ 4337765 h 5508102"/>
              <a:gd name="connsiteX190" fmla="*/ 2057171 w 5613131"/>
              <a:gd name="connsiteY190" fmla="*/ 4359239 h 5508102"/>
              <a:gd name="connsiteX191" fmla="*/ 2132122 w 5613131"/>
              <a:gd name="connsiteY191" fmla="*/ 4294817 h 5508102"/>
              <a:gd name="connsiteX192" fmla="*/ 2132122 w 5613131"/>
              <a:gd name="connsiteY192" fmla="*/ 4294817 h 5508102"/>
              <a:gd name="connsiteX193" fmla="*/ 1821615 w 5613131"/>
              <a:gd name="connsiteY193" fmla="*/ 4541769 h 5508102"/>
              <a:gd name="connsiteX194" fmla="*/ 1735958 w 5613131"/>
              <a:gd name="connsiteY194" fmla="*/ 4638402 h 5508102"/>
              <a:gd name="connsiteX195" fmla="*/ 1778787 w 5613131"/>
              <a:gd name="connsiteY195" fmla="*/ 4563243 h 5508102"/>
              <a:gd name="connsiteX196" fmla="*/ 1896565 w 5613131"/>
              <a:gd name="connsiteY196" fmla="*/ 4434398 h 5508102"/>
              <a:gd name="connsiteX197" fmla="*/ 1939393 w 5613131"/>
              <a:gd name="connsiteY197" fmla="*/ 4391450 h 5508102"/>
              <a:gd name="connsiteX198" fmla="*/ 1714544 w 5613131"/>
              <a:gd name="connsiteY198" fmla="*/ 4616928 h 5508102"/>
              <a:gd name="connsiteX199" fmla="*/ 1746666 w 5613131"/>
              <a:gd name="connsiteY199" fmla="*/ 4531032 h 5508102"/>
              <a:gd name="connsiteX200" fmla="*/ 1661009 w 5613131"/>
              <a:gd name="connsiteY200" fmla="*/ 4627665 h 5508102"/>
              <a:gd name="connsiteX201" fmla="*/ 1907272 w 5613131"/>
              <a:gd name="connsiteY201" fmla="*/ 4327028 h 5508102"/>
              <a:gd name="connsiteX202" fmla="*/ 1800201 w 5613131"/>
              <a:gd name="connsiteY202" fmla="*/ 4423661 h 5508102"/>
              <a:gd name="connsiteX203" fmla="*/ 1650302 w 5613131"/>
              <a:gd name="connsiteY203" fmla="*/ 4606191 h 5508102"/>
              <a:gd name="connsiteX204" fmla="*/ 1671716 w 5613131"/>
              <a:gd name="connsiteY204" fmla="*/ 4552506 h 5508102"/>
              <a:gd name="connsiteX205" fmla="*/ 1596766 w 5613131"/>
              <a:gd name="connsiteY205" fmla="*/ 4649139 h 5508102"/>
              <a:gd name="connsiteX206" fmla="*/ 1575352 w 5613131"/>
              <a:gd name="connsiteY206" fmla="*/ 4670613 h 5508102"/>
              <a:gd name="connsiteX207" fmla="*/ 1618181 w 5613131"/>
              <a:gd name="connsiteY207" fmla="*/ 4573980 h 5508102"/>
              <a:gd name="connsiteX208" fmla="*/ 1614165 w 5613131"/>
              <a:gd name="connsiteY208" fmla="*/ 4568611 h 5508102"/>
              <a:gd name="connsiteX209" fmla="*/ 1613744 w 5613131"/>
              <a:gd name="connsiteY209" fmla="*/ 4565514 h 5508102"/>
              <a:gd name="connsiteX210" fmla="*/ 1618181 w 5613131"/>
              <a:gd name="connsiteY210" fmla="*/ 4563243 h 5508102"/>
              <a:gd name="connsiteX211" fmla="*/ 1613663 w 5613131"/>
              <a:gd name="connsiteY211" fmla="*/ 4564920 h 5508102"/>
              <a:gd name="connsiteX212" fmla="*/ 1613744 w 5613131"/>
              <a:gd name="connsiteY212" fmla="*/ 4565514 h 5508102"/>
              <a:gd name="connsiteX213" fmla="*/ 1594257 w 5613131"/>
              <a:gd name="connsiteY213" fmla="*/ 4575490 h 5508102"/>
              <a:gd name="connsiteX214" fmla="*/ 1532524 w 5613131"/>
              <a:gd name="connsiteY214" fmla="*/ 4670613 h 5508102"/>
              <a:gd name="connsiteX215" fmla="*/ 1468281 w 5613131"/>
              <a:gd name="connsiteY215" fmla="*/ 4788721 h 5508102"/>
              <a:gd name="connsiteX216" fmla="*/ 1436160 w 5613131"/>
              <a:gd name="connsiteY216" fmla="*/ 4831669 h 5508102"/>
              <a:gd name="connsiteX217" fmla="*/ 1404038 w 5613131"/>
              <a:gd name="connsiteY217" fmla="*/ 4831669 h 5508102"/>
              <a:gd name="connsiteX218" fmla="*/ 1382624 w 5613131"/>
              <a:gd name="connsiteY218" fmla="*/ 4906828 h 5508102"/>
              <a:gd name="connsiteX219" fmla="*/ 1339796 w 5613131"/>
              <a:gd name="connsiteY219" fmla="*/ 4992724 h 5508102"/>
              <a:gd name="connsiteX220" fmla="*/ 1318382 w 5613131"/>
              <a:gd name="connsiteY220" fmla="*/ 5024935 h 5508102"/>
              <a:gd name="connsiteX221" fmla="*/ 1286260 w 5613131"/>
              <a:gd name="connsiteY221" fmla="*/ 5347047 h 5508102"/>
              <a:gd name="connsiteX222" fmla="*/ 1243432 w 5613131"/>
              <a:gd name="connsiteY222" fmla="*/ 5508102 h 5508102"/>
              <a:gd name="connsiteX223" fmla="*/ 1200604 w 5613131"/>
              <a:gd name="connsiteY223" fmla="*/ 5497365 h 5508102"/>
              <a:gd name="connsiteX224" fmla="*/ 1200604 w 5613131"/>
              <a:gd name="connsiteY224" fmla="*/ 5443680 h 5508102"/>
              <a:gd name="connsiteX225" fmla="*/ 1157775 w 5613131"/>
              <a:gd name="connsiteY225" fmla="*/ 5400732 h 5508102"/>
              <a:gd name="connsiteX226" fmla="*/ 1147068 w 5613131"/>
              <a:gd name="connsiteY226" fmla="*/ 5443680 h 5508102"/>
              <a:gd name="connsiteX227" fmla="*/ 1104240 w 5613131"/>
              <a:gd name="connsiteY227" fmla="*/ 5389995 h 5508102"/>
              <a:gd name="connsiteX228" fmla="*/ 1093533 w 5613131"/>
              <a:gd name="connsiteY228" fmla="*/ 5432943 h 5508102"/>
              <a:gd name="connsiteX229" fmla="*/ 1072118 w 5613131"/>
              <a:gd name="connsiteY229" fmla="*/ 5379258 h 5508102"/>
              <a:gd name="connsiteX230" fmla="*/ 1050704 w 5613131"/>
              <a:gd name="connsiteY230" fmla="*/ 5143043 h 5508102"/>
              <a:gd name="connsiteX231" fmla="*/ 1061411 w 5613131"/>
              <a:gd name="connsiteY231" fmla="*/ 5035672 h 5508102"/>
              <a:gd name="connsiteX232" fmla="*/ 1050704 w 5613131"/>
              <a:gd name="connsiteY232" fmla="*/ 5078621 h 5508102"/>
              <a:gd name="connsiteX233" fmla="*/ 1029290 w 5613131"/>
              <a:gd name="connsiteY233" fmla="*/ 5143043 h 5508102"/>
              <a:gd name="connsiteX234" fmla="*/ 1029290 w 5613131"/>
              <a:gd name="connsiteY234" fmla="*/ 5120227 h 5508102"/>
              <a:gd name="connsiteX235" fmla="*/ 1029290 w 5613131"/>
              <a:gd name="connsiteY235" fmla="*/ 5110832 h 5508102"/>
              <a:gd name="connsiteX236" fmla="*/ 1029290 w 5613131"/>
              <a:gd name="connsiteY236" fmla="*/ 5104121 h 5508102"/>
              <a:gd name="connsiteX237" fmla="*/ 1029290 w 5613131"/>
              <a:gd name="connsiteY237" fmla="*/ 5102276 h 5508102"/>
              <a:gd name="connsiteX238" fmla="*/ 1029290 w 5613131"/>
              <a:gd name="connsiteY238" fmla="*/ 5098417 h 5508102"/>
              <a:gd name="connsiteX239" fmla="*/ 1029290 w 5613131"/>
              <a:gd name="connsiteY239" fmla="*/ 5089358 h 5508102"/>
              <a:gd name="connsiteX240" fmla="*/ 1029290 w 5613131"/>
              <a:gd name="connsiteY240" fmla="*/ 4981987 h 5508102"/>
              <a:gd name="connsiteX241" fmla="*/ 1033807 w 5613131"/>
              <a:gd name="connsiteY241" fmla="*/ 4897433 h 5508102"/>
              <a:gd name="connsiteX242" fmla="*/ 1031453 w 5613131"/>
              <a:gd name="connsiteY242" fmla="*/ 4885542 h 5508102"/>
              <a:gd name="connsiteX243" fmla="*/ 1032134 w 5613131"/>
              <a:gd name="connsiteY243" fmla="*/ 4884012 h 5508102"/>
              <a:gd name="connsiteX244" fmla="*/ 1029290 w 5613131"/>
              <a:gd name="connsiteY244" fmla="*/ 4874617 h 5508102"/>
              <a:gd name="connsiteX245" fmla="*/ 1031453 w 5613131"/>
              <a:gd name="connsiteY245" fmla="*/ 4885542 h 5508102"/>
              <a:gd name="connsiteX246" fmla="*/ 1027952 w 5613131"/>
              <a:gd name="connsiteY246" fmla="*/ 4893407 h 5508102"/>
              <a:gd name="connsiteX247" fmla="*/ 1018583 w 5613131"/>
              <a:gd name="connsiteY247" fmla="*/ 4896091 h 5508102"/>
              <a:gd name="connsiteX248" fmla="*/ 1018583 w 5613131"/>
              <a:gd name="connsiteY248" fmla="*/ 4981987 h 5508102"/>
              <a:gd name="connsiteX249" fmla="*/ 1007876 w 5613131"/>
              <a:gd name="connsiteY249" fmla="*/ 4917565 h 5508102"/>
              <a:gd name="connsiteX250" fmla="*/ 1029290 w 5613131"/>
              <a:gd name="connsiteY250" fmla="*/ 4831669 h 5508102"/>
              <a:gd name="connsiteX251" fmla="*/ 1039997 w 5613131"/>
              <a:gd name="connsiteY251" fmla="*/ 4745772 h 5508102"/>
              <a:gd name="connsiteX252" fmla="*/ 1093533 w 5613131"/>
              <a:gd name="connsiteY252" fmla="*/ 4509557 h 5508102"/>
              <a:gd name="connsiteX253" fmla="*/ 1350503 w 5613131"/>
              <a:gd name="connsiteY253" fmla="*/ 3961968 h 5508102"/>
              <a:gd name="connsiteX254" fmla="*/ 1414745 w 5613131"/>
              <a:gd name="connsiteY254" fmla="*/ 3865335 h 5508102"/>
              <a:gd name="connsiteX255" fmla="*/ 1404038 w 5613131"/>
              <a:gd name="connsiteY255" fmla="*/ 3843861 h 5508102"/>
              <a:gd name="connsiteX256" fmla="*/ 1072118 w 5613131"/>
              <a:gd name="connsiteY256" fmla="*/ 3843861 h 5508102"/>
              <a:gd name="connsiteX257" fmla="*/ 654542 w 5613131"/>
              <a:gd name="connsiteY257" fmla="*/ 3843861 h 5508102"/>
              <a:gd name="connsiteX258" fmla="*/ 622420 w 5613131"/>
              <a:gd name="connsiteY258" fmla="*/ 3843861 h 5508102"/>
              <a:gd name="connsiteX259" fmla="*/ 622420 w 5613131"/>
              <a:gd name="connsiteY259" fmla="*/ 3854598 h 5508102"/>
              <a:gd name="connsiteX260" fmla="*/ 686663 w 5613131"/>
              <a:gd name="connsiteY260" fmla="*/ 3854598 h 5508102"/>
              <a:gd name="connsiteX261" fmla="*/ 688001 w 5613131"/>
              <a:gd name="connsiteY261" fmla="*/ 3854598 h 5508102"/>
              <a:gd name="connsiteX262" fmla="*/ 689842 w 5613131"/>
              <a:gd name="connsiteY262" fmla="*/ 3854598 h 5508102"/>
              <a:gd name="connsiteX263" fmla="*/ 693355 w 5613131"/>
              <a:gd name="connsiteY263" fmla="*/ 3854598 h 5508102"/>
              <a:gd name="connsiteX264" fmla="*/ 697370 w 5613131"/>
              <a:gd name="connsiteY264" fmla="*/ 3854598 h 5508102"/>
              <a:gd name="connsiteX265" fmla="*/ 698876 w 5613131"/>
              <a:gd name="connsiteY265" fmla="*/ 3854598 h 5508102"/>
              <a:gd name="connsiteX266" fmla="*/ 700047 w 5613131"/>
              <a:gd name="connsiteY266" fmla="*/ 3854598 h 5508102"/>
              <a:gd name="connsiteX267" fmla="*/ 718784 w 5613131"/>
              <a:gd name="connsiteY267" fmla="*/ 3854598 h 5508102"/>
              <a:gd name="connsiteX268" fmla="*/ 697370 w 5613131"/>
              <a:gd name="connsiteY268" fmla="*/ 3865335 h 5508102"/>
              <a:gd name="connsiteX269" fmla="*/ 568885 w 5613131"/>
              <a:gd name="connsiteY269" fmla="*/ 3854598 h 5508102"/>
              <a:gd name="connsiteX270" fmla="*/ 611713 w 5613131"/>
              <a:gd name="connsiteY270" fmla="*/ 3876072 h 5508102"/>
              <a:gd name="connsiteX271" fmla="*/ 451107 w 5613131"/>
              <a:gd name="connsiteY271" fmla="*/ 3876072 h 5508102"/>
              <a:gd name="connsiteX272" fmla="*/ 397571 w 5613131"/>
              <a:gd name="connsiteY272" fmla="*/ 3876072 h 5508102"/>
              <a:gd name="connsiteX273" fmla="*/ 162015 w 5613131"/>
              <a:gd name="connsiteY273" fmla="*/ 3811650 h 5508102"/>
              <a:gd name="connsiteX274" fmla="*/ 172722 w 5613131"/>
              <a:gd name="connsiteY274" fmla="*/ 3779439 h 5508102"/>
              <a:gd name="connsiteX275" fmla="*/ 151308 w 5613131"/>
              <a:gd name="connsiteY275" fmla="*/ 3747227 h 5508102"/>
              <a:gd name="connsiteX276" fmla="*/ 194136 w 5613131"/>
              <a:gd name="connsiteY276" fmla="*/ 3704279 h 5508102"/>
              <a:gd name="connsiteX277" fmla="*/ 119187 w 5613131"/>
              <a:gd name="connsiteY277" fmla="*/ 3682805 h 5508102"/>
              <a:gd name="connsiteX278" fmla="*/ 129894 w 5613131"/>
              <a:gd name="connsiteY278" fmla="*/ 3672068 h 5508102"/>
              <a:gd name="connsiteX279" fmla="*/ 108480 w 5613131"/>
              <a:gd name="connsiteY279" fmla="*/ 3661331 h 5508102"/>
              <a:gd name="connsiteX280" fmla="*/ 108480 w 5613131"/>
              <a:gd name="connsiteY280" fmla="*/ 3641199 h 5508102"/>
              <a:gd name="connsiteX281" fmla="*/ 108480 w 5613131"/>
              <a:gd name="connsiteY281" fmla="*/ 3639918 h 5508102"/>
              <a:gd name="connsiteX282" fmla="*/ 112014 w 5613131"/>
              <a:gd name="connsiteY282" fmla="*/ 3622971 h 5508102"/>
              <a:gd name="connsiteX283" fmla="*/ 112314 w 5613131"/>
              <a:gd name="connsiteY283" fmla="*/ 3621430 h 5508102"/>
              <a:gd name="connsiteX284" fmla="*/ 113833 w 5613131"/>
              <a:gd name="connsiteY284" fmla="*/ 3618383 h 5508102"/>
              <a:gd name="connsiteX285" fmla="*/ 119187 w 5613131"/>
              <a:gd name="connsiteY285" fmla="*/ 3607646 h 5508102"/>
              <a:gd name="connsiteX286" fmla="*/ 119187 w 5613131"/>
              <a:gd name="connsiteY286" fmla="*/ 3586172 h 5508102"/>
              <a:gd name="connsiteX287" fmla="*/ 112314 w 5613131"/>
              <a:gd name="connsiteY287" fmla="*/ 3621430 h 5508102"/>
              <a:gd name="connsiteX288" fmla="*/ 108480 w 5613131"/>
              <a:gd name="connsiteY288" fmla="*/ 3629120 h 5508102"/>
              <a:gd name="connsiteX289" fmla="*/ 108480 w 5613131"/>
              <a:gd name="connsiteY289" fmla="*/ 3629624 h 5508102"/>
              <a:gd name="connsiteX290" fmla="*/ 108480 w 5613131"/>
              <a:gd name="connsiteY290" fmla="*/ 3639918 h 5508102"/>
              <a:gd name="connsiteX291" fmla="*/ 106472 w 5613131"/>
              <a:gd name="connsiteY291" fmla="*/ 3649546 h 5508102"/>
              <a:gd name="connsiteX292" fmla="*/ 129894 w 5613131"/>
              <a:gd name="connsiteY292" fmla="*/ 3564698 h 5508102"/>
              <a:gd name="connsiteX293" fmla="*/ 87065 w 5613131"/>
              <a:gd name="connsiteY293" fmla="*/ 3553961 h 5508102"/>
              <a:gd name="connsiteX294" fmla="*/ 129894 w 5613131"/>
              <a:gd name="connsiteY294" fmla="*/ 3521750 h 5508102"/>
              <a:gd name="connsiteX295" fmla="*/ 44237 w 5613131"/>
              <a:gd name="connsiteY295" fmla="*/ 3468064 h 5508102"/>
              <a:gd name="connsiteX296" fmla="*/ 87065 w 5613131"/>
              <a:gd name="connsiteY296" fmla="*/ 3425116 h 5508102"/>
              <a:gd name="connsiteX297" fmla="*/ 76358 w 5613131"/>
              <a:gd name="connsiteY297" fmla="*/ 3403642 h 5508102"/>
              <a:gd name="connsiteX298" fmla="*/ 151308 w 5613131"/>
              <a:gd name="connsiteY298" fmla="*/ 3403642 h 5508102"/>
              <a:gd name="connsiteX299" fmla="*/ 108480 w 5613131"/>
              <a:gd name="connsiteY299" fmla="*/ 3382168 h 5508102"/>
              <a:gd name="connsiteX300" fmla="*/ 87065 w 5613131"/>
              <a:gd name="connsiteY300" fmla="*/ 3360694 h 5508102"/>
              <a:gd name="connsiteX301" fmla="*/ 129894 w 5613131"/>
              <a:gd name="connsiteY301" fmla="*/ 3307009 h 5508102"/>
              <a:gd name="connsiteX302" fmla="*/ 87065 w 5613131"/>
              <a:gd name="connsiteY302" fmla="*/ 3274798 h 5508102"/>
              <a:gd name="connsiteX303" fmla="*/ 65651 w 5613131"/>
              <a:gd name="connsiteY303" fmla="*/ 3285535 h 5508102"/>
              <a:gd name="connsiteX304" fmla="*/ 108480 w 5613131"/>
              <a:gd name="connsiteY304" fmla="*/ 3231849 h 5508102"/>
              <a:gd name="connsiteX305" fmla="*/ 151308 w 5613131"/>
              <a:gd name="connsiteY305" fmla="*/ 3231849 h 5508102"/>
              <a:gd name="connsiteX306" fmla="*/ 97772 w 5613131"/>
              <a:gd name="connsiteY306" fmla="*/ 3221112 h 5508102"/>
              <a:gd name="connsiteX307" fmla="*/ 119187 w 5613131"/>
              <a:gd name="connsiteY307" fmla="*/ 3199638 h 5508102"/>
              <a:gd name="connsiteX308" fmla="*/ 76358 w 5613131"/>
              <a:gd name="connsiteY308" fmla="*/ 3156690 h 5508102"/>
              <a:gd name="connsiteX309" fmla="*/ 76358 w 5613131"/>
              <a:gd name="connsiteY309" fmla="*/ 3156690 h 5508102"/>
              <a:gd name="connsiteX310" fmla="*/ 97772 w 5613131"/>
              <a:gd name="connsiteY310" fmla="*/ 3124479 h 5508102"/>
              <a:gd name="connsiteX311" fmla="*/ 129894 w 5613131"/>
              <a:gd name="connsiteY311" fmla="*/ 3113742 h 5508102"/>
              <a:gd name="connsiteX312" fmla="*/ 151308 w 5613131"/>
              <a:gd name="connsiteY312" fmla="*/ 3092268 h 5508102"/>
              <a:gd name="connsiteX313" fmla="*/ 108480 w 5613131"/>
              <a:gd name="connsiteY313" fmla="*/ 3060057 h 5508102"/>
              <a:gd name="connsiteX314" fmla="*/ 108480 w 5613131"/>
              <a:gd name="connsiteY314" fmla="*/ 3038583 h 5508102"/>
              <a:gd name="connsiteX315" fmla="*/ 54944 w 5613131"/>
              <a:gd name="connsiteY315" fmla="*/ 3027846 h 5508102"/>
              <a:gd name="connsiteX316" fmla="*/ 108480 w 5613131"/>
              <a:gd name="connsiteY316" fmla="*/ 3006372 h 5508102"/>
              <a:gd name="connsiteX317" fmla="*/ 108480 w 5613131"/>
              <a:gd name="connsiteY317" fmla="*/ 3006372 h 5508102"/>
              <a:gd name="connsiteX318" fmla="*/ 65651 w 5613131"/>
              <a:gd name="connsiteY318" fmla="*/ 2952686 h 5508102"/>
              <a:gd name="connsiteX319" fmla="*/ 108480 w 5613131"/>
              <a:gd name="connsiteY319" fmla="*/ 2941949 h 5508102"/>
              <a:gd name="connsiteX320" fmla="*/ 76358 w 5613131"/>
              <a:gd name="connsiteY320" fmla="*/ 2931212 h 5508102"/>
              <a:gd name="connsiteX321" fmla="*/ 76358 w 5613131"/>
              <a:gd name="connsiteY321" fmla="*/ 2909738 h 5508102"/>
              <a:gd name="connsiteX322" fmla="*/ 87065 w 5613131"/>
              <a:gd name="connsiteY322" fmla="*/ 2888264 h 5508102"/>
              <a:gd name="connsiteX323" fmla="*/ 54944 w 5613131"/>
              <a:gd name="connsiteY323" fmla="*/ 2856053 h 5508102"/>
              <a:gd name="connsiteX324" fmla="*/ 76358 w 5613131"/>
              <a:gd name="connsiteY324" fmla="*/ 2834579 h 5508102"/>
              <a:gd name="connsiteX325" fmla="*/ 87065 w 5613131"/>
              <a:gd name="connsiteY325" fmla="*/ 2791631 h 5508102"/>
              <a:gd name="connsiteX326" fmla="*/ 54944 w 5613131"/>
              <a:gd name="connsiteY326" fmla="*/ 2791631 h 5508102"/>
              <a:gd name="connsiteX327" fmla="*/ 87065 w 5613131"/>
              <a:gd name="connsiteY327" fmla="*/ 2759420 h 5508102"/>
              <a:gd name="connsiteX328" fmla="*/ 33530 w 5613131"/>
              <a:gd name="connsiteY328" fmla="*/ 2737946 h 5508102"/>
              <a:gd name="connsiteX329" fmla="*/ 119187 w 5613131"/>
              <a:gd name="connsiteY329" fmla="*/ 2705734 h 5508102"/>
              <a:gd name="connsiteX330" fmla="*/ 76358 w 5613131"/>
              <a:gd name="connsiteY330" fmla="*/ 2694997 h 5508102"/>
              <a:gd name="connsiteX331" fmla="*/ 87065 w 5613131"/>
              <a:gd name="connsiteY331" fmla="*/ 2652049 h 5508102"/>
              <a:gd name="connsiteX332" fmla="*/ 22823 w 5613131"/>
              <a:gd name="connsiteY332" fmla="*/ 2641312 h 5508102"/>
              <a:gd name="connsiteX333" fmla="*/ 22823 w 5613131"/>
              <a:gd name="connsiteY333" fmla="*/ 2598364 h 5508102"/>
              <a:gd name="connsiteX334" fmla="*/ 76358 w 5613131"/>
              <a:gd name="connsiteY334" fmla="*/ 2566153 h 5508102"/>
              <a:gd name="connsiteX335" fmla="*/ 54944 w 5613131"/>
              <a:gd name="connsiteY335" fmla="*/ 2544679 h 5508102"/>
              <a:gd name="connsiteX336" fmla="*/ 108480 w 5613131"/>
              <a:gd name="connsiteY336" fmla="*/ 2523205 h 5508102"/>
              <a:gd name="connsiteX337" fmla="*/ 22823 w 5613131"/>
              <a:gd name="connsiteY337" fmla="*/ 2490994 h 5508102"/>
              <a:gd name="connsiteX338" fmla="*/ 54944 w 5613131"/>
              <a:gd name="connsiteY338" fmla="*/ 2480257 h 5508102"/>
              <a:gd name="connsiteX339" fmla="*/ 22823 w 5613131"/>
              <a:gd name="connsiteY339" fmla="*/ 2480257 h 5508102"/>
              <a:gd name="connsiteX340" fmla="*/ 33530 w 5613131"/>
              <a:gd name="connsiteY340" fmla="*/ 2437309 h 5508102"/>
              <a:gd name="connsiteX341" fmla="*/ 108480 w 5613131"/>
              <a:gd name="connsiteY341" fmla="*/ 2405097 h 5508102"/>
              <a:gd name="connsiteX342" fmla="*/ 87065 w 5613131"/>
              <a:gd name="connsiteY342" fmla="*/ 2383623 h 5508102"/>
              <a:gd name="connsiteX343" fmla="*/ 65651 w 5613131"/>
              <a:gd name="connsiteY343" fmla="*/ 2383623 h 5508102"/>
              <a:gd name="connsiteX344" fmla="*/ 65651 w 5613131"/>
              <a:gd name="connsiteY344" fmla="*/ 2351412 h 5508102"/>
              <a:gd name="connsiteX345" fmla="*/ 44237 w 5613131"/>
              <a:gd name="connsiteY345" fmla="*/ 2351412 h 5508102"/>
              <a:gd name="connsiteX346" fmla="*/ 33530 w 5613131"/>
              <a:gd name="connsiteY346" fmla="*/ 2340675 h 5508102"/>
              <a:gd name="connsiteX347" fmla="*/ 76358 w 5613131"/>
              <a:gd name="connsiteY347" fmla="*/ 2319201 h 5508102"/>
              <a:gd name="connsiteX348" fmla="*/ 76358 w 5613131"/>
              <a:gd name="connsiteY348" fmla="*/ 2319201 h 5508102"/>
              <a:gd name="connsiteX349" fmla="*/ 44237 w 5613131"/>
              <a:gd name="connsiteY349" fmla="*/ 2308464 h 5508102"/>
              <a:gd name="connsiteX350" fmla="*/ 54944 w 5613131"/>
              <a:gd name="connsiteY350" fmla="*/ 2297727 h 5508102"/>
              <a:gd name="connsiteX351" fmla="*/ 1409 w 5613131"/>
              <a:gd name="connsiteY351" fmla="*/ 2297727 h 5508102"/>
              <a:gd name="connsiteX352" fmla="*/ 54944 w 5613131"/>
              <a:gd name="connsiteY352" fmla="*/ 2254779 h 5508102"/>
              <a:gd name="connsiteX353" fmla="*/ 76358 w 5613131"/>
              <a:gd name="connsiteY353" fmla="*/ 2233305 h 5508102"/>
              <a:gd name="connsiteX354" fmla="*/ 54944 w 5613131"/>
              <a:gd name="connsiteY354" fmla="*/ 2201094 h 5508102"/>
              <a:gd name="connsiteX355" fmla="*/ 22823 w 5613131"/>
              <a:gd name="connsiteY355" fmla="*/ 2190357 h 5508102"/>
              <a:gd name="connsiteX356" fmla="*/ 65651 w 5613131"/>
              <a:gd name="connsiteY356" fmla="*/ 2158145 h 5508102"/>
              <a:gd name="connsiteX357" fmla="*/ 87065 w 5613131"/>
              <a:gd name="connsiteY357" fmla="*/ 2136672 h 5508102"/>
              <a:gd name="connsiteX358" fmla="*/ 129894 w 5613131"/>
              <a:gd name="connsiteY358" fmla="*/ 2147409 h 5508102"/>
              <a:gd name="connsiteX359" fmla="*/ 87065 w 5613131"/>
              <a:gd name="connsiteY359" fmla="*/ 2136672 h 5508102"/>
              <a:gd name="connsiteX360" fmla="*/ 54944 w 5613131"/>
              <a:gd name="connsiteY360" fmla="*/ 2082986 h 5508102"/>
              <a:gd name="connsiteX361" fmla="*/ 151308 w 5613131"/>
              <a:gd name="connsiteY361" fmla="*/ 2029301 h 5508102"/>
              <a:gd name="connsiteX362" fmla="*/ 97772 w 5613131"/>
              <a:gd name="connsiteY362" fmla="*/ 2040038 h 5508102"/>
              <a:gd name="connsiteX363" fmla="*/ 97772 w 5613131"/>
              <a:gd name="connsiteY363" fmla="*/ 2007827 h 5508102"/>
              <a:gd name="connsiteX364" fmla="*/ 215551 w 5613131"/>
              <a:gd name="connsiteY364" fmla="*/ 1975616 h 5508102"/>
              <a:gd name="connsiteX365" fmla="*/ 322621 w 5613131"/>
              <a:gd name="connsiteY365" fmla="*/ 1932668 h 5508102"/>
              <a:gd name="connsiteX366" fmla="*/ 483228 w 5613131"/>
              <a:gd name="connsiteY366" fmla="*/ 1911194 h 5508102"/>
              <a:gd name="connsiteX367" fmla="*/ 418985 w 5613131"/>
              <a:gd name="connsiteY367" fmla="*/ 1932668 h 5508102"/>
              <a:gd name="connsiteX368" fmla="*/ 418985 w 5613131"/>
              <a:gd name="connsiteY368" fmla="*/ 1932668 h 5508102"/>
              <a:gd name="connsiteX369" fmla="*/ 579592 w 5613131"/>
              <a:gd name="connsiteY369" fmla="*/ 1900457 h 5508102"/>
              <a:gd name="connsiteX370" fmla="*/ 582269 w 5613131"/>
              <a:gd name="connsiteY370" fmla="*/ 1892404 h 5508102"/>
              <a:gd name="connsiteX371" fmla="*/ 582170 w 5613131"/>
              <a:gd name="connsiteY371" fmla="*/ 1892413 h 5508102"/>
              <a:gd name="connsiteX372" fmla="*/ 1053883 w 5613131"/>
              <a:gd name="connsiteY372" fmla="*/ 1808856 h 5508102"/>
              <a:gd name="connsiteX373" fmla="*/ 2603233 w 5613131"/>
              <a:gd name="connsiteY373" fmla="*/ 1546134 h 5508102"/>
              <a:gd name="connsiteX374" fmla="*/ 2581819 w 5613131"/>
              <a:gd name="connsiteY374" fmla="*/ 1567608 h 5508102"/>
              <a:gd name="connsiteX375" fmla="*/ 2506869 w 5613131"/>
              <a:gd name="connsiteY375" fmla="*/ 1578345 h 5508102"/>
              <a:gd name="connsiteX376" fmla="*/ 2581819 w 5613131"/>
              <a:gd name="connsiteY376" fmla="*/ 1567608 h 5508102"/>
              <a:gd name="connsiteX377" fmla="*/ 2646061 w 5613131"/>
              <a:gd name="connsiteY377" fmla="*/ 1556871 h 5508102"/>
              <a:gd name="connsiteX378" fmla="*/ 2646061 w 5613131"/>
              <a:gd name="connsiteY378" fmla="*/ 1556871 h 5508102"/>
              <a:gd name="connsiteX379" fmla="*/ 2603233 w 5613131"/>
              <a:gd name="connsiteY379" fmla="*/ 1546134 h 5508102"/>
              <a:gd name="connsiteX380" fmla="*/ 2988689 w 5613131"/>
              <a:gd name="connsiteY380" fmla="*/ 1481712 h 5508102"/>
              <a:gd name="connsiteX381" fmla="*/ 2988689 w 5613131"/>
              <a:gd name="connsiteY381" fmla="*/ 1481712 h 5508102"/>
              <a:gd name="connsiteX382" fmla="*/ 3085053 w 5613131"/>
              <a:gd name="connsiteY382" fmla="*/ 1460238 h 5508102"/>
              <a:gd name="connsiteX383" fmla="*/ 3117174 w 5613131"/>
              <a:gd name="connsiteY383" fmla="*/ 1428027 h 5508102"/>
              <a:gd name="connsiteX384" fmla="*/ 3138588 w 5613131"/>
              <a:gd name="connsiteY384" fmla="*/ 1428027 h 5508102"/>
              <a:gd name="connsiteX385" fmla="*/ 3117174 w 5613131"/>
              <a:gd name="connsiteY385" fmla="*/ 1363605 h 5508102"/>
              <a:gd name="connsiteX386" fmla="*/ 3127881 w 5613131"/>
              <a:gd name="connsiteY386" fmla="*/ 1342130 h 5508102"/>
              <a:gd name="connsiteX387" fmla="*/ 3106467 w 5613131"/>
              <a:gd name="connsiteY387" fmla="*/ 1331393 h 5508102"/>
              <a:gd name="connsiteX388" fmla="*/ 3138588 w 5613131"/>
              <a:gd name="connsiteY388" fmla="*/ 1288445 h 5508102"/>
              <a:gd name="connsiteX389" fmla="*/ 3106467 w 5613131"/>
              <a:gd name="connsiteY389" fmla="*/ 1266971 h 5508102"/>
              <a:gd name="connsiteX390" fmla="*/ 3127881 w 5613131"/>
              <a:gd name="connsiteY390" fmla="*/ 1245497 h 5508102"/>
              <a:gd name="connsiteX391" fmla="*/ 3138588 w 5613131"/>
              <a:gd name="connsiteY391" fmla="*/ 1224023 h 5508102"/>
              <a:gd name="connsiteX392" fmla="*/ 3095760 w 5613131"/>
              <a:gd name="connsiteY392" fmla="*/ 1127389 h 5508102"/>
              <a:gd name="connsiteX393" fmla="*/ 3127881 w 5613131"/>
              <a:gd name="connsiteY393" fmla="*/ 1127389 h 5508102"/>
              <a:gd name="connsiteX394" fmla="*/ 3138588 w 5613131"/>
              <a:gd name="connsiteY394" fmla="*/ 1116653 h 5508102"/>
              <a:gd name="connsiteX395" fmla="*/ 3106467 w 5613131"/>
              <a:gd name="connsiteY395" fmla="*/ 1105915 h 5508102"/>
              <a:gd name="connsiteX396" fmla="*/ 3085053 w 5613131"/>
              <a:gd name="connsiteY396" fmla="*/ 1020019 h 5508102"/>
              <a:gd name="connsiteX397" fmla="*/ 3095760 w 5613131"/>
              <a:gd name="connsiteY397" fmla="*/ 966334 h 5508102"/>
              <a:gd name="connsiteX398" fmla="*/ 3095760 w 5613131"/>
              <a:gd name="connsiteY398" fmla="*/ 923386 h 5508102"/>
              <a:gd name="connsiteX399" fmla="*/ 3085053 w 5613131"/>
              <a:gd name="connsiteY399" fmla="*/ 901912 h 5508102"/>
              <a:gd name="connsiteX400" fmla="*/ 3085053 w 5613131"/>
              <a:gd name="connsiteY400" fmla="*/ 858963 h 5508102"/>
              <a:gd name="connsiteX401" fmla="*/ 3106467 w 5613131"/>
              <a:gd name="connsiteY401" fmla="*/ 837490 h 5508102"/>
              <a:gd name="connsiteX402" fmla="*/ 3106467 w 5613131"/>
              <a:gd name="connsiteY402" fmla="*/ 826752 h 5508102"/>
              <a:gd name="connsiteX403" fmla="*/ 3052931 w 5613131"/>
              <a:gd name="connsiteY403" fmla="*/ 773067 h 5508102"/>
              <a:gd name="connsiteX404" fmla="*/ 3074345 w 5613131"/>
              <a:gd name="connsiteY404" fmla="*/ 740856 h 5508102"/>
              <a:gd name="connsiteX405" fmla="*/ 3020810 w 5613131"/>
              <a:gd name="connsiteY405" fmla="*/ 708645 h 5508102"/>
              <a:gd name="connsiteX406" fmla="*/ 3095760 w 5613131"/>
              <a:gd name="connsiteY406" fmla="*/ 708645 h 5508102"/>
              <a:gd name="connsiteX407" fmla="*/ 3052931 w 5613131"/>
              <a:gd name="connsiteY407" fmla="*/ 676434 h 5508102"/>
              <a:gd name="connsiteX408" fmla="*/ 3063639 w 5613131"/>
              <a:gd name="connsiteY408" fmla="*/ 665697 h 5508102"/>
              <a:gd name="connsiteX409" fmla="*/ 3070731 w 5613131"/>
              <a:gd name="connsiteY409" fmla="*/ 665835 h 5508102"/>
              <a:gd name="connsiteX410" fmla="*/ 3090407 w 5613131"/>
              <a:gd name="connsiteY410" fmla="*/ 668381 h 5508102"/>
              <a:gd name="connsiteX411" fmla="*/ 3085137 w 5613131"/>
              <a:gd name="connsiteY411" fmla="*/ 666116 h 5508102"/>
              <a:gd name="connsiteX412" fmla="*/ 3070731 w 5613131"/>
              <a:gd name="connsiteY412" fmla="*/ 665835 h 5508102"/>
              <a:gd name="connsiteX413" fmla="*/ 3069661 w 5613131"/>
              <a:gd name="connsiteY413" fmla="*/ 665697 h 5508102"/>
              <a:gd name="connsiteX414" fmla="*/ 3052931 w 5613131"/>
              <a:gd name="connsiteY414" fmla="*/ 654960 h 5508102"/>
              <a:gd name="connsiteX415" fmla="*/ 3085053 w 5613131"/>
              <a:gd name="connsiteY415" fmla="*/ 633486 h 5508102"/>
              <a:gd name="connsiteX416" fmla="*/ 3149295 w 5613131"/>
              <a:gd name="connsiteY416" fmla="*/ 633486 h 5508102"/>
              <a:gd name="connsiteX417" fmla="*/ 3052931 w 5613131"/>
              <a:gd name="connsiteY417" fmla="*/ 612011 h 5508102"/>
              <a:gd name="connsiteX418" fmla="*/ 3052931 w 5613131"/>
              <a:gd name="connsiteY418" fmla="*/ 590538 h 5508102"/>
              <a:gd name="connsiteX419" fmla="*/ 3052931 w 5613131"/>
              <a:gd name="connsiteY419" fmla="*/ 579800 h 5508102"/>
              <a:gd name="connsiteX420" fmla="*/ 3020810 w 5613131"/>
              <a:gd name="connsiteY420" fmla="*/ 558326 h 5508102"/>
              <a:gd name="connsiteX421" fmla="*/ 3063639 w 5613131"/>
              <a:gd name="connsiteY421" fmla="*/ 536852 h 5508102"/>
              <a:gd name="connsiteX422" fmla="*/ 3095760 w 5613131"/>
              <a:gd name="connsiteY422" fmla="*/ 515378 h 5508102"/>
              <a:gd name="connsiteX423" fmla="*/ 3063639 w 5613131"/>
              <a:gd name="connsiteY423" fmla="*/ 504641 h 5508102"/>
              <a:gd name="connsiteX424" fmla="*/ 3085053 w 5613131"/>
              <a:gd name="connsiteY424" fmla="*/ 461693 h 5508102"/>
              <a:gd name="connsiteX425" fmla="*/ 3085053 w 5613131"/>
              <a:gd name="connsiteY425" fmla="*/ 429482 h 5508102"/>
              <a:gd name="connsiteX426" fmla="*/ 3117174 w 5613131"/>
              <a:gd name="connsiteY426" fmla="*/ 418745 h 5508102"/>
              <a:gd name="connsiteX427" fmla="*/ 3095760 w 5613131"/>
              <a:gd name="connsiteY427" fmla="*/ 397271 h 5508102"/>
              <a:gd name="connsiteX428" fmla="*/ 3042224 w 5613131"/>
              <a:gd name="connsiteY428" fmla="*/ 386534 h 5508102"/>
              <a:gd name="connsiteX429" fmla="*/ 3085053 w 5613131"/>
              <a:gd name="connsiteY429" fmla="*/ 343586 h 5508102"/>
              <a:gd name="connsiteX430" fmla="*/ 3052931 w 5613131"/>
              <a:gd name="connsiteY430" fmla="*/ 343586 h 5508102"/>
              <a:gd name="connsiteX431" fmla="*/ 3085053 w 5613131"/>
              <a:gd name="connsiteY431" fmla="*/ 322111 h 5508102"/>
              <a:gd name="connsiteX432" fmla="*/ 3052931 w 5613131"/>
              <a:gd name="connsiteY432" fmla="*/ 322111 h 5508102"/>
              <a:gd name="connsiteX433" fmla="*/ 3052931 w 5613131"/>
              <a:gd name="connsiteY433" fmla="*/ 289900 h 5508102"/>
              <a:gd name="connsiteX434" fmla="*/ 3063639 w 5613131"/>
              <a:gd name="connsiteY434" fmla="*/ 268426 h 5508102"/>
              <a:gd name="connsiteX435" fmla="*/ 3085053 w 5613131"/>
              <a:gd name="connsiteY435" fmla="*/ 246952 h 5508102"/>
              <a:gd name="connsiteX436" fmla="*/ 3106467 w 5613131"/>
              <a:gd name="connsiteY436" fmla="*/ 246952 h 5508102"/>
              <a:gd name="connsiteX437" fmla="*/ 3063639 w 5613131"/>
              <a:gd name="connsiteY437" fmla="*/ 214741 h 5508102"/>
              <a:gd name="connsiteX438" fmla="*/ 3031517 w 5613131"/>
              <a:gd name="connsiteY438" fmla="*/ 214741 h 5508102"/>
              <a:gd name="connsiteX439" fmla="*/ 3063639 w 5613131"/>
              <a:gd name="connsiteY439" fmla="*/ 204004 h 5508102"/>
              <a:gd name="connsiteX440" fmla="*/ 3052931 w 5613131"/>
              <a:gd name="connsiteY440" fmla="*/ 161056 h 5508102"/>
              <a:gd name="connsiteX441" fmla="*/ 3031517 w 5613131"/>
              <a:gd name="connsiteY441" fmla="*/ 139582 h 5508102"/>
              <a:gd name="connsiteX442" fmla="*/ 3031517 w 5613131"/>
              <a:gd name="connsiteY442" fmla="*/ 96634 h 5508102"/>
              <a:gd name="connsiteX443" fmla="*/ 3106467 w 5613131"/>
              <a:gd name="connsiteY443" fmla="*/ 128845 h 5508102"/>
              <a:gd name="connsiteX444" fmla="*/ 3138588 w 5613131"/>
              <a:gd name="connsiteY444" fmla="*/ 107371 h 5508102"/>
              <a:gd name="connsiteX445" fmla="*/ 3127881 w 5613131"/>
              <a:gd name="connsiteY445" fmla="*/ 96634 h 5508102"/>
              <a:gd name="connsiteX446" fmla="*/ 3106467 w 5613131"/>
              <a:gd name="connsiteY446" fmla="*/ 64423 h 5508102"/>
              <a:gd name="connsiteX447" fmla="*/ 3095760 w 5613131"/>
              <a:gd name="connsiteY447" fmla="*/ 53685 h 5508102"/>
              <a:gd name="connsiteX448" fmla="*/ 3095760 w 5613131"/>
              <a:gd name="connsiteY448" fmla="*/ 32211 h 5508102"/>
              <a:gd name="connsiteX449" fmla="*/ 3063639 w 5613131"/>
              <a:gd name="connsiteY449" fmla="*/ 21474 h 5508102"/>
              <a:gd name="connsiteX450" fmla="*/ 3170709 w 5613131"/>
              <a:gd name="connsiteY450" fmla="*/ 32211 h 5508102"/>
              <a:gd name="connsiteX451" fmla="*/ 3174725 w 5613131"/>
              <a:gd name="connsiteY451" fmla="*/ 22816 h 5508102"/>
              <a:gd name="connsiteX452" fmla="*/ 3173375 w 5613131"/>
              <a:gd name="connsiteY452" fmla="*/ 20561 h 5508102"/>
              <a:gd name="connsiteX453" fmla="*/ 3183926 w 5613131"/>
              <a:gd name="connsiteY453" fmla="*/ 16945 h 5508102"/>
              <a:gd name="connsiteX454" fmla="*/ 3245659 w 5613131"/>
              <a:gd name="connsiteY454" fmla="*/ 21474 h 5508102"/>
              <a:gd name="connsiteX455" fmla="*/ 3267073 w 5613131"/>
              <a:gd name="connsiteY455" fmla="*/ 0 h 550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5613131" h="5508102">
                <a:moveTo>
                  <a:pt x="1931698" y="4307231"/>
                </a:moveTo>
                <a:cubicBezTo>
                  <a:pt x="1930025" y="4308238"/>
                  <a:pt x="1928686" y="4310922"/>
                  <a:pt x="1928686" y="4316291"/>
                </a:cubicBezTo>
                <a:cubicBezTo>
                  <a:pt x="1928686" y="4305554"/>
                  <a:pt x="1928686" y="4316291"/>
                  <a:pt x="1917979" y="4316291"/>
                </a:cubicBezTo>
                <a:cubicBezTo>
                  <a:pt x="1928686" y="4316291"/>
                  <a:pt x="1928686" y="4316291"/>
                  <a:pt x="1928686" y="4316291"/>
                </a:cubicBezTo>
                <a:cubicBezTo>
                  <a:pt x="1944747" y="4316291"/>
                  <a:pt x="1936717" y="4304212"/>
                  <a:pt x="1931698" y="4307231"/>
                </a:cubicBezTo>
                <a:close/>
                <a:moveTo>
                  <a:pt x="582170" y="1892413"/>
                </a:moveTo>
                <a:lnTo>
                  <a:pt x="536763" y="1900457"/>
                </a:lnTo>
                <a:cubicBezTo>
                  <a:pt x="544794" y="1897772"/>
                  <a:pt x="553493" y="1895759"/>
                  <a:pt x="561524" y="1894417"/>
                </a:cubicBezTo>
                <a:close/>
                <a:moveTo>
                  <a:pt x="3172215" y="18622"/>
                </a:moveTo>
                <a:lnTo>
                  <a:pt x="3173375" y="20561"/>
                </a:lnTo>
                <a:lnTo>
                  <a:pt x="3170709" y="21474"/>
                </a:lnTo>
                <a:cubicBezTo>
                  <a:pt x="3170709" y="18790"/>
                  <a:pt x="3171378" y="18119"/>
                  <a:pt x="3172215" y="18622"/>
                </a:cubicBezTo>
                <a:close/>
                <a:moveTo>
                  <a:pt x="3267073" y="0"/>
                </a:moveTo>
                <a:cubicBezTo>
                  <a:pt x="3267073" y="0"/>
                  <a:pt x="3267073" y="10737"/>
                  <a:pt x="3288487" y="10737"/>
                </a:cubicBezTo>
                <a:cubicBezTo>
                  <a:pt x="3299195" y="10737"/>
                  <a:pt x="3299195" y="0"/>
                  <a:pt x="3309902" y="10737"/>
                </a:cubicBezTo>
                <a:cubicBezTo>
                  <a:pt x="3374144" y="21474"/>
                  <a:pt x="3449094" y="42948"/>
                  <a:pt x="3545458" y="53685"/>
                </a:cubicBezTo>
                <a:cubicBezTo>
                  <a:pt x="3695357" y="75159"/>
                  <a:pt x="3898792" y="96634"/>
                  <a:pt x="4016570" y="118108"/>
                </a:cubicBezTo>
                <a:cubicBezTo>
                  <a:pt x="3963035" y="139582"/>
                  <a:pt x="3823843" y="96634"/>
                  <a:pt x="3748893" y="96634"/>
                </a:cubicBezTo>
                <a:cubicBezTo>
                  <a:pt x="3706064" y="85897"/>
                  <a:pt x="3695357" y="96634"/>
                  <a:pt x="3716771" y="107371"/>
                </a:cubicBezTo>
                <a:cubicBezTo>
                  <a:pt x="3770307" y="118108"/>
                  <a:pt x="3813135" y="118108"/>
                  <a:pt x="3866671" y="118108"/>
                </a:cubicBezTo>
                <a:cubicBezTo>
                  <a:pt x="3995156" y="139582"/>
                  <a:pt x="4198591" y="182530"/>
                  <a:pt x="4316369" y="214741"/>
                </a:cubicBezTo>
                <a:cubicBezTo>
                  <a:pt x="4466269" y="246952"/>
                  <a:pt x="4573339" y="257689"/>
                  <a:pt x="4701825" y="289900"/>
                </a:cubicBezTo>
                <a:cubicBezTo>
                  <a:pt x="4862431" y="322111"/>
                  <a:pt x="5012331" y="354323"/>
                  <a:pt x="5162230" y="408008"/>
                </a:cubicBezTo>
                <a:cubicBezTo>
                  <a:pt x="5183644" y="418745"/>
                  <a:pt x="5290715" y="440219"/>
                  <a:pt x="5226473" y="440219"/>
                </a:cubicBezTo>
                <a:cubicBezTo>
                  <a:pt x="5226473" y="440219"/>
                  <a:pt x="5215765" y="440219"/>
                  <a:pt x="5205058" y="440219"/>
                </a:cubicBezTo>
                <a:cubicBezTo>
                  <a:pt x="5205058" y="418745"/>
                  <a:pt x="5172937" y="440219"/>
                  <a:pt x="5205058" y="440219"/>
                </a:cubicBezTo>
                <a:cubicBezTo>
                  <a:pt x="5205058" y="450956"/>
                  <a:pt x="5215765" y="440219"/>
                  <a:pt x="5226473" y="440219"/>
                </a:cubicBezTo>
                <a:cubicBezTo>
                  <a:pt x="5280008" y="472430"/>
                  <a:pt x="5344251" y="483167"/>
                  <a:pt x="5397786" y="504641"/>
                </a:cubicBezTo>
                <a:cubicBezTo>
                  <a:pt x="5451321" y="526115"/>
                  <a:pt x="5547685" y="579800"/>
                  <a:pt x="5569099" y="612011"/>
                </a:cubicBezTo>
                <a:cubicBezTo>
                  <a:pt x="5601221" y="654960"/>
                  <a:pt x="5547685" y="590538"/>
                  <a:pt x="5515564" y="601274"/>
                </a:cubicBezTo>
                <a:cubicBezTo>
                  <a:pt x="5494150" y="601274"/>
                  <a:pt x="5569099" y="633486"/>
                  <a:pt x="5569099" y="633486"/>
                </a:cubicBezTo>
                <a:cubicBezTo>
                  <a:pt x="5611928" y="654960"/>
                  <a:pt x="5569099" y="676434"/>
                  <a:pt x="5547685" y="676434"/>
                </a:cubicBezTo>
                <a:cubicBezTo>
                  <a:pt x="5547685" y="676434"/>
                  <a:pt x="5504857" y="644223"/>
                  <a:pt x="5504857" y="665697"/>
                </a:cubicBezTo>
                <a:cubicBezTo>
                  <a:pt x="5504857" y="687171"/>
                  <a:pt x="5536978" y="676434"/>
                  <a:pt x="5558393" y="697908"/>
                </a:cubicBezTo>
                <a:cubicBezTo>
                  <a:pt x="5558393" y="697908"/>
                  <a:pt x="5590513" y="740856"/>
                  <a:pt x="5579807" y="730119"/>
                </a:cubicBezTo>
                <a:cubicBezTo>
                  <a:pt x="5590513" y="740856"/>
                  <a:pt x="5569099" y="751593"/>
                  <a:pt x="5569099" y="751593"/>
                </a:cubicBezTo>
                <a:cubicBezTo>
                  <a:pt x="5526271" y="730119"/>
                  <a:pt x="5558393" y="740856"/>
                  <a:pt x="5558393" y="762330"/>
                </a:cubicBezTo>
                <a:cubicBezTo>
                  <a:pt x="5558393" y="762330"/>
                  <a:pt x="5536978" y="794541"/>
                  <a:pt x="5536978" y="783804"/>
                </a:cubicBezTo>
                <a:cubicBezTo>
                  <a:pt x="5547685" y="816015"/>
                  <a:pt x="5590513" y="826752"/>
                  <a:pt x="5579807" y="848226"/>
                </a:cubicBezTo>
                <a:cubicBezTo>
                  <a:pt x="5579807" y="869701"/>
                  <a:pt x="5504857" y="826752"/>
                  <a:pt x="5504857" y="826752"/>
                </a:cubicBezTo>
                <a:cubicBezTo>
                  <a:pt x="5483443" y="837490"/>
                  <a:pt x="5558393" y="880438"/>
                  <a:pt x="5569099" y="880438"/>
                </a:cubicBezTo>
                <a:cubicBezTo>
                  <a:pt x="5579807" y="880438"/>
                  <a:pt x="5579807" y="891175"/>
                  <a:pt x="5579807" y="901912"/>
                </a:cubicBezTo>
                <a:cubicBezTo>
                  <a:pt x="5590513" y="934123"/>
                  <a:pt x="5558393" y="901912"/>
                  <a:pt x="5558393" y="923386"/>
                </a:cubicBezTo>
                <a:cubicBezTo>
                  <a:pt x="5558393" y="944860"/>
                  <a:pt x="5622635" y="955597"/>
                  <a:pt x="5611928" y="987808"/>
                </a:cubicBezTo>
                <a:cubicBezTo>
                  <a:pt x="5611928" y="987808"/>
                  <a:pt x="5579807" y="966334"/>
                  <a:pt x="5579807" y="966334"/>
                </a:cubicBezTo>
                <a:cubicBezTo>
                  <a:pt x="5569099" y="966334"/>
                  <a:pt x="5558393" y="977071"/>
                  <a:pt x="5558393" y="977071"/>
                </a:cubicBezTo>
                <a:cubicBezTo>
                  <a:pt x="5547685" y="1009282"/>
                  <a:pt x="5622635" y="1052230"/>
                  <a:pt x="5569099" y="1062967"/>
                </a:cubicBezTo>
                <a:cubicBezTo>
                  <a:pt x="5547685" y="1020019"/>
                  <a:pt x="5515564" y="1041493"/>
                  <a:pt x="5569099" y="1062967"/>
                </a:cubicBezTo>
                <a:cubicBezTo>
                  <a:pt x="5579807" y="1073704"/>
                  <a:pt x="5611928" y="1095178"/>
                  <a:pt x="5579807" y="1116653"/>
                </a:cubicBezTo>
                <a:cubicBezTo>
                  <a:pt x="5579807" y="1073704"/>
                  <a:pt x="5547685" y="1041493"/>
                  <a:pt x="5536978" y="1073704"/>
                </a:cubicBezTo>
                <a:cubicBezTo>
                  <a:pt x="5547685" y="1062967"/>
                  <a:pt x="5536978" y="1084441"/>
                  <a:pt x="5536978" y="1084441"/>
                </a:cubicBezTo>
                <a:cubicBezTo>
                  <a:pt x="5547685" y="1095178"/>
                  <a:pt x="5569099" y="1105915"/>
                  <a:pt x="5579807" y="1116653"/>
                </a:cubicBezTo>
                <a:cubicBezTo>
                  <a:pt x="5569099" y="1148864"/>
                  <a:pt x="5601221" y="1159601"/>
                  <a:pt x="5601221" y="1213286"/>
                </a:cubicBezTo>
                <a:cubicBezTo>
                  <a:pt x="5601221" y="1213286"/>
                  <a:pt x="5590513" y="1202549"/>
                  <a:pt x="5579807" y="1202549"/>
                </a:cubicBezTo>
                <a:cubicBezTo>
                  <a:pt x="5579807" y="1159601"/>
                  <a:pt x="5579807" y="1181075"/>
                  <a:pt x="5569099" y="1202549"/>
                </a:cubicBezTo>
                <a:cubicBezTo>
                  <a:pt x="5558393" y="1245497"/>
                  <a:pt x="5569099" y="1245497"/>
                  <a:pt x="5569099" y="1266971"/>
                </a:cubicBezTo>
                <a:cubicBezTo>
                  <a:pt x="5579807" y="1288445"/>
                  <a:pt x="5579807" y="1309919"/>
                  <a:pt x="5569099" y="1320656"/>
                </a:cubicBezTo>
                <a:cubicBezTo>
                  <a:pt x="5569099" y="1320656"/>
                  <a:pt x="5558393" y="1299182"/>
                  <a:pt x="5558393" y="1299182"/>
                </a:cubicBezTo>
                <a:cubicBezTo>
                  <a:pt x="5536978" y="1299182"/>
                  <a:pt x="5590513" y="1363605"/>
                  <a:pt x="5601221" y="1385078"/>
                </a:cubicBezTo>
                <a:cubicBezTo>
                  <a:pt x="5601221" y="1417290"/>
                  <a:pt x="5590513" y="1438764"/>
                  <a:pt x="5590513" y="1460238"/>
                </a:cubicBezTo>
                <a:cubicBezTo>
                  <a:pt x="5590513" y="1470975"/>
                  <a:pt x="5601221" y="1481712"/>
                  <a:pt x="5601221" y="1492449"/>
                </a:cubicBezTo>
                <a:cubicBezTo>
                  <a:pt x="5611928" y="1535397"/>
                  <a:pt x="5569099" y="1556871"/>
                  <a:pt x="5569099" y="1589082"/>
                </a:cubicBezTo>
                <a:cubicBezTo>
                  <a:pt x="5569099" y="1599819"/>
                  <a:pt x="5579807" y="1599819"/>
                  <a:pt x="5579807" y="1610556"/>
                </a:cubicBezTo>
                <a:cubicBezTo>
                  <a:pt x="5579807" y="1632030"/>
                  <a:pt x="5569099" y="1664242"/>
                  <a:pt x="5569099" y="1685716"/>
                </a:cubicBezTo>
                <a:cubicBezTo>
                  <a:pt x="5569099" y="1696453"/>
                  <a:pt x="5579807" y="1707190"/>
                  <a:pt x="5579807" y="1717927"/>
                </a:cubicBezTo>
                <a:cubicBezTo>
                  <a:pt x="5590513" y="1771612"/>
                  <a:pt x="5579807" y="1846771"/>
                  <a:pt x="5579807" y="1900457"/>
                </a:cubicBezTo>
                <a:cubicBezTo>
                  <a:pt x="5579807" y="1921931"/>
                  <a:pt x="5558393" y="1954142"/>
                  <a:pt x="5558393" y="1975616"/>
                </a:cubicBezTo>
                <a:cubicBezTo>
                  <a:pt x="5558393" y="1997090"/>
                  <a:pt x="5579807" y="2018564"/>
                  <a:pt x="5579807" y="2029301"/>
                </a:cubicBezTo>
                <a:cubicBezTo>
                  <a:pt x="5590513" y="2125934"/>
                  <a:pt x="5558393" y="2222568"/>
                  <a:pt x="5558393" y="2297727"/>
                </a:cubicBezTo>
                <a:cubicBezTo>
                  <a:pt x="5536978" y="2297727"/>
                  <a:pt x="5558393" y="2319201"/>
                  <a:pt x="5558393" y="2297727"/>
                </a:cubicBezTo>
                <a:cubicBezTo>
                  <a:pt x="5590513" y="2308464"/>
                  <a:pt x="5569099" y="2383623"/>
                  <a:pt x="5558393" y="2405097"/>
                </a:cubicBezTo>
                <a:cubicBezTo>
                  <a:pt x="5547685" y="2448045"/>
                  <a:pt x="5558393" y="2480257"/>
                  <a:pt x="5526271" y="2512468"/>
                </a:cubicBezTo>
                <a:cubicBezTo>
                  <a:pt x="5472735" y="2598364"/>
                  <a:pt x="5312129" y="2716471"/>
                  <a:pt x="5237179" y="2737946"/>
                </a:cubicBezTo>
                <a:cubicBezTo>
                  <a:pt x="5194351" y="2748683"/>
                  <a:pt x="5108695" y="2791631"/>
                  <a:pt x="5065866" y="2813105"/>
                </a:cubicBezTo>
                <a:cubicBezTo>
                  <a:pt x="5001623" y="2845316"/>
                  <a:pt x="5108695" y="2780894"/>
                  <a:pt x="5108695" y="2780894"/>
                </a:cubicBezTo>
                <a:cubicBezTo>
                  <a:pt x="5119401" y="2770157"/>
                  <a:pt x="5119401" y="2748683"/>
                  <a:pt x="5119401" y="2737946"/>
                </a:cubicBezTo>
                <a:cubicBezTo>
                  <a:pt x="5119401" y="2748683"/>
                  <a:pt x="5162230" y="2727209"/>
                  <a:pt x="5151523" y="2727209"/>
                </a:cubicBezTo>
                <a:cubicBezTo>
                  <a:pt x="5162230" y="2727209"/>
                  <a:pt x="5183644" y="2705734"/>
                  <a:pt x="5194351" y="2694997"/>
                </a:cubicBezTo>
                <a:cubicBezTo>
                  <a:pt x="5237179" y="2662786"/>
                  <a:pt x="5130109" y="2716471"/>
                  <a:pt x="5108695" y="2727209"/>
                </a:cubicBezTo>
                <a:cubicBezTo>
                  <a:pt x="5087280" y="2727209"/>
                  <a:pt x="5044451" y="2727209"/>
                  <a:pt x="5044451" y="2727209"/>
                </a:cubicBezTo>
                <a:cubicBezTo>
                  <a:pt x="5044451" y="2716471"/>
                  <a:pt x="5033745" y="2716471"/>
                  <a:pt x="5044451" y="2727209"/>
                </a:cubicBezTo>
                <a:cubicBezTo>
                  <a:pt x="4990916" y="2716471"/>
                  <a:pt x="4958795" y="2770157"/>
                  <a:pt x="4926673" y="2759420"/>
                </a:cubicBezTo>
                <a:cubicBezTo>
                  <a:pt x="4937381" y="2759420"/>
                  <a:pt x="4969502" y="2727209"/>
                  <a:pt x="4937381" y="2737946"/>
                </a:cubicBezTo>
                <a:cubicBezTo>
                  <a:pt x="4958795" y="2727209"/>
                  <a:pt x="5076573" y="2662786"/>
                  <a:pt x="5023037" y="2684260"/>
                </a:cubicBezTo>
                <a:cubicBezTo>
                  <a:pt x="4980209" y="2694997"/>
                  <a:pt x="4915967" y="2705734"/>
                  <a:pt x="4883845" y="2727209"/>
                </a:cubicBezTo>
                <a:cubicBezTo>
                  <a:pt x="4862431" y="2737946"/>
                  <a:pt x="4862431" y="2748683"/>
                  <a:pt x="4862431" y="2748683"/>
                </a:cubicBezTo>
                <a:cubicBezTo>
                  <a:pt x="4862431" y="2748683"/>
                  <a:pt x="4830309" y="2737946"/>
                  <a:pt x="4830309" y="2748683"/>
                </a:cubicBezTo>
                <a:cubicBezTo>
                  <a:pt x="4808895" y="2770157"/>
                  <a:pt x="4830309" y="2780894"/>
                  <a:pt x="4830309" y="2802368"/>
                </a:cubicBezTo>
                <a:cubicBezTo>
                  <a:pt x="4830309" y="2802368"/>
                  <a:pt x="4819603" y="2813105"/>
                  <a:pt x="4819603" y="2823842"/>
                </a:cubicBezTo>
                <a:cubicBezTo>
                  <a:pt x="4819603" y="2834579"/>
                  <a:pt x="4830309" y="2845316"/>
                  <a:pt x="4830309" y="2856053"/>
                </a:cubicBezTo>
                <a:cubicBezTo>
                  <a:pt x="4841017" y="2888264"/>
                  <a:pt x="4808895" y="2920475"/>
                  <a:pt x="4808895" y="2941949"/>
                </a:cubicBezTo>
                <a:cubicBezTo>
                  <a:pt x="4808895" y="2974160"/>
                  <a:pt x="4841017" y="2963423"/>
                  <a:pt x="4841017" y="2995635"/>
                </a:cubicBezTo>
                <a:cubicBezTo>
                  <a:pt x="4841017" y="3006372"/>
                  <a:pt x="4830309" y="3017109"/>
                  <a:pt x="4819603" y="3038583"/>
                </a:cubicBezTo>
                <a:cubicBezTo>
                  <a:pt x="4808895" y="3060057"/>
                  <a:pt x="4830309" y="3124479"/>
                  <a:pt x="4819603" y="3145953"/>
                </a:cubicBezTo>
                <a:cubicBezTo>
                  <a:pt x="4819603" y="3167427"/>
                  <a:pt x="4787481" y="3188901"/>
                  <a:pt x="4787481" y="3210375"/>
                </a:cubicBezTo>
                <a:cubicBezTo>
                  <a:pt x="4787481" y="3231849"/>
                  <a:pt x="4808895" y="3253324"/>
                  <a:pt x="4819603" y="3274798"/>
                </a:cubicBezTo>
                <a:cubicBezTo>
                  <a:pt x="4819603" y="3317746"/>
                  <a:pt x="4808895" y="3339220"/>
                  <a:pt x="4798189" y="3360694"/>
                </a:cubicBezTo>
                <a:cubicBezTo>
                  <a:pt x="4798189" y="3414379"/>
                  <a:pt x="4808895" y="3468064"/>
                  <a:pt x="4808895" y="3511013"/>
                </a:cubicBezTo>
                <a:cubicBezTo>
                  <a:pt x="4808895" y="3521750"/>
                  <a:pt x="4798189" y="3532487"/>
                  <a:pt x="4798189" y="3543224"/>
                </a:cubicBezTo>
                <a:cubicBezTo>
                  <a:pt x="4798189" y="3564698"/>
                  <a:pt x="4808895" y="3575435"/>
                  <a:pt x="4798189" y="3596909"/>
                </a:cubicBezTo>
                <a:cubicBezTo>
                  <a:pt x="4798189" y="3607646"/>
                  <a:pt x="4787481" y="3607646"/>
                  <a:pt x="4787481" y="3629120"/>
                </a:cubicBezTo>
                <a:cubicBezTo>
                  <a:pt x="4798189" y="3639857"/>
                  <a:pt x="4808895" y="3629120"/>
                  <a:pt x="4819603" y="3650594"/>
                </a:cubicBezTo>
                <a:cubicBezTo>
                  <a:pt x="4830309" y="3672068"/>
                  <a:pt x="4819603" y="3736490"/>
                  <a:pt x="4819603" y="3768701"/>
                </a:cubicBezTo>
                <a:cubicBezTo>
                  <a:pt x="4808895" y="3800913"/>
                  <a:pt x="4787481" y="3833124"/>
                  <a:pt x="4787481" y="3854598"/>
                </a:cubicBezTo>
                <a:cubicBezTo>
                  <a:pt x="4787481" y="3865335"/>
                  <a:pt x="4808895" y="3897546"/>
                  <a:pt x="4819603" y="3919020"/>
                </a:cubicBezTo>
                <a:cubicBezTo>
                  <a:pt x="4819603" y="3951231"/>
                  <a:pt x="4776774" y="3994179"/>
                  <a:pt x="4776774" y="4015653"/>
                </a:cubicBezTo>
                <a:cubicBezTo>
                  <a:pt x="4776774" y="4015653"/>
                  <a:pt x="4787481" y="4037128"/>
                  <a:pt x="4787481" y="4037128"/>
                </a:cubicBezTo>
                <a:cubicBezTo>
                  <a:pt x="4798189" y="4058602"/>
                  <a:pt x="4755360" y="4112287"/>
                  <a:pt x="4755360" y="4112287"/>
                </a:cubicBezTo>
                <a:cubicBezTo>
                  <a:pt x="4744653" y="4090813"/>
                  <a:pt x="4723239" y="4133761"/>
                  <a:pt x="4701825" y="4155235"/>
                </a:cubicBezTo>
                <a:cubicBezTo>
                  <a:pt x="4658996" y="4176709"/>
                  <a:pt x="4573339" y="4198183"/>
                  <a:pt x="4637582" y="4155235"/>
                </a:cubicBezTo>
                <a:cubicBezTo>
                  <a:pt x="4658996" y="4144498"/>
                  <a:pt x="4733946" y="4080076"/>
                  <a:pt x="4733946" y="4069339"/>
                </a:cubicBezTo>
                <a:cubicBezTo>
                  <a:pt x="4744653" y="4058602"/>
                  <a:pt x="4733946" y="4037128"/>
                  <a:pt x="4733946" y="4026390"/>
                </a:cubicBezTo>
                <a:cubicBezTo>
                  <a:pt x="4744653" y="4037128"/>
                  <a:pt x="4744653" y="4026390"/>
                  <a:pt x="4744653" y="4026390"/>
                </a:cubicBezTo>
                <a:cubicBezTo>
                  <a:pt x="4755360" y="4026390"/>
                  <a:pt x="4766067" y="4015653"/>
                  <a:pt x="4755360" y="4004916"/>
                </a:cubicBezTo>
                <a:cubicBezTo>
                  <a:pt x="4755360" y="4015653"/>
                  <a:pt x="4744653" y="4015653"/>
                  <a:pt x="4744653" y="4026390"/>
                </a:cubicBezTo>
                <a:cubicBezTo>
                  <a:pt x="4733946" y="4026390"/>
                  <a:pt x="4733946" y="4026390"/>
                  <a:pt x="4733946" y="4026390"/>
                </a:cubicBezTo>
                <a:cubicBezTo>
                  <a:pt x="4669703" y="4069339"/>
                  <a:pt x="4616167" y="4090813"/>
                  <a:pt x="4551925" y="4112287"/>
                </a:cubicBezTo>
                <a:cubicBezTo>
                  <a:pt x="4498389" y="4144498"/>
                  <a:pt x="4466269" y="4165972"/>
                  <a:pt x="4423440" y="4187446"/>
                </a:cubicBezTo>
                <a:cubicBezTo>
                  <a:pt x="4412733" y="4187446"/>
                  <a:pt x="4241419" y="4251868"/>
                  <a:pt x="4294955" y="4219657"/>
                </a:cubicBezTo>
                <a:cubicBezTo>
                  <a:pt x="4337783" y="4198183"/>
                  <a:pt x="4466269" y="4165972"/>
                  <a:pt x="4391319" y="4165972"/>
                </a:cubicBezTo>
                <a:cubicBezTo>
                  <a:pt x="4316369" y="4176709"/>
                  <a:pt x="4359197" y="4165972"/>
                  <a:pt x="4380611" y="4155235"/>
                </a:cubicBezTo>
                <a:cubicBezTo>
                  <a:pt x="4455561" y="4112287"/>
                  <a:pt x="4391319" y="4144498"/>
                  <a:pt x="4369905" y="4133761"/>
                </a:cubicBezTo>
                <a:cubicBezTo>
                  <a:pt x="4369905" y="4133761"/>
                  <a:pt x="4402026" y="4112287"/>
                  <a:pt x="4391319" y="4112287"/>
                </a:cubicBezTo>
                <a:cubicBezTo>
                  <a:pt x="4380611" y="4090813"/>
                  <a:pt x="4273541" y="4155235"/>
                  <a:pt x="4262833" y="4144498"/>
                </a:cubicBezTo>
                <a:cubicBezTo>
                  <a:pt x="4273541" y="4155235"/>
                  <a:pt x="4369905" y="4080076"/>
                  <a:pt x="4369905" y="4101550"/>
                </a:cubicBezTo>
                <a:cubicBezTo>
                  <a:pt x="4369905" y="4090813"/>
                  <a:pt x="4348491" y="4080076"/>
                  <a:pt x="4337783" y="4090813"/>
                </a:cubicBezTo>
                <a:cubicBezTo>
                  <a:pt x="4348491" y="4080076"/>
                  <a:pt x="4434147" y="4047865"/>
                  <a:pt x="4380611" y="4058602"/>
                </a:cubicBezTo>
                <a:cubicBezTo>
                  <a:pt x="4327076" y="4058602"/>
                  <a:pt x="4241419" y="4101550"/>
                  <a:pt x="4198591" y="4112287"/>
                </a:cubicBezTo>
                <a:cubicBezTo>
                  <a:pt x="4059399" y="4123024"/>
                  <a:pt x="3963035" y="4144498"/>
                  <a:pt x="3834549" y="4165972"/>
                </a:cubicBezTo>
                <a:cubicBezTo>
                  <a:pt x="3620407" y="4187446"/>
                  <a:pt x="3374144" y="4251868"/>
                  <a:pt x="3170709" y="4284080"/>
                </a:cubicBezTo>
                <a:cubicBezTo>
                  <a:pt x="3074345" y="4294817"/>
                  <a:pt x="3010103" y="4327028"/>
                  <a:pt x="2935153" y="4337765"/>
                </a:cubicBezTo>
                <a:cubicBezTo>
                  <a:pt x="3127881" y="4273343"/>
                  <a:pt x="3352730" y="4241131"/>
                  <a:pt x="3556165" y="4198183"/>
                </a:cubicBezTo>
                <a:cubicBezTo>
                  <a:pt x="3598993" y="4198183"/>
                  <a:pt x="3641822" y="4187446"/>
                  <a:pt x="3673943" y="4176709"/>
                </a:cubicBezTo>
                <a:cubicBezTo>
                  <a:pt x="3770307" y="4176709"/>
                  <a:pt x="3845257" y="4144498"/>
                  <a:pt x="3930913" y="4112287"/>
                </a:cubicBezTo>
                <a:cubicBezTo>
                  <a:pt x="3963035" y="4123024"/>
                  <a:pt x="3941621" y="4101550"/>
                  <a:pt x="3930913" y="4112287"/>
                </a:cubicBezTo>
                <a:cubicBezTo>
                  <a:pt x="3641822" y="4155235"/>
                  <a:pt x="3352730" y="4208920"/>
                  <a:pt x="3085053" y="4273343"/>
                </a:cubicBezTo>
                <a:cubicBezTo>
                  <a:pt x="3085053" y="4273343"/>
                  <a:pt x="3085053" y="4273343"/>
                  <a:pt x="3085053" y="4262606"/>
                </a:cubicBezTo>
                <a:cubicBezTo>
                  <a:pt x="3117174" y="4273343"/>
                  <a:pt x="3095760" y="4241131"/>
                  <a:pt x="3085053" y="4262606"/>
                </a:cubicBezTo>
                <a:cubicBezTo>
                  <a:pt x="3074345" y="4262606"/>
                  <a:pt x="3052931" y="4262606"/>
                  <a:pt x="3052931" y="4273343"/>
                </a:cubicBezTo>
                <a:cubicBezTo>
                  <a:pt x="3052931" y="4273343"/>
                  <a:pt x="3052931" y="4273343"/>
                  <a:pt x="3031517" y="4273343"/>
                </a:cubicBezTo>
                <a:cubicBezTo>
                  <a:pt x="3202831" y="4208920"/>
                  <a:pt x="3459801" y="4187446"/>
                  <a:pt x="3631115" y="4144498"/>
                </a:cubicBezTo>
                <a:cubicBezTo>
                  <a:pt x="3641822" y="4144498"/>
                  <a:pt x="3652529" y="4133761"/>
                  <a:pt x="3652529" y="4133761"/>
                </a:cubicBezTo>
                <a:cubicBezTo>
                  <a:pt x="3663236" y="4133761"/>
                  <a:pt x="3684650" y="4144498"/>
                  <a:pt x="3695357" y="4133761"/>
                </a:cubicBezTo>
                <a:cubicBezTo>
                  <a:pt x="3727479" y="4123024"/>
                  <a:pt x="3748893" y="4112287"/>
                  <a:pt x="3791721" y="4101550"/>
                </a:cubicBezTo>
                <a:cubicBezTo>
                  <a:pt x="3866671" y="4090813"/>
                  <a:pt x="3984449" y="4069339"/>
                  <a:pt x="4059399" y="4058602"/>
                </a:cubicBezTo>
                <a:cubicBezTo>
                  <a:pt x="4123641" y="4047865"/>
                  <a:pt x="4187884" y="4026390"/>
                  <a:pt x="4112934" y="4037128"/>
                </a:cubicBezTo>
                <a:cubicBezTo>
                  <a:pt x="4059399" y="4037128"/>
                  <a:pt x="3877378" y="4080076"/>
                  <a:pt x="3770307" y="4101550"/>
                </a:cubicBezTo>
                <a:cubicBezTo>
                  <a:pt x="3481215" y="4144498"/>
                  <a:pt x="3127881" y="4208920"/>
                  <a:pt x="2881618" y="4284080"/>
                </a:cubicBezTo>
                <a:cubicBezTo>
                  <a:pt x="2881618" y="4284080"/>
                  <a:pt x="2881618" y="4284080"/>
                  <a:pt x="2881618" y="4273343"/>
                </a:cubicBezTo>
                <a:cubicBezTo>
                  <a:pt x="2924446" y="4284080"/>
                  <a:pt x="2892325" y="4251868"/>
                  <a:pt x="2881618" y="4273343"/>
                </a:cubicBezTo>
                <a:cubicBezTo>
                  <a:pt x="2860203" y="4273343"/>
                  <a:pt x="2860203" y="4284080"/>
                  <a:pt x="2881618" y="4284080"/>
                </a:cubicBezTo>
                <a:cubicBezTo>
                  <a:pt x="2860203" y="4294817"/>
                  <a:pt x="2838789" y="4305554"/>
                  <a:pt x="2806668" y="4305554"/>
                </a:cubicBezTo>
                <a:cubicBezTo>
                  <a:pt x="2849497" y="4294817"/>
                  <a:pt x="2795961" y="4294817"/>
                  <a:pt x="2785254" y="4305554"/>
                </a:cubicBezTo>
                <a:cubicBezTo>
                  <a:pt x="2742425" y="4305554"/>
                  <a:pt x="2710304" y="4327028"/>
                  <a:pt x="2667476" y="4337765"/>
                </a:cubicBezTo>
                <a:cubicBezTo>
                  <a:pt x="2838789" y="4262606"/>
                  <a:pt x="3020810" y="4208920"/>
                  <a:pt x="3213538" y="4165972"/>
                </a:cubicBezTo>
                <a:cubicBezTo>
                  <a:pt x="3384851" y="4133761"/>
                  <a:pt x="3545458" y="4123024"/>
                  <a:pt x="3748893" y="4080076"/>
                </a:cubicBezTo>
                <a:cubicBezTo>
                  <a:pt x="3770307" y="4080076"/>
                  <a:pt x="3963035" y="4037128"/>
                  <a:pt x="3855964" y="4047865"/>
                </a:cubicBezTo>
                <a:cubicBezTo>
                  <a:pt x="3577579" y="4080076"/>
                  <a:pt x="3267073" y="4155235"/>
                  <a:pt x="3042224" y="4187446"/>
                </a:cubicBezTo>
                <a:cubicBezTo>
                  <a:pt x="3020810" y="4187446"/>
                  <a:pt x="2881618" y="4230394"/>
                  <a:pt x="2924446" y="4198183"/>
                </a:cubicBezTo>
                <a:cubicBezTo>
                  <a:pt x="2956567" y="4165972"/>
                  <a:pt x="3042224" y="4165972"/>
                  <a:pt x="3106467" y="4144498"/>
                </a:cubicBezTo>
                <a:cubicBezTo>
                  <a:pt x="3256366" y="4112287"/>
                  <a:pt x="3438387" y="4080076"/>
                  <a:pt x="3588286" y="4047865"/>
                </a:cubicBezTo>
                <a:cubicBezTo>
                  <a:pt x="3706064" y="4026390"/>
                  <a:pt x="3813135" y="4026390"/>
                  <a:pt x="3898792" y="4004916"/>
                </a:cubicBezTo>
                <a:cubicBezTo>
                  <a:pt x="3898792" y="4004916"/>
                  <a:pt x="3909499" y="3983442"/>
                  <a:pt x="3920206" y="3983442"/>
                </a:cubicBezTo>
                <a:cubicBezTo>
                  <a:pt x="3984449" y="3972705"/>
                  <a:pt x="4070106" y="3961968"/>
                  <a:pt x="4123641" y="3951231"/>
                </a:cubicBezTo>
                <a:cubicBezTo>
                  <a:pt x="4145055" y="3940494"/>
                  <a:pt x="4187884" y="3940494"/>
                  <a:pt x="4198591" y="3919020"/>
                </a:cubicBezTo>
                <a:cubicBezTo>
                  <a:pt x="4220005" y="3919020"/>
                  <a:pt x="4198591" y="3897546"/>
                  <a:pt x="4198591" y="3919020"/>
                </a:cubicBezTo>
                <a:cubicBezTo>
                  <a:pt x="4059399" y="3940494"/>
                  <a:pt x="3909499" y="3972705"/>
                  <a:pt x="3770307" y="3994179"/>
                </a:cubicBezTo>
                <a:cubicBezTo>
                  <a:pt x="3342023" y="4047865"/>
                  <a:pt x="2870911" y="4155235"/>
                  <a:pt x="2506869" y="4294817"/>
                </a:cubicBezTo>
                <a:cubicBezTo>
                  <a:pt x="2410506" y="4337765"/>
                  <a:pt x="2549698" y="4273343"/>
                  <a:pt x="2549698" y="4262606"/>
                </a:cubicBezTo>
                <a:cubicBezTo>
                  <a:pt x="2560405" y="4262606"/>
                  <a:pt x="2560405" y="4241131"/>
                  <a:pt x="2560405" y="4241131"/>
                </a:cubicBezTo>
                <a:cubicBezTo>
                  <a:pt x="2571112" y="4241131"/>
                  <a:pt x="2592526" y="4241131"/>
                  <a:pt x="2613940" y="4230394"/>
                </a:cubicBezTo>
                <a:cubicBezTo>
                  <a:pt x="2635355" y="4219657"/>
                  <a:pt x="2646061" y="4198183"/>
                  <a:pt x="2646061" y="4198183"/>
                </a:cubicBezTo>
                <a:cubicBezTo>
                  <a:pt x="2635355" y="4187446"/>
                  <a:pt x="2538991" y="4230394"/>
                  <a:pt x="2496162" y="4241131"/>
                </a:cubicBezTo>
                <a:cubicBezTo>
                  <a:pt x="2410506" y="4284080"/>
                  <a:pt x="2367677" y="4316291"/>
                  <a:pt x="2282020" y="4337765"/>
                </a:cubicBezTo>
                <a:cubicBezTo>
                  <a:pt x="2282020" y="4327028"/>
                  <a:pt x="2292727" y="4327028"/>
                  <a:pt x="2292727" y="4327028"/>
                </a:cubicBezTo>
                <a:cubicBezTo>
                  <a:pt x="2303435" y="4327028"/>
                  <a:pt x="2303435" y="4327028"/>
                  <a:pt x="2303435" y="4316291"/>
                </a:cubicBezTo>
                <a:cubicBezTo>
                  <a:pt x="2314142" y="4316291"/>
                  <a:pt x="2314142" y="4316291"/>
                  <a:pt x="2314142" y="4316291"/>
                </a:cubicBezTo>
                <a:cubicBezTo>
                  <a:pt x="2324849" y="4305554"/>
                  <a:pt x="2314142" y="4305554"/>
                  <a:pt x="2314142" y="4316291"/>
                </a:cubicBezTo>
                <a:cubicBezTo>
                  <a:pt x="2314142" y="4305554"/>
                  <a:pt x="2303435" y="4316291"/>
                  <a:pt x="2303435" y="4316291"/>
                </a:cubicBezTo>
                <a:cubicBezTo>
                  <a:pt x="2292727" y="4316291"/>
                  <a:pt x="2292727" y="4316291"/>
                  <a:pt x="2292727" y="4327028"/>
                </a:cubicBezTo>
                <a:cubicBezTo>
                  <a:pt x="2260606" y="4327028"/>
                  <a:pt x="2228485" y="4348502"/>
                  <a:pt x="2185657" y="4380713"/>
                </a:cubicBezTo>
                <a:cubicBezTo>
                  <a:pt x="2174949" y="4391450"/>
                  <a:pt x="2046464" y="4455872"/>
                  <a:pt x="2100000" y="4412924"/>
                </a:cubicBezTo>
                <a:cubicBezTo>
                  <a:pt x="2217778" y="4327028"/>
                  <a:pt x="2324849" y="4262606"/>
                  <a:pt x="2464041" y="4198183"/>
                </a:cubicBezTo>
                <a:cubicBezTo>
                  <a:pt x="2538991" y="4155235"/>
                  <a:pt x="2421213" y="4198183"/>
                  <a:pt x="2421213" y="4198183"/>
                </a:cubicBezTo>
                <a:cubicBezTo>
                  <a:pt x="2421213" y="4208920"/>
                  <a:pt x="2314142" y="4262606"/>
                  <a:pt x="2303435" y="4273343"/>
                </a:cubicBezTo>
                <a:cubicBezTo>
                  <a:pt x="2271313" y="4294817"/>
                  <a:pt x="2239192" y="4305554"/>
                  <a:pt x="2228485" y="4316291"/>
                </a:cubicBezTo>
                <a:cubicBezTo>
                  <a:pt x="2217778" y="4316291"/>
                  <a:pt x="2217778" y="4294817"/>
                  <a:pt x="2207071" y="4294817"/>
                </a:cubicBezTo>
                <a:cubicBezTo>
                  <a:pt x="2196364" y="4305554"/>
                  <a:pt x="2164242" y="4348502"/>
                  <a:pt x="2142828" y="4337765"/>
                </a:cubicBezTo>
                <a:cubicBezTo>
                  <a:pt x="2110707" y="4337765"/>
                  <a:pt x="2185657" y="4316291"/>
                  <a:pt x="2174949" y="4305554"/>
                </a:cubicBezTo>
                <a:cubicBezTo>
                  <a:pt x="2174949" y="4284080"/>
                  <a:pt x="2121414" y="4327028"/>
                  <a:pt x="2100000" y="4337765"/>
                </a:cubicBezTo>
                <a:cubicBezTo>
                  <a:pt x="2078586" y="4348502"/>
                  <a:pt x="1992929" y="4412924"/>
                  <a:pt x="2057171" y="4359239"/>
                </a:cubicBezTo>
                <a:cubicBezTo>
                  <a:pt x="2089293" y="4337765"/>
                  <a:pt x="2110707" y="4316291"/>
                  <a:pt x="2132122" y="4294817"/>
                </a:cubicBezTo>
                <a:cubicBezTo>
                  <a:pt x="2142828" y="4284080"/>
                  <a:pt x="2132122" y="4284080"/>
                  <a:pt x="2132122" y="4294817"/>
                </a:cubicBezTo>
                <a:cubicBezTo>
                  <a:pt x="2014343" y="4369976"/>
                  <a:pt x="1907272" y="4445135"/>
                  <a:pt x="1821615" y="4541769"/>
                </a:cubicBezTo>
                <a:cubicBezTo>
                  <a:pt x="1789494" y="4573980"/>
                  <a:pt x="1746666" y="4638402"/>
                  <a:pt x="1735958" y="4638402"/>
                </a:cubicBezTo>
                <a:cubicBezTo>
                  <a:pt x="1725251" y="4627665"/>
                  <a:pt x="1778787" y="4563243"/>
                  <a:pt x="1778787" y="4563243"/>
                </a:cubicBezTo>
                <a:cubicBezTo>
                  <a:pt x="1843029" y="4509557"/>
                  <a:pt x="1843029" y="4488083"/>
                  <a:pt x="1896565" y="4434398"/>
                </a:cubicBezTo>
                <a:cubicBezTo>
                  <a:pt x="1907272" y="4423661"/>
                  <a:pt x="2003636" y="4348502"/>
                  <a:pt x="1939393" y="4391450"/>
                </a:cubicBezTo>
                <a:cubicBezTo>
                  <a:pt x="1843029" y="4455872"/>
                  <a:pt x="1800201" y="4552506"/>
                  <a:pt x="1714544" y="4616928"/>
                </a:cubicBezTo>
                <a:cubicBezTo>
                  <a:pt x="1735958" y="4595454"/>
                  <a:pt x="1768080" y="4520294"/>
                  <a:pt x="1746666" y="4531032"/>
                </a:cubicBezTo>
                <a:cubicBezTo>
                  <a:pt x="1714544" y="4552506"/>
                  <a:pt x="1682423" y="4616928"/>
                  <a:pt x="1661009" y="4627665"/>
                </a:cubicBezTo>
                <a:cubicBezTo>
                  <a:pt x="1735958" y="4520294"/>
                  <a:pt x="1821615" y="4423661"/>
                  <a:pt x="1907272" y="4327028"/>
                </a:cubicBezTo>
                <a:cubicBezTo>
                  <a:pt x="1875151" y="4348502"/>
                  <a:pt x="1832322" y="4391450"/>
                  <a:pt x="1800201" y="4423661"/>
                </a:cubicBezTo>
                <a:cubicBezTo>
                  <a:pt x="1746666" y="4477346"/>
                  <a:pt x="1703837" y="4552506"/>
                  <a:pt x="1650302" y="4606191"/>
                </a:cubicBezTo>
                <a:cubicBezTo>
                  <a:pt x="1618181" y="4649139"/>
                  <a:pt x="1661009" y="4552506"/>
                  <a:pt x="1671716" y="4552506"/>
                </a:cubicBezTo>
                <a:cubicBezTo>
                  <a:pt x="1661009" y="4541769"/>
                  <a:pt x="1596766" y="4638402"/>
                  <a:pt x="1596766" y="4649139"/>
                </a:cubicBezTo>
                <a:cubicBezTo>
                  <a:pt x="1596766" y="4638402"/>
                  <a:pt x="1575352" y="4681350"/>
                  <a:pt x="1575352" y="4670613"/>
                </a:cubicBezTo>
                <a:cubicBezTo>
                  <a:pt x="1553938" y="4670613"/>
                  <a:pt x="1661009" y="4552506"/>
                  <a:pt x="1618181" y="4573980"/>
                </a:cubicBezTo>
                <a:cubicBezTo>
                  <a:pt x="1618181" y="4573980"/>
                  <a:pt x="1615504" y="4571296"/>
                  <a:pt x="1614165" y="4568611"/>
                </a:cubicBezTo>
                <a:lnTo>
                  <a:pt x="1613744" y="4565514"/>
                </a:lnTo>
                <a:lnTo>
                  <a:pt x="1618181" y="4563243"/>
                </a:lnTo>
                <a:cubicBezTo>
                  <a:pt x="1615504" y="4563243"/>
                  <a:pt x="1614165" y="4563914"/>
                  <a:pt x="1613663" y="4564920"/>
                </a:cubicBezTo>
                <a:lnTo>
                  <a:pt x="1613744" y="4565514"/>
                </a:lnTo>
                <a:lnTo>
                  <a:pt x="1594257" y="4575490"/>
                </a:lnTo>
                <a:cubicBezTo>
                  <a:pt x="1570668" y="4598138"/>
                  <a:pt x="1548584" y="4646455"/>
                  <a:pt x="1532524" y="4670613"/>
                </a:cubicBezTo>
                <a:cubicBezTo>
                  <a:pt x="1511109" y="4713561"/>
                  <a:pt x="1489695" y="4767246"/>
                  <a:pt x="1468281" y="4788721"/>
                </a:cubicBezTo>
                <a:cubicBezTo>
                  <a:pt x="1457574" y="4799458"/>
                  <a:pt x="1436160" y="4831669"/>
                  <a:pt x="1436160" y="4831669"/>
                </a:cubicBezTo>
                <a:cubicBezTo>
                  <a:pt x="1425453" y="4842406"/>
                  <a:pt x="1414745" y="4831669"/>
                  <a:pt x="1404038" y="4831669"/>
                </a:cubicBezTo>
                <a:cubicBezTo>
                  <a:pt x="1393331" y="4842406"/>
                  <a:pt x="1393331" y="4885354"/>
                  <a:pt x="1382624" y="4906828"/>
                </a:cubicBezTo>
                <a:cubicBezTo>
                  <a:pt x="1361210" y="4939039"/>
                  <a:pt x="1339796" y="4971250"/>
                  <a:pt x="1339796" y="4992724"/>
                </a:cubicBezTo>
                <a:cubicBezTo>
                  <a:pt x="1329089" y="5003461"/>
                  <a:pt x="1329089" y="5014198"/>
                  <a:pt x="1318382" y="5024935"/>
                </a:cubicBezTo>
                <a:cubicBezTo>
                  <a:pt x="1296967" y="5121569"/>
                  <a:pt x="1307674" y="5239676"/>
                  <a:pt x="1286260" y="5347047"/>
                </a:cubicBezTo>
                <a:cubicBezTo>
                  <a:pt x="1286260" y="5368521"/>
                  <a:pt x="1243432" y="5508102"/>
                  <a:pt x="1243432" y="5508102"/>
                </a:cubicBezTo>
                <a:cubicBezTo>
                  <a:pt x="1243432" y="5508102"/>
                  <a:pt x="1211311" y="5508102"/>
                  <a:pt x="1200604" y="5497365"/>
                </a:cubicBezTo>
                <a:cubicBezTo>
                  <a:pt x="1189896" y="5486628"/>
                  <a:pt x="1200604" y="5454417"/>
                  <a:pt x="1200604" y="5443680"/>
                </a:cubicBezTo>
                <a:cubicBezTo>
                  <a:pt x="1189896" y="5422206"/>
                  <a:pt x="1157775" y="5411469"/>
                  <a:pt x="1157775" y="5400732"/>
                </a:cubicBezTo>
                <a:cubicBezTo>
                  <a:pt x="1136361" y="5271887"/>
                  <a:pt x="1147068" y="5422206"/>
                  <a:pt x="1147068" y="5443680"/>
                </a:cubicBezTo>
                <a:cubicBezTo>
                  <a:pt x="1136361" y="5486628"/>
                  <a:pt x="1093533" y="5389995"/>
                  <a:pt x="1104240" y="5389995"/>
                </a:cubicBezTo>
                <a:cubicBezTo>
                  <a:pt x="1093533" y="5389995"/>
                  <a:pt x="1104240" y="5411469"/>
                  <a:pt x="1093533" y="5432943"/>
                </a:cubicBezTo>
                <a:cubicBezTo>
                  <a:pt x="1093533" y="5508102"/>
                  <a:pt x="1082825" y="5432943"/>
                  <a:pt x="1072118" y="5379258"/>
                </a:cubicBezTo>
                <a:cubicBezTo>
                  <a:pt x="1050704" y="5314836"/>
                  <a:pt x="1050704" y="5207465"/>
                  <a:pt x="1050704" y="5143043"/>
                </a:cubicBezTo>
                <a:cubicBezTo>
                  <a:pt x="1050704" y="5153780"/>
                  <a:pt x="1072118" y="5035672"/>
                  <a:pt x="1061411" y="5035672"/>
                </a:cubicBezTo>
                <a:cubicBezTo>
                  <a:pt x="1050704" y="5014198"/>
                  <a:pt x="1050704" y="5057147"/>
                  <a:pt x="1050704" y="5078621"/>
                </a:cubicBezTo>
                <a:cubicBezTo>
                  <a:pt x="1050704" y="5078621"/>
                  <a:pt x="1029290" y="5143043"/>
                  <a:pt x="1029290" y="5143043"/>
                </a:cubicBezTo>
                <a:cubicBezTo>
                  <a:pt x="1029290" y="5143043"/>
                  <a:pt x="1029290" y="5132306"/>
                  <a:pt x="1029290" y="5120227"/>
                </a:cubicBezTo>
                <a:lnTo>
                  <a:pt x="1029290" y="5110832"/>
                </a:lnTo>
                <a:lnTo>
                  <a:pt x="1029290" y="5104121"/>
                </a:lnTo>
                <a:lnTo>
                  <a:pt x="1029290" y="5102276"/>
                </a:lnTo>
                <a:lnTo>
                  <a:pt x="1029290" y="5098417"/>
                </a:lnTo>
                <a:cubicBezTo>
                  <a:pt x="1029290" y="5089358"/>
                  <a:pt x="1029290" y="5089358"/>
                  <a:pt x="1029290" y="5089358"/>
                </a:cubicBezTo>
                <a:cubicBezTo>
                  <a:pt x="1029290" y="5067884"/>
                  <a:pt x="1018583" y="5035672"/>
                  <a:pt x="1029290" y="4981987"/>
                </a:cubicBezTo>
                <a:cubicBezTo>
                  <a:pt x="1029290" y="4965882"/>
                  <a:pt x="1035313" y="4925618"/>
                  <a:pt x="1033807" y="4897433"/>
                </a:cubicBezTo>
                <a:lnTo>
                  <a:pt x="1031453" y="4885542"/>
                </a:lnTo>
                <a:lnTo>
                  <a:pt x="1032134" y="4884012"/>
                </a:lnTo>
                <a:cubicBezTo>
                  <a:pt x="1032636" y="4880656"/>
                  <a:pt x="1031967" y="4877301"/>
                  <a:pt x="1029290" y="4874617"/>
                </a:cubicBezTo>
                <a:lnTo>
                  <a:pt x="1031453" y="4885542"/>
                </a:lnTo>
                <a:lnTo>
                  <a:pt x="1027952" y="4893407"/>
                </a:lnTo>
                <a:cubicBezTo>
                  <a:pt x="1023937" y="4898775"/>
                  <a:pt x="1018583" y="4901459"/>
                  <a:pt x="1018583" y="4896091"/>
                </a:cubicBezTo>
                <a:cubicBezTo>
                  <a:pt x="1018583" y="4906828"/>
                  <a:pt x="1029290" y="4960513"/>
                  <a:pt x="1018583" y="4981987"/>
                </a:cubicBezTo>
                <a:cubicBezTo>
                  <a:pt x="1018583" y="4981987"/>
                  <a:pt x="1007876" y="4917565"/>
                  <a:pt x="1007876" y="4917565"/>
                </a:cubicBezTo>
                <a:cubicBezTo>
                  <a:pt x="1007876" y="4896091"/>
                  <a:pt x="1029290" y="4853143"/>
                  <a:pt x="1029290" y="4831669"/>
                </a:cubicBezTo>
                <a:cubicBezTo>
                  <a:pt x="1039997" y="4810195"/>
                  <a:pt x="1029290" y="4777983"/>
                  <a:pt x="1039997" y="4745772"/>
                </a:cubicBezTo>
                <a:cubicBezTo>
                  <a:pt x="1050704" y="4670613"/>
                  <a:pt x="1072118" y="4584717"/>
                  <a:pt x="1093533" y="4509557"/>
                </a:cubicBezTo>
                <a:cubicBezTo>
                  <a:pt x="1157775" y="4294817"/>
                  <a:pt x="1232725" y="4123024"/>
                  <a:pt x="1350503" y="3961968"/>
                </a:cubicBezTo>
                <a:cubicBezTo>
                  <a:pt x="1361210" y="3940494"/>
                  <a:pt x="1414745" y="3876072"/>
                  <a:pt x="1414745" y="3865335"/>
                </a:cubicBezTo>
                <a:cubicBezTo>
                  <a:pt x="1414745" y="3865335"/>
                  <a:pt x="1404038" y="3843861"/>
                  <a:pt x="1404038" y="3843861"/>
                </a:cubicBezTo>
                <a:cubicBezTo>
                  <a:pt x="1329089" y="3811650"/>
                  <a:pt x="1179189" y="3843861"/>
                  <a:pt x="1072118" y="3843861"/>
                </a:cubicBezTo>
                <a:cubicBezTo>
                  <a:pt x="922219" y="3854598"/>
                  <a:pt x="750905" y="3854598"/>
                  <a:pt x="654542" y="3843861"/>
                </a:cubicBezTo>
                <a:cubicBezTo>
                  <a:pt x="633127" y="3843861"/>
                  <a:pt x="633127" y="3843861"/>
                  <a:pt x="622420" y="3843861"/>
                </a:cubicBezTo>
                <a:cubicBezTo>
                  <a:pt x="579592" y="3833124"/>
                  <a:pt x="611713" y="3854598"/>
                  <a:pt x="622420" y="3854598"/>
                </a:cubicBezTo>
                <a:cubicBezTo>
                  <a:pt x="654542" y="3854598"/>
                  <a:pt x="665249" y="3854598"/>
                  <a:pt x="686663" y="3854598"/>
                </a:cubicBezTo>
                <a:cubicBezTo>
                  <a:pt x="686663" y="3854598"/>
                  <a:pt x="686663" y="3854598"/>
                  <a:pt x="688001" y="3854598"/>
                </a:cubicBezTo>
                <a:lnTo>
                  <a:pt x="689842" y="3854598"/>
                </a:lnTo>
                <a:cubicBezTo>
                  <a:pt x="689674" y="3854598"/>
                  <a:pt x="691347" y="3854598"/>
                  <a:pt x="693355" y="3854598"/>
                </a:cubicBezTo>
                <a:lnTo>
                  <a:pt x="697370" y="3854598"/>
                </a:lnTo>
                <a:cubicBezTo>
                  <a:pt x="700047" y="3854598"/>
                  <a:pt x="700047" y="3854598"/>
                  <a:pt x="698876" y="3854598"/>
                </a:cubicBezTo>
                <a:lnTo>
                  <a:pt x="700047" y="3854598"/>
                </a:lnTo>
                <a:cubicBezTo>
                  <a:pt x="702723" y="3854598"/>
                  <a:pt x="708077" y="3854598"/>
                  <a:pt x="718784" y="3854598"/>
                </a:cubicBezTo>
                <a:cubicBezTo>
                  <a:pt x="804441" y="3854598"/>
                  <a:pt x="708077" y="3865335"/>
                  <a:pt x="697370" y="3865335"/>
                </a:cubicBezTo>
                <a:cubicBezTo>
                  <a:pt x="665249" y="3865335"/>
                  <a:pt x="568885" y="3854598"/>
                  <a:pt x="568885" y="3854598"/>
                </a:cubicBezTo>
                <a:cubicBezTo>
                  <a:pt x="568885" y="3854598"/>
                  <a:pt x="601006" y="3886809"/>
                  <a:pt x="611713" y="3876072"/>
                </a:cubicBezTo>
                <a:cubicBezTo>
                  <a:pt x="568885" y="3908283"/>
                  <a:pt x="472521" y="3876072"/>
                  <a:pt x="451107" y="3876072"/>
                </a:cubicBezTo>
                <a:cubicBezTo>
                  <a:pt x="429692" y="3876072"/>
                  <a:pt x="408278" y="3876072"/>
                  <a:pt x="397571" y="3876072"/>
                </a:cubicBezTo>
                <a:cubicBezTo>
                  <a:pt x="344036" y="3865335"/>
                  <a:pt x="172722" y="3843861"/>
                  <a:pt x="162015" y="3811650"/>
                </a:cubicBezTo>
                <a:cubicBezTo>
                  <a:pt x="151308" y="3800913"/>
                  <a:pt x="183429" y="3779439"/>
                  <a:pt x="172722" y="3779439"/>
                </a:cubicBezTo>
                <a:cubicBezTo>
                  <a:pt x="226258" y="3757964"/>
                  <a:pt x="162015" y="3768701"/>
                  <a:pt x="151308" y="3747227"/>
                </a:cubicBezTo>
                <a:cubicBezTo>
                  <a:pt x="151308" y="3725753"/>
                  <a:pt x="194136" y="3704279"/>
                  <a:pt x="194136" y="3704279"/>
                </a:cubicBezTo>
                <a:cubicBezTo>
                  <a:pt x="194136" y="3693542"/>
                  <a:pt x="151308" y="3704279"/>
                  <a:pt x="119187" y="3682805"/>
                </a:cubicBezTo>
                <a:cubicBezTo>
                  <a:pt x="119187" y="3682805"/>
                  <a:pt x="129894" y="3672068"/>
                  <a:pt x="129894" y="3672068"/>
                </a:cubicBezTo>
                <a:cubicBezTo>
                  <a:pt x="129894" y="3661331"/>
                  <a:pt x="108480" y="3661331"/>
                  <a:pt x="108480" y="3661331"/>
                </a:cubicBezTo>
                <a:cubicBezTo>
                  <a:pt x="108480" y="3661331"/>
                  <a:pt x="108480" y="3650594"/>
                  <a:pt x="108480" y="3641199"/>
                </a:cubicBezTo>
                <a:lnTo>
                  <a:pt x="108480" y="3639918"/>
                </a:lnTo>
                <a:lnTo>
                  <a:pt x="112014" y="3622971"/>
                </a:lnTo>
                <a:lnTo>
                  <a:pt x="112314" y="3621430"/>
                </a:lnTo>
                <a:lnTo>
                  <a:pt x="113833" y="3618383"/>
                </a:lnTo>
                <a:cubicBezTo>
                  <a:pt x="116510" y="3615699"/>
                  <a:pt x="119187" y="3613015"/>
                  <a:pt x="119187" y="3607646"/>
                </a:cubicBezTo>
                <a:cubicBezTo>
                  <a:pt x="119187" y="3596909"/>
                  <a:pt x="119187" y="3596909"/>
                  <a:pt x="119187" y="3586172"/>
                </a:cubicBezTo>
                <a:lnTo>
                  <a:pt x="112314" y="3621430"/>
                </a:lnTo>
                <a:lnTo>
                  <a:pt x="108480" y="3629120"/>
                </a:lnTo>
                <a:cubicBezTo>
                  <a:pt x="108480" y="3626436"/>
                  <a:pt x="108480" y="3627107"/>
                  <a:pt x="108480" y="3629624"/>
                </a:cubicBezTo>
                <a:lnTo>
                  <a:pt x="108480" y="3639918"/>
                </a:lnTo>
                <a:lnTo>
                  <a:pt x="106472" y="3649546"/>
                </a:lnTo>
                <a:cubicBezTo>
                  <a:pt x="84221" y="3751422"/>
                  <a:pt x="111157" y="3555303"/>
                  <a:pt x="129894" y="3564698"/>
                </a:cubicBezTo>
                <a:cubicBezTo>
                  <a:pt x="119187" y="3553961"/>
                  <a:pt x="87065" y="3564698"/>
                  <a:pt x="87065" y="3553961"/>
                </a:cubicBezTo>
                <a:cubicBezTo>
                  <a:pt x="87065" y="3521750"/>
                  <a:pt x="129894" y="3532487"/>
                  <a:pt x="129894" y="3521750"/>
                </a:cubicBezTo>
                <a:cubicBezTo>
                  <a:pt x="140601" y="3500275"/>
                  <a:pt x="44237" y="3478801"/>
                  <a:pt x="44237" y="3468064"/>
                </a:cubicBezTo>
                <a:cubicBezTo>
                  <a:pt x="33530" y="3435853"/>
                  <a:pt x="76358" y="3435853"/>
                  <a:pt x="87065" y="3425116"/>
                </a:cubicBezTo>
                <a:cubicBezTo>
                  <a:pt x="87065" y="3425116"/>
                  <a:pt x="76358" y="3414379"/>
                  <a:pt x="76358" y="3403642"/>
                </a:cubicBezTo>
                <a:cubicBezTo>
                  <a:pt x="76358" y="3403642"/>
                  <a:pt x="140601" y="3403642"/>
                  <a:pt x="151308" y="3403642"/>
                </a:cubicBezTo>
                <a:cubicBezTo>
                  <a:pt x="151308" y="3371431"/>
                  <a:pt x="119187" y="3392905"/>
                  <a:pt x="108480" y="3382168"/>
                </a:cubicBezTo>
                <a:cubicBezTo>
                  <a:pt x="108480" y="3382168"/>
                  <a:pt x="97772" y="3360694"/>
                  <a:pt x="87065" y="3360694"/>
                </a:cubicBezTo>
                <a:cubicBezTo>
                  <a:pt x="33530" y="3339220"/>
                  <a:pt x="215551" y="3360694"/>
                  <a:pt x="129894" y="3307009"/>
                </a:cubicBezTo>
                <a:cubicBezTo>
                  <a:pt x="119187" y="3296272"/>
                  <a:pt x="97772" y="3285535"/>
                  <a:pt x="87065" y="3274798"/>
                </a:cubicBezTo>
                <a:cubicBezTo>
                  <a:pt x="87065" y="3285535"/>
                  <a:pt x="65651" y="3285535"/>
                  <a:pt x="65651" y="3285535"/>
                </a:cubicBezTo>
                <a:cubicBezTo>
                  <a:pt x="54944" y="3264061"/>
                  <a:pt x="87065" y="3242586"/>
                  <a:pt x="108480" y="3231849"/>
                </a:cubicBezTo>
                <a:cubicBezTo>
                  <a:pt x="119187" y="3231849"/>
                  <a:pt x="151308" y="3231849"/>
                  <a:pt x="151308" y="3231849"/>
                </a:cubicBezTo>
                <a:cubicBezTo>
                  <a:pt x="162015" y="3210375"/>
                  <a:pt x="97772" y="3221112"/>
                  <a:pt x="97772" y="3221112"/>
                </a:cubicBezTo>
                <a:cubicBezTo>
                  <a:pt x="87065" y="3210375"/>
                  <a:pt x="119187" y="3199638"/>
                  <a:pt x="119187" y="3199638"/>
                </a:cubicBezTo>
                <a:cubicBezTo>
                  <a:pt x="119187" y="3188901"/>
                  <a:pt x="22823" y="3167427"/>
                  <a:pt x="76358" y="3156690"/>
                </a:cubicBezTo>
                <a:cubicBezTo>
                  <a:pt x="87065" y="3167427"/>
                  <a:pt x="87065" y="3156690"/>
                  <a:pt x="76358" y="3156690"/>
                </a:cubicBezTo>
                <a:cubicBezTo>
                  <a:pt x="129894" y="3156690"/>
                  <a:pt x="87065" y="3145953"/>
                  <a:pt x="97772" y="3124479"/>
                </a:cubicBezTo>
                <a:cubicBezTo>
                  <a:pt x="97772" y="3124479"/>
                  <a:pt x="140601" y="3103005"/>
                  <a:pt x="129894" y="3113742"/>
                </a:cubicBezTo>
                <a:cubicBezTo>
                  <a:pt x="140601" y="3103005"/>
                  <a:pt x="151308" y="3103005"/>
                  <a:pt x="151308" y="3092268"/>
                </a:cubicBezTo>
                <a:cubicBezTo>
                  <a:pt x="162015" y="3060057"/>
                  <a:pt x="119187" y="3070794"/>
                  <a:pt x="108480" y="3060057"/>
                </a:cubicBezTo>
                <a:cubicBezTo>
                  <a:pt x="97772" y="3060057"/>
                  <a:pt x="108480" y="3038583"/>
                  <a:pt x="108480" y="3038583"/>
                </a:cubicBezTo>
                <a:cubicBezTo>
                  <a:pt x="87065" y="3027846"/>
                  <a:pt x="44237" y="3049320"/>
                  <a:pt x="54944" y="3027846"/>
                </a:cubicBezTo>
                <a:cubicBezTo>
                  <a:pt x="54944" y="3006372"/>
                  <a:pt x="87065" y="3006372"/>
                  <a:pt x="108480" y="3006372"/>
                </a:cubicBezTo>
                <a:cubicBezTo>
                  <a:pt x="108480" y="3017109"/>
                  <a:pt x="129894" y="2995635"/>
                  <a:pt x="108480" y="3006372"/>
                </a:cubicBezTo>
                <a:cubicBezTo>
                  <a:pt x="76358" y="2995635"/>
                  <a:pt x="65651" y="2974160"/>
                  <a:pt x="65651" y="2952686"/>
                </a:cubicBezTo>
                <a:cubicBezTo>
                  <a:pt x="76358" y="2941949"/>
                  <a:pt x="108480" y="2941949"/>
                  <a:pt x="108480" y="2941949"/>
                </a:cubicBezTo>
                <a:cubicBezTo>
                  <a:pt x="119187" y="2920475"/>
                  <a:pt x="76358" y="2941949"/>
                  <a:pt x="76358" y="2931212"/>
                </a:cubicBezTo>
                <a:cubicBezTo>
                  <a:pt x="65651" y="2909738"/>
                  <a:pt x="129894" y="2920475"/>
                  <a:pt x="76358" y="2909738"/>
                </a:cubicBezTo>
                <a:cubicBezTo>
                  <a:pt x="33530" y="2899001"/>
                  <a:pt x="76358" y="2888264"/>
                  <a:pt x="87065" y="2888264"/>
                </a:cubicBezTo>
                <a:cubicBezTo>
                  <a:pt x="129894" y="2877527"/>
                  <a:pt x="54944" y="2856053"/>
                  <a:pt x="54944" y="2856053"/>
                </a:cubicBezTo>
                <a:cubicBezTo>
                  <a:pt x="44237" y="2823842"/>
                  <a:pt x="76358" y="2845316"/>
                  <a:pt x="76358" y="2834579"/>
                </a:cubicBezTo>
                <a:cubicBezTo>
                  <a:pt x="87065" y="2834579"/>
                  <a:pt x="76358" y="2791631"/>
                  <a:pt x="87065" y="2791631"/>
                </a:cubicBezTo>
                <a:cubicBezTo>
                  <a:pt x="76358" y="2791631"/>
                  <a:pt x="65651" y="2791631"/>
                  <a:pt x="54944" y="2791631"/>
                </a:cubicBezTo>
                <a:cubicBezTo>
                  <a:pt x="-9299" y="2780894"/>
                  <a:pt x="65651" y="2770157"/>
                  <a:pt x="87065" y="2759420"/>
                </a:cubicBezTo>
                <a:cubicBezTo>
                  <a:pt x="151308" y="2737946"/>
                  <a:pt x="33530" y="2737946"/>
                  <a:pt x="33530" y="2737946"/>
                </a:cubicBezTo>
                <a:cubicBezTo>
                  <a:pt x="33530" y="2727209"/>
                  <a:pt x="119187" y="2716471"/>
                  <a:pt x="119187" y="2705734"/>
                </a:cubicBezTo>
                <a:cubicBezTo>
                  <a:pt x="129894" y="2694997"/>
                  <a:pt x="76358" y="2694997"/>
                  <a:pt x="76358" y="2694997"/>
                </a:cubicBezTo>
                <a:cubicBezTo>
                  <a:pt x="76358" y="2694997"/>
                  <a:pt x="76358" y="2652049"/>
                  <a:pt x="87065" y="2652049"/>
                </a:cubicBezTo>
                <a:cubicBezTo>
                  <a:pt x="76358" y="2641312"/>
                  <a:pt x="33530" y="2652049"/>
                  <a:pt x="22823" y="2641312"/>
                </a:cubicBezTo>
                <a:cubicBezTo>
                  <a:pt x="12116" y="2641312"/>
                  <a:pt x="22823" y="2609101"/>
                  <a:pt x="22823" y="2598364"/>
                </a:cubicBezTo>
                <a:cubicBezTo>
                  <a:pt x="44237" y="2566153"/>
                  <a:pt x="76358" y="2587627"/>
                  <a:pt x="76358" y="2566153"/>
                </a:cubicBezTo>
                <a:cubicBezTo>
                  <a:pt x="76358" y="2544679"/>
                  <a:pt x="33530" y="2566153"/>
                  <a:pt x="54944" y="2544679"/>
                </a:cubicBezTo>
                <a:cubicBezTo>
                  <a:pt x="44237" y="2544679"/>
                  <a:pt x="108480" y="2523205"/>
                  <a:pt x="108480" y="2523205"/>
                </a:cubicBezTo>
                <a:cubicBezTo>
                  <a:pt x="108480" y="2512468"/>
                  <a:pt x="22823" y="2523205"/>
                  <a:pt x="22823" y="2490994"/>
                </a:cubicBezTo>
                <a:cubicBezTo>
                  <a:pt x="22823" y="2480257"/>
                  <a:pt x="54944" y="2490994"/>
                  <a:pt x="54944" y="2480257"/>
                </a:cubicBezTo>
                <a:cubicBezTo>
                  <a:pt x="44237" y="2458782"/>
                  <a:pt x="22823" y="2480257"/>
                  <a:pt x="22823" y="2480257"/>
                </a:cubicBezTo>
                <a:cubicBezTo>
                  <a:pt x="12116" y="2469520"/>
                  <a:pt x="22823" y="2448045"/>
                  <a:pt x="33530" y="2437309"/>
                </a:cubicBezTo>
                <a:cubicBezTo>
                  <a:pt x="44237" y="2426572"/>
                  <a:pt x="108480" y="2415835"/>
                  <a:pt x="108480" y="2405097"/>
                </a:cubicBezTo>
                <a:cubicBezTo>
                  <a:pt x="108480" y="2405097"/>
                  <a:pt x="87065" y="2383623"/>
                  <a:pt x="87065" y="2383623"/>
                </a:cubicBezTo>
                <a:cubicBezTo>
                  <a:pt x="87065" y="2383623"/>
                  <a:pt x="65651" y="2383623"/>
                  <a:pt x="65651" y="2383623"/>
                </a:cubicBezTo>
                <a:cubicBezTo>
                  <a:pt x="65651" y="2383623"/>
                  <a:pt x="76358" y="2362149"/>
                  <a:pt x="65651" y="2351412"/>
                </a:cubicBezTo>
                <a:cubicBezTo>
                  <a:pt x="65651" y="2351412"/>
                  <a:pt x="54944" y="2351412"/>
                  <a:pt x="44237" y="2351412"/>
                </a:cubicBezTo>
                <a:cubicBezTo>
                  <a:pt x="44237" y="2351412"/>
                  <a:pt x="33530" y="2340675"/>
                  <a:pt x="33530" y="2340675"/>
                </a:cubicBezTo>
                <a:cubicBezTo>
                  <a:pt x="44237" y="2340675"/>
                  <a:pt x="76358" y="2329938"/>
                  <a:pt x="76358" y="2319201"/>
                </a:cubicBezTo>
                <a:cubicBezTo>
                  <a:pt x="129894" y="2319201"/>
                  <a:pt x="108480" y="2286990"/>
                  <a:pt x="76358" y="2319201"/>
                </a:cubicBezTo>
                <a:cubicBezTo>
                  <a:pt x="44237" y="2329938"/>
                  <a:pt x="-20006" y="2319201"/>
                  <a:pt x="44237" y="2308464"/>
                </a:cubicBezTo>
                <a:cubicBezTo>
                  <a:pt x="76358" y="2308464"/>
                  <a:pt x="76358" y="2308464"/>
                  <a:pt x="54944" y="2297727"/>
                </a:cubicBezTo>
                <a:cubicBezTo>
                  <a:pt x="44237" y="2286990"/>
                  <a:pt x="1409" y="2297727"/>
                  <a:pt x="1409" y="2297727"/>
                </a:cubicBezTo>
                <a:cubicBezTo>
                  <a:pt x="-9299" y="2265516"/>
                  <a:pt x="44237" y="2254779"/>
                  <a:pt x="54944" y="2254779"/>
                </a:cubicBezTo>
                <a:cubicBezTo>
                  <a:pt x="76358" y="2233305"/>
                  <a:pt x="44237" y="2244042"/>
                  <a:pt x="76358" y="2233305"/>
                </a:cubicBezTo>
                <a:cubicBezTo>
                  <a:pt x="108480" y="2222568"/>
                  <a:pt x="65651" y="2190357"/>
                  <a:pt x="54944" y="2201094"/>
                </a:cubicBezTo>
                <a:cubicBezTo>
                  <a:pt x="33530" y="2211831"/>
                  <a:pt x="33530" y="2201094"/>
                  <a:pt x="22823" y="2190357"/>
                </a:cubicBezTo>
                <a:cubicBezTo>
                  <a:pt x="-30713" y="2168883"/>
                  <a:pt x="33530" y="2168883"/>
                  <a:pt x="65651" y="2158145"/>
                </a:cubicBezTo>
                <a:cubicBezTo>
                  <a:pt x="76358" y="2158145"/>
                  <a:pt x="87065" y="2136672"/>
                  <a:pt x="87065" y="2136672"/>
                </a:cubicBezTo>
                <a:cubicBezTo>
                  <a:pt x="119187" y="2136672"/>
                  <a:pt x="129894" y="2158145"/>
                  <a:pt x="129894" y="2147409"/>
                </a:cubicBezTo>
                <a:cubicBezTo>
                  <a:pt x="151308" y="2125934"/>
                  <a:pt x="76358" y="2136672"/>
                  <a:pt x="87065" y="2136672"/>
                </a:cubicBezTo>
                <a:cubicBezTo>
                  <a:pt x="54944" y="2125934"/>
                  <a:pt x="44237" y="2104460"/>
                  <a:pt x="54944" y="2082986"/>
                </a:cubicBezTo>
                <a:cubicBezTo>
                  <a:pt x="54944" y="2040038"/>
                  <a:pt x="140601" y="2050775"/>
                  <a:pt x="151308" y="2029301"/>
                </a:cubicBezTo>
                <a:cubicBezTo>
                  <a:pt x="162015" y="1997090"/>
                  <a:pt x="97772" y="2040038"/>
                  <a:pt x="97772" y="2040038"/>
                </a:cubicBezTo>
                <a:cubicBezTo>
                  <a:pt x="54944" y="2040038"/>
                  <a:pt x="87065" y="2018564"/>
                  <a:pt x="97772" y="2007827"/>
                </a:cubicBezTo>
                <a:cubicBezTo>
                  <a:pt x="140601" y="2007827"/>
                  <a:pt x="194136" y="1986353"/>
                  <a:pt x="215551" y="1975616"/>
                </a:cubicBezTo>
                <a:cubicBezTo>
                  <a:pt x="247672" y="1954142"/>
                  <a:pt x="311914" y="1954142"/>
                  <a:pt x="322621" y="1932668"/>
                </a:cubicBezTo>
                <a:cubicBezTo>
                  <a:pt x="386864" y="1932668"/>
                  <a:pt x="418985" y="1911194"/>
                  <a:pt x="483228" y="1911194"/>
                </a:cubicBezTo>
                <a:cubicBezTo>
                  <a:pt x="472521" y="1932668"/>
                  <a:pt x="429692" y="1911194"/>
                  <a:pt x="418985" y="1932668"/>
                </a:cubicBezTo>
                <a:cubicBezTo>
                  <a:pt x="376157" y="1921931"/>
                  <a:pt x="397571" y="1954142"/>
                  <a:pt x="418985" y="1932668"/>
                </a:cubicBezTo>
                <a:cubicBezTo>
                  <a:pt x="440400" y="1932668"/>
                  <a:pt x="536763" y="1911194"/>
                  <a:pt x="579592" y="1900457"/>
                </a:cubicBezTo>
                <a:cubicBezTo>
                  <a:pt x="595653" y="1895088"/>
                  <a:pt x="592976" y="1892404"/>
                  <a:pt x="582269" y="1892404"/>
                </a:cubicBezTo>
                <a:lnTo>
                  <a:pt x="582170" y="1892413"/>
                </a:lnTo>
                <a:lnTo>
                  <a:pt x="1053883" y="1808856"/>
                </a:lnTo>
                <a:cubicBezTo>
                  <a:pt x="1573345" y="1721282"/>
                  <a:pt x="2097323" y="1642768"/>
                  <a:pt x="2603233" y="1546134"/>
                </a:cubicBezTo>
                <a:cubicBezTo>
                  <a:pt x="2603233" y="1567608"/>
                  <a:pt x="2581819" y="1556871"/>
                  <a:pt x="2581819" y="1567608"/>
                </a:cubicBezTo>
                <a:cubicBezTo>
                  <a:pt x="2549698" y="1578345"/>
                  <a:pt x="2528284" y="1556871"/>
                  <a:pt x="2506869" y="1578345"/>
                </a:cubicBezTo>
                <a:cubicBezTo>
                  <a:pt x="2517577" y="1578345"/>
                  <a:pt x="2560405" y="1589082"/>
                  <a:pt x="2581819" y="1567608"/>
                </a:cubicBezTo>
                <a:cubicBezTo>
                  <a:pt x="2603233" y="1567608"/>
                  <a:pt x="2624648" y="1567608"/>
                  <a:pt x="2646061" y="1556871"/>
                </a:cubicBezTo>
                <a:cubicBezTo>
                  <a:pt x="2688890" y="1567608"/>
                  <a:pt x="2667476" y="1535397"/>
                  <a:pt x="2646061" y="1556871"/>
                </a:cubicBezTo>
                <a:cubicBezTo>
                  <a:pt x="2624648" y="1556871"/>
                  <a:pt x="2624648" y="1546134"/>
                  <a:pt x="2603233" y="1546134"/>
                </a:cubicBezTo>
                <a:cubicBezTo>
                  <a:pt x="2731719" y="1524660"/>
                  <a:pt x="2849497" y="1503186"/>
                  <a:pt x="2988689" y="1481712"/>
                </a:cubicBezTo>
                <a:cubicBezTo>
                  <a:pt x="2903032" y="1524660"/>
                  <a:pt x="3085053" y="1481712"/>
                  <a:pt x="2988689" y="1481712"/>
                </a:cubicBezTo>
                <a:cubicBezTo>
                  <a:pt x="3010103" y="1470975"/>
                  <a:pt x="3052931" y="1470975"/>
                  <a:pt x="3085053" y="1460238"/>
                </a:cubicBezTo>
                <a:cubicBezTo>
                  <a:pt x="3095760" y="1460238"/>
                  <a:pt x="3106467" y="1438764"/>
                  <a:pt x="3117174" y="1428027"/>
                </a:cubicBezTo>
                <a:cubicBezTo>
                  <a:pt x="3117174" y="1428027"/>
                  <a:pt x="3138588" y="1417290"/>
                  <a:pt x="3138588" y="1428027"/>
                </a:cubicBezTo>
                <a:cubicBezTo>
                  <a:pt x="3149295" y="1395816"/>
                  <a:pt x="3117174" y="1406553"/>
                  <a:pt x="3117174" y="1363605"/>
                </a:cubicBezTo>
                <a:cubicBezTo>
                  <a:pt x="3117174" y="1352867"/>
                  <a:pt x="3127881" y="1342130"/>
                  <a:pt x="3127881" y="1342130"/>
                </a:cubicBezTo>
                <a:cubicBezTo>
                  <a:pt x="3127881" y="1320656"/>
                  <a:pt x="3117174" y="1352867"/>
                  <a:pt x="3106467" y="1331393"/>
                </a:cubicBezTo>
                <a:cubicBezTo>
                  <a:pt x="3106467" y="1320656"/>
                  <a:pt x="3138588" y="1277708"/>
                  <a:pt x="3138588" y="1288445"/>
                </a:cubicBezTo>
                <a:cubicBezTo>
                  <a:pt x="3127881" y="1266971"/>
                  <a:pt x="3095760" y="1288445"/>
                  <a:pt x="3106467" y="1266971"/>
                </a:cubicBezTo>
                <a:cubicBezTo>
                  <a:pt x="3117174" y="1256234"/>
                  <a:pt x="3117174" y="1245497"/>
                  <a:pt x="3127881" y="1245497"/>
                </a:cubicBezTo>
                <a:cubicBezTo>
                  <a:pt x="3170709" y="1234760"/>
                  <a:pt x="3160002" y="1256234"/>
                  <a:pt x="3138588" y="1224023"/>
                </a:cubicBezTo>
                <a:cubicBezTo>
                  <a:pt x="3127881" y="1213286"/>
                  <a:pt x="3095760" y="1127389"/>
                  <a:pt x="3095760" y="1127389"/>
                </a:cubicBezTo>
                <a:cubicBezTo>
                  <a:pt x="3106467" y="1127389"/>
                  <a:pt x="3127881" y="1127389"/>
                  <a:pt x="3127881" y="1127389"/>
                </a:cubicBezTo>
                <a:cubicBezTo>
                  <a:pt x="3170709" y="1127389"/>
                  <a:pt x="3160002" y="1116653"/>
                  <a:pt x="3138588" y="1116653"/>
                </a:cubicBezTo>
                <a:cubicBezTo>
                  <a:pt x="3117174" y="1105915"/>
                  <a:pt x="3106467" y="1105915"/>
                  <a:pt x="3106467" y="1105915"/>
                </a:cubicBezTo>
                <a:cubicBezTo>
                  <a:pt x="3074345" y="1084441"/>
                  <a:pt x="3095760" y="1020019"/>
                  <a:pt x="3085053" y="1020019"/>
                </a:cubicBezTo>
                <a:cubicBezTo>
                  <a:pt x="3052931" y="998545"/>
                  <a:pt x="3095760" y="987808"/>
                  <a:pt x="3095760" y="966334"/>
                </a:cubicBezTo>
                <a:cubicBezTo>
                  <a:pt x="3095760" y="944860"/>
                  <a:pt x="3052931" y="944860"/>
                  <a:pt x="3095760" y="923386"/>
                </a:cubicBezTo>
                <a:cubicBezTo>
                  <a:pt x="3160002" y="901912"/>
                  <a:pt x="3085053" y="912649"/>
                  <a:pt x="3085053" y="901912"/>
                </a:cubicBezTo>
                <a:cubicBezTo>
                  <a:pt x="3085053" y="912649"/>
                  <a:pt x="3095760" y="848226"/>
                  <a:pt x="3085053" y="858963"/>
                </a:cubicBezTo>
                <a:cubicBezTo>
                  <a:pt x="3095760" y="837490"/>
                  <a:pt x="3127881" y="837490"/>
                  <a:pt x="3106467" y="837490"/>
                </a:cubicBezTo>
                <a:cubicBezTo>
                  <a:pt x="3106467" y="826752"/>
                  <a:pt x="3106467" y="826752"/>
                  <a:pt x="3106467" y="826752"/>
                </a:cubicBezTo>
                <a:cubicBezTo>
                  <a:pt x="3138588" y="794541"/>
                  <a:pt x="3063639" y="783804"/>
                  <a:pt x="3052931" y="773067"/>
                </a:cubicBezTo>
                <a:cubicBezTo>
                  <a:pt x="3052931" y="751593"/>
                  <a:pt x="3106467" y="762330"/>
                  <a:pt x="3074345" y="740856"/>
                </a:cubicBezTo>
                <a:cubicBezTo>
                  <a:pt x="3074345" y="730119"/>
                  <a:pt x="2999396" y="730119"/>
                  <a:pt x="3020810" y="708645"/>
                </a:cubicBezTo>
                <a:cubicBezTo>
                  <a:pt x="3031517" y="697908"/>
                  <a:pt x="3095760" y="719382"/>
                  <a:pt x="3095760" y="708645"/>
                </a:cubicBezTo>
                <a:cubicBezTo>
                  <a:pt x="3095760" y="708645"/>
                  <a:pt x="3052931" y="676434"/>
                  <a:pt x="3052931" y="676434"/>
                </a:cubicBezTo>
                <a:cubicBezTo>
                  <a:pt x="3052931" y="665697"/>
                  <a:pt x="3052931" y="665697"/>
                  <a:pt x="3063639" y="665697"/>
                </a:cubicBezTo>
                <a:lnTo>
                  <a:pt x="3070731" y="665835"/>
                </a:lnTo>
                <a:lnTo>
                  <a:pt x="3090407" y="668381"/>
                </a:lnTo>
                <a:cubicBezTo>
                  <a:pt x="3098437" y="668381"/>
                  <a:pt x="3100444" y="666871"/>
                  <a:pt x="3085137" y="666116"/>
                </a:cubicBezTo>
                <a:lnTo>
                  <a:pt x="3070731" y="665835"/>
                </a:lnTo>
                <a:lnTo>
                  <a:pt x="3069661" y="665697"/>
                </a:lnTo>
                <a:cubicBezTo>
                  <a:pt x="3062300" y="663683"/>
                  <a:pt x="3055608" y="660328"/>
                  <a:pt x="3052931" y="654960"/>
                </a:cubicBezTo>
                <a:cubicBezTo>
                  <a:pt x="3052931" y="644223"/>
                  <a:pt x="3074345" y="633486"/>
                  <a:pt x="3085053" y="633486"/>
                </a:cubicBezTo>
                <a:cubicBezTo>
                  <a:pt x="3095760" y="633486"/>
                  <a:pt x="3138588" y="644223"/>
                  <a:pt x="3149295" y="633486"/>
                </a:cubicBezTo>
                <a:cubicBezTo>
                  <a:pt x="3160002" y="622749"/>
                  <a:pt x="3063639" y="612011"/>
                  <a:pt x="3052931" y="612011"/>
                </a:cubicBezTo>
                <a:cubicBezTo>
                  <a:pt x="3042224" y="612011"/>
                  <a:pt x="3052931" y="590538"/>
                  <a:pt x="3052931" y="590538"/>
                </a:cubicBezTo>
                <a:cubicBezTo>
                  <a:pt x="3052931" y="590538"/>
                  <a:pt x="3052931" y="590538"/>
                  <a:pt x="3052931" y="579800"/>
                </a:cubicBezTo>
                <a:cubicBezTo>
                  <a:pt x="3052931" y="569064"/>
                  <a:pt x="3020810" y="569064"/>
                  <a:pt x="3020810" y="558326"/>
                </a:cubicBezTo>
                <a:cubicBezTo>
                  <a:pt x="3031517" y="536852"/>
                  <a:pt x="3052931" y="547589"/>
                  <a:pt x="3063639" y="536852"/>
                </a:cubicBezTo>
                <a:cubicBezTo>
                  <a:pt x="3063639" y="536852"/>
                  <a:pt x="3085053" y="515378"/>
                  <a:pt x="3095760" y="515378"/>
                </a:cubicBezTo>
                <a:cubicBezTo>
                  <a:pt x="3085053" y="504641"/>
                  <a:pt x="3074345" y="504641"/>
                  <a:pt x="3063639" y="504641"/>
                </a:cubicBezTo>
                <a:cubicBezTo>
                  <a:pt x="3020810" y="483167"/>
                  <a:pt x="3063639" y="483167"/>
                  <a:pt x="3085053" y="461693"/>
                </a:cubicBezTo>
                <a:cubicBezTo>
                  <a:pt x="3085053" y="461693"/>
                  <a:pt x="3063639" y="440219"/>
                  <a:pt x="3085053" y="429482"/>
                </a:cubicBezTo>
                <a:cubicBezTo>
                  <a:pt x="3106467" y="418745"/>
                  <a:pt x="3085053" y="408008"/>
                  <a:pt x="3117174" y="418745"/>
                </a:cubicBezTo>
                <a:cubicBezTo>
                  <a:pt x="3170709" y="429482"/>
                  <a:pt x="3106467" y="408008"/>
                  <a:pt x="3095760" y="397271"/>
                </a:cubicBezTo>
                <a:cubicBezTo>
                  <a:pt x="3095760" y="408008"/>
                  <a:pt x="3042224" y="386534"/>
                  <a:pt x="3042224" y="386534"/>
                </a:cubicBezTo>
                <a:cubicBezTo>
                  <a:pt x="3031517" y="365060"/>
                  <a:pt x="3085053" y="343586"/>
                  <a:pt x="3085053" y="343586"/>
                </a:cubicBezTo>
                <a:cubicBezTo>
                  <a:pt x="3074345" y="332848"/>
                  <a:pt x="3063639" y="343586"/>
                  <a:pt x="3052931" y="343586"/>
                </a:cubicBezTo>
                <a:cubicBezTo>
                  <a:pt x="2999396" y="332848"/>
                  <a:pt x="3074345" y="343586"/>
                  <a:pt x="3085053" y="322111"/>
                </a:cubicBezTo>
                <a:cubicBezTo>
                  <a:pt x="3085053" y="311374"/>
                  <a:pt x="3052931" y="322111"/>
                  <a:pt x="3052931" y="322111"/>
                </a:cubicBezTo>
                <a:cubicBezTo>
                  <a:pt x="3052931" y="311374"/>
                  <a:pt x="3042224" y="279163"/>
                  <a:pt x="3052931" y="289900"/>
                </a:cubicBezTo>
                <a:cubicBezTo>
                  <a:pt x="3042224" y="257689"/>
                  <a:pt x="3031517" y="289900"/>
                  <a:pt x="3063639" y="268426"/>
                </a:cubicBezTo>
                <a:cubicBezTo>
                  <a:pt x="3095760" y="257689"/>
                  <a:pt x="3063639" y="257689"/>
                  <a:pt x="3085053" y="246952"/>
                </a:cubicBezTo>
                <a:cubicBezTo>
                  <a:pt x="3085053" y="246952"/>
                  <a:pt x="3106467" y="257689"/>
                  <a:pt x="3106467" y="246952"/>
                </a:cubicBezTo>
                <a:cubicBezTo>
                  <a:pt x="3106467" y="236215"/>
                  <a:pt x="3074345" y="225478"/>
                  <a:pt x="3063639" y="214741"/>
                </a:cubicBezTo>
                <a:cubicBezTo>
                  <a:pt x="3063639" y="225478"/>
                  <a:pt x="3020810" y="214741"/>
                  <a:pt x="3031517" y="214741"/>
                </a:cubicBezTo>
                <a:cubicBezTo>
                  <a:pt x="3031517" y="214741"/>
                  <a:pt x="3042224" y="193267"/>
                  <a:pt x="3063639" y="204004"/>
                </a:cubicBezTo>
                <a:cubicBezTo>
                  <a:pt x="3063639" y="193267"/>
                  <a:pt x="3063639" y="171793"/>
                  <a:pt x="3052931" y="161056"/>
                </a:cubicBezTo>
                <a:cubicBezTo>
                  <a:pt x="3052931" y="150319"/>
                  <a:pt x="3031517" y="139582"/>
                  <a:pt x="3031517" y="139582"/>
                </a:cubicBezTo>
                <a:cubicBezTo>
                  <a:pt x="3031517" y="128845"/>
                  <a:pt x="3042224" y="96634"/>
                  <a:pt x="3031517" y="96634"/>
                </a:cubicBezTo>
                <a:cubicBezTo>
                  <a:pt x="3063639" y="75159"/>
                  <a:pt x="3074345" y="128845"/>
                  <a:pt x="3106467" y="128845"/>
                </a:cubicBezTo>
                <a:cubicBezTo>
                  <a:pt x="3127881" y="128845"/>
                  <a:pt x="3138588" y="107371"/>
                  <a:pt x="3138588" y="107371"/>
                </a:cubicBezTo>
                <a:cubicBezTo>
                  <a:pt x="3138588" y="107371"/>
                  <a:pt x="3127881" y="96634"/>
                  <a:pt x="3127881" y="96634"/>
                </a:cubicBezTo>
                <a:cubicBezTo>
                  <a:pt x="3127881" y="96634"/>
                  <a:pt x="3117174" y="85897"/>
                  <a:pt x="3106467" y="64423"/>
                </a:cubicBezTo>
                <a:cubicBezTo>
                  <a:pt x="3106467" y="64423"/>
                  <a:pt x="3095760" y="64423"/>
                  <a:pt x="3095760" y="53685"/>
                </a:cubicBezTo>
                <a:cubicBezTo>
                  <a:pt x="3095760" y="53685"/>
                  <a:pt x="3106467" y="42948"/>
                  <a:pt x="3095760" y="32211"/>
                </a:cubicBezTo>
                <a:cubicBezTo>
                  <a:pt x="3095760" y="32211"/>
                  <a:pt x="3063639" y="21474"/>
                  <a:pt x="3063639" y="21474"/>
                </a:cubicBezTo>
                <a:cubicBezTo>
                  <a:pt x="3095760" y="0"/>
                  <a:pt x="3149295" y="42948"/>
                  <a:pt x="3170709" y="32211"/>
                </a:cubicBezTo>
                <a:cubicBezTo>
                  <a:pt x="3176063" y="32211"/>
                  <a:pt x="3176063" y="26843"/>
                  <a:pt x="3174725" y="22816"/>
                </a:cubicBezTo>
                <a:lnTo>
                  <a:pt x="3173375" y="20561"/>
                </a:lnTo>
                <a:lnTo>
                  <a:pt x="3183926" y="16945"/>
                </a:lnTo>
                <a:cubicBezTo>
                  <a:pt x="3201493" y="15435"/>
                  <a:pt x="3229599" y="21474"/>
                  <a:pt x="3245659" y="21474"/>
                </a:cubicBezTo>
                <a:cubicBezTo>
                  <a:pt x="3256366" y="21474"/>
                  <a:pt x="3256366" y="0"/>
                  <a:pt x="3267073" y="0"/>
                </a:cubicBez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3" name="Date Placeholder 3">
            <a:extLst>
              <a:ext uri="{FF2B5EF4-FFF2-40B4-BE49-F238E27FC236}">
                <a16:creationId xmlns:a16="http://schemas.microsoft.com/office/drawing/2014/main" id="{64CD5947-8823-46D2-9363-049BD9568362}"/>
              </a:ext>
            </a:extLst>
          </p:cNvPr>
          <p:cNvSpPr>
            <a:spLocks noGrp="1"/>
          </p:cNvSpPr>
          <p:nvPr>
            <p:ph type="dt" sz="half" idx="17"/>
          </p:nvPr>
        </p:nvSpPr>
        <p:spPr/>
        <p:txBody>
          <a:bodyPr/>
          <a:lstStyle>
            <a:lvl1pPr>
              <a:defRPr/>
            </a:lvl1pPr>
          </a:lstStyle>
          <a:p>
            <a:pPr>
              <a:defRPr/>
            </a:pPr>
            <a:fld id="{FF23E553-6BF7-4664-A298-026562DAB323}" type="datetime1">
              <a:rPr lang="en-US" smtClean="0"/>
              <a:t>4/15/2021</a:t>
            </a:fld>
            <a:endParaRPr lang="en-US"/>
          </a:p>
        </p:txBody>
      </p:sp>
      <p:sp>
        <p:nvSpPr>
          <p:cNvPr id="4" name="Footer Placeholder 4">
            <a:extLst>
              <a:ext uri="{FF2B5EF4-FFF2-40B4-BE49-F238E27FC236}">
                <a16:creationId xmlns:a16="http://schemas.microsoft.com/office/drawing/2014/main" id="{9D6B339E-9342-4036-9C19-15864131D651}"/>
              </a:ext>
            </a:extLst>
          </p:cNvPr>
          <p:cNvSpPr>
            <a:spLocks noGrp="1"/>
          </p:cNvSpPr>
          <p:nvPr>
            <p:ph type="ftr" sz="quarter" idx="18"/>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0CCD0E-2D6F-4EB3-AB1C-154D88324C92}"/>
              </a:ext>
            </a:extLst>
          </p:cNvPr>
          <p:cNvSpPr>
            <a:spLocks noGrp="1"/>
          </p:cNvSpPr>
          <p:nvPr>
            <p:ph type="sldNum" sz="quarter" idx="19"/>
          </p:nvPr>
        </p:nvSpPr>
        <p:spPr/>
        <p:txBody>
          <a:bodyPr/>
          <a:lstStyle>
            <a:lvl1pPr>
              <a:defRPr/>
            </a:lvl1pPr>
          </a:lstStyle>
          <a:p>
            <a:pPr>
              <a:defRPr/>
            </a:pPr>
            <a:fld id="{E4B7FB6A-0774-4BBC-B29F-7E4662CB44AD}" type="slidenum">
              <a:rPr lang="en-US"/>
              <a:pPr>
                <a:defRPr/>
              </a:pPr>
              <a:t>‹#›</a:t>
            </a:fld>
            <a:endParaRPr lang="en-US"/>
          </a:p>
        </p:txBody>
      </p:sp>
    </p:spTree>
    <p:extLst>
      <p:ext uri="{BB962C8B-B14F-4D97-AF65-F5344CB8AC3E}">
        <p14:creationId xmlns:p14="http://schemas.microsoft.com/office/powerpoint/2010/main" val="1143579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695D427-D352-4416-8AA5-7F8C8F2DE764}"/>
              </a:ext>
            </a:extLst>
          </p:cNvPr>
          <p:cNvSpPr>
            <a:spLocks noGrp="1"/>
          </p:cNvSpPr>
          <p:nvPr>
            <p:ph type="pic" sz="quarter" idx="16"/>
          </p:nvPr>
        </p:nvSpPr>
        <p:spPr>
          <a:xfrm>
            <a:off x="5257800" y="0"/>
            <a:ext cx="6934200" cy="6857996"/>
          </a:xfrm>
          <a:custGeom>
            <a:avLst/>
            <a:gdLst>
              <a:gd name="connsiteX0" fmla="*/ 4795186 w 6934200"/>
              <a:gd name="connsiteY0" fmla="*/ 5968159 h 6857996"/>
              <a:gd name="connsiteX1" fmla="*/ 4950090 w 6934200"/>
              <a:gd name="connsiteY1" fmla="*/ 6039712 h 6857996"/>
              <a:gd name="connsiteX2" fmla="*/ 5750931 w 6934200"/>
              <a:gd name="connsiteY2" fmla="*/ 6838425 h 6857996"/>
              <a:gd name="connsiteX3" fmla="*/ 5768075 w 6934200"/>
              <a:gd name="connsiteY3" fmla="*/ 6857996 h 6857996"/>
              <a:gd name="connsiteX4" fmla="*/ 3822298 w 6934200"/>
              <a:gd name="connsiteY4" fmla="*/ 6857996 h 6857996"/>
              <a:gd name="connsiteX5" fmla="*/ 3839441 w 6934200"/>
              <a:gd name="connsiteY5" fmla="*/ 6838425 h 6857996"/>
              <a:gd name="connsiteX6" fmla="*/ 4640284 w 6934200"/>
              <a:gd name="connsiteY6" fmla="*/ 6039712 h 6857996"/>
              <a:gd name="connsiteX7" fmla="*/ 4795186 w 6934200"/>
              <a:gd name="connsiteY7" fmla="*/ 5968159 h 6857996"/>
              <a:gd name="connsiteX8" fmla="*/ 3569248 w 6934200"/>
              <a:gd name="connsiteY8" fmla="*/ 4719376 h 6857996"/>
              <a:gd name="connsiteX9" fmla="*/ 3724746 w 6934200"/>
              <a:gd name="connsiteY9" fmla="*/ 4790929 h 6857996"/>
              <a:gd name="connsiteX10" fmla="*/ 4574474 w 6934200"/>
              <a:gd name="connsiteY10" fmla="*/ 5639772 h 6857996"/>
              <a:gd name="connsiteX11" fmla="*/ 4575698 w 6934200"/>
              <a:gd name="connsiteY11" fmla="*/ 5950443 h 6857996"/>
              <a:gd name="connsiteX12" fmla="*/ 3752907 w 6934200"/>
              <a:gd name="connsiteY12" fmla="*/ 6772377 h 6857996"/>
              <a:gd name="connsiteX13" fmla="*/ 3643936 w 6934200"/>
              <a:gd name="connsiteY13" fmla="*/ 6857995 h 6857996"/>
              <a:gd name="connsiteX14" fmla="*/ 3494560 w 6934200"/>
              <a:gd name="connsiteY14" fmla="*/ 6857995 h 6857996"/>
              <a:gd name="connsiteX15" fmla="*/ 3386814 w 6934200"/>
              <a:gd name="connsiteY15" fmla="*/ 6772377 h 6857996"/>
              <a:gd name="connsiteX16" fmla="*/ 2564023 w 6934200"/>
              <a:gd name="connsiteY16" fmla="*/ 5950443 h 6857996"/>
              <a:gd name="connsiteX17" fmla="*/ 2564023 w 6934200"/>
              <a:gd name="connsiteY17" fmla="*/ 5639772 h 6857996"/>
              <a:gd name="connsiteX18" fmla="*/ 3413751 w 6934200"/>
              <a:gd name="connsiteY18" fmla="*/ 4790929 h 6857996"/>
              <a:gd name="connsiteX19" fmla="*/ 3569248 w 6934200"/>
              <a:gd name="connsiteY19" fmla="*/ 4719376 h 6857996"/>
              <a:gd name="connsiteX20" fmla="*/ 2323313 w 6934200"/>
              <a:gd name="connsiteY20" fmla="*/ 3470310 h 6857996"/>
              <a:gd name="connsiteX21" fmla="*/ 2466544 w 6934200"/>
              <a:gd name="connsiteY21" fmla="*/ 3527865 h 6857996"/>
              <a:gd name="connsiteX22" fmla="*/ 3340614 w 6934200"/>
              <a:gd name="connsiteY22" fmla="*/ 4402219 h 6857996"/>
              <a:gd name="connsiteX23" fmla="*/ 3339390 w 6934200"/>
              <a:gd name="connsiteY23" fmla="*/ 4689996 h 6857996"/>
              <a:gd name="connsiteX24" fmla="*/ 2467768 w 6934200"/>
              <a:gd name="connsiteY24" fmla="*/ 5561902 h 6857996"/>
              <a:gd name="connsiteX25" fmla="*/ 2323925 w 6934200"/>
              <a:gd name="connsiteY25" fmla="*/ 5622519 h 6857996"/>
              <a:gd name="connsiteX26" fmla="*/ 2180084 w 6934200"/>
              <a:gd name="connsiteY26" fmla="*/ 5561902 h 6857996"/>
              <a:gd name="connsiteX27" fmla="*/ 1308463 w 6934200"/>
              <a:gd name="connsiteY27" fmla="*/ 4689996 h 6857996"/>
              <a:gd name="connsiteX28" fmla="*/ 1308463 w 6934200"/>
              <a:gd name="connsiteY28" fmla="*/ 4399769 h 6857996"/>
              <a:gd name="connsiteX29" fmla="*/ 2178860 w 6934200"/>
              <a:gd name="connsiteY29" fmla="*/ 3530313 h 6857996"/>
              <a:gd name="connsiteX30" fmla="*/ 2323313 w 6934200"/>
              <a:gd name="connsiteY30" fmla="*/ 3470310 h 6857996"/>
              <a:gd name="connsiteX31" fmla="*/ 6009294 w 6934200"/>
              <a:gd name="connsiteY31" fmla="*/ 2299929 h 6857996"/>
              <a:gd name="connsiteX32" fmla="*/ 6305363 w 6934200"/>
              <a:gd name="connsiteY32" fmla="*/ 2432143 h 6857996"/>
              <a:gd name="connsiteX33" fmla="*/ 6913401 w 6934200"/>
              <a:gd name="connsiteY33" fmla="*/ 3040568 h 6857996"/>
              <a:gd name="connsiteX34" fmla="*/ 6934200 w 6934200"/>
              <a:gd name="connsiteY34" fmla="*/ 3056484 h 6857996"/>
              <a:gd name="connsiteX35" fmla="*/ 6934200 w 6934200"/>
              <a:gd name="connsiteY35" fmla="*/ 5961499 h 6857996"/>
              <a:gd name="connsiteX36" fmla="*/ 6913401 w 6934200"/>
              <a:gd name="connsiteY36" fmla="*/ 5977414 h 6857996"/>
              <a:gd name="connsiteX37" fmla="*/ 6301693 w 6934200"/>
              <a:gd name="connsiteY37" fmla="*/ 6589512 h 6857996"/>
              <a:gd name="connsiteX38" fmla="*/ 5984827 w 6934200"/>
              <a:gd name="connsiteY38" fmla="*/ 6718051 h 6857996"/>
              <a:gd name="connsiteX39" fmla="*/ 5725462 w 6934200"/>
              <a:gd name="connsiteY39" fmla="*/ 6617668 h 6857996"/>
              <a:gd name="connsiteX40" fmla="*/ 5688758 w 6934200"/>
              <a:gd name="connsiteY40" fmla="*/ 6583391 h 6857996"/>
              <a:gd name="connsiteX41" fmla="*/ 3928259 w 6934200"/>
              <a:gd name="connsiteY41" fmla="*/ 4822997 h 6857996"/>
              <a:gd name="connsiteX42" fmla="*/ 3790012 w 6934200"/>
              <a:gd name="connsiteY42" fmla="*/ 4503481 h 6857996"/>
              <a:gd name="connsiteX43" fmla="*/ 3897674 w 6934200"/>
              <a:gd name="connsiteY43" fmla="*/ 4229261 h 6857996"/>
              <a:gd name="connsiteX44" fmla="*/ 3924589 w 6934200"/>
              <a:gd name="connsiteY44" fmla="*/ 4201105 h 6857996"/>
              <a:gd name="connsiteX45" fmla="*/ 5692430 w 6934200"/>
              <a:gd name="connsiteY45" fmla="*/ 2432143 h 6857996"/>
              <a:gd name="connsiteX46" fmla="*/ 6009294 w 6934200"/>
              <a:gd name="connsiteY46" fmla="*/ 2299929 h 6857996"/>
              <a:gd name="connsiteX47" fmla="*/ 1098755 w 6934200"/>
              <a:gd name="connsiteY47" fmla="*/ 2218470 h 6857996"/>
              <a:gd name="connsiteX48" fmla="*/ 1243787 w 6934200"/>
              <a:gd name="connsiteY48" fmla="*/ 2279985 h 6857996"/>
              <a:gd name="connsiteX49" fmla="*/ 2112753 w 6934200"/>
              <a:gd name="connsiteY49" fmla="*/ 3150382 h 6857996"/>
              <a:gd name="connsiteX50" fmla="*/ 2113977 w 6934200"/>
              <a:gd name="connsiteY50" fmla="*/ 3440515 h 6857996"/>
              <a:gd name="connsiteX51" fmla="*/ 1242563 w 6934200"/>
              <a:gd name="connsiteY51" fmla="*/ 4310912 h 6857996"/>
              <a:gd name="connsiteX52" fmla="*/ 1098144 w 6934200"/>
              <a:gd name="connsiteY52" fmla="*/ 4371510 h 6857996"/>
              <a:gd name="connsiteX53" fmla="*/ 953723 w 6934200"/>
              <a:gd name="connsiteY53" fmla="*/ 4310912 h 6857996"/>
              <a:gd name="connsiteX54" fmla="*/ 82310 w 6934200"/>
              <a:gd name="connsiteY54" fmla="*/ 3439290 h 6857996"/>
              <a:gd name="connsiteX55" fmla="*/ 23563 w 6934200"/>
              <a:gd name="connsiteY55" fmla="*/ 3293612 h 6857996"/>
              <a:gd name="connsiteX56" fmla="*/ 82310 w 6934200"/>
              <a:gd name="connsiteY56" fmla="*/ 3151606 h 6857996"/>
              <a:gd name="connsiteX57" fmla="*/ 953723 w 6934200"/>
              <a:gd name="connsiteY57" fmla="*/ 2279985 h 6857996"/>
              <a:gd name="connsiteX58" fmla="*/ 1098755 w 6934200"/>
              <a:gd name="connsiteY58" fmla="*/ 2218470 h 6857996"/>
              <a:gd name="connsiteX59" fmla="*/ 6934200 w 6934200"/>
              <a:gd name="connsiteY59" fmla="*/ 1194918 h 6857996"/>
              <a:gd name="connsiteX60" fmla="*/ 6934200 w 6934200"/>
              <a:gd name="connsiteY60" fmla="*/ 2908362 h 6857996"/>
              <a:gd name="connsiteX61" fmla="*/ 6913438 w 6934200"/>
              <a:gd name="connsiteY61" fmla="*/ 2891215 h 6857996"/>
              <a:gd name="connsiteX62" fmla="*/ 6231940 w 6934200"/>
              <a:gd name="connsiteY62" fmla="*/ 2206572 h 6857996"/>
              <a:gd name="connsiteX63" fmla="*/ 6231940 w 6934200"/>
              <a:gd name="connsiteY63" fmla="*/ 1895482 h 6857996"/>
              <a:gd name="connsiteX64" fmla="*/ 6913438 w 6934200"/>
              <a:gd name="connsiteY64" fmla="*/ 1212065 h 6857996"/>
              <a:gd name="connsiteX65" fmla="*/ 6934200 w 6934200"/>
              <a:gd name="connsiteY65" fmla="*/ 1194918 h 6857996"/>
              <a:gd name="connsiteX66" fmla="*/ 6518663 w 6934200"/>
              <a:gd name="connsiteY66" fmla="*/ 0 h 6857996"/>
              <a:gd name="connsiteX67" fmla="*/ 6934200 w 6934200"/>
              <a:gd name="connsiteY67" fmla="*/ 0 h 6857996"/>
              <a:gd name="connsiteX68" fmla="*/ 6934200 w 6934200"/>
              <a:gd name="connsiteY68" fmla="*/ 413035 h 6857996"/>
              <a:gd name="connsiteX69" fmla="*/ 6913438 w 6934200"/>
              <a:gd name="connsiteY69" fmla="*/ 395888 h 6857996"/>
              <a:gd name="connsiteX70" fmla="*/ 5626401 w 6934200"/>
              <a:gd name="connsiteY70" fmla="*/ 0 h 6857996"/>
              <a:gd name="connsiteX71" fmla="*/ 6344302 w 6934200"/>
              <a:gd name="connsiteY71" fmla="*/ 0 h 6857996"/>
              <a:gd name="connsiteX72" fmla="*/ 6914620 w 6934200"/>
              <a:gd name="connsiteY72" fmla="*/ 569720 h 6857996"/>
              <a:gd name="connsiteX73" fmla="*/ 6934200 w 6934200"/>
              <a:gd name="connsiteY73" fmla="*/ 586861 h 6857996"/>
              <a:gd name="connsiteX74" fmla="*/ 6934200 w 6934200"/>
              <a:gd name="connsiteY74" fmla="*/ 1016622 h 6857996"/>
              <a:gd name="connsiteX75" fmla="*/ 6914620 w 6934200"/>
              <a:gd name="connsiteY75" fmla="*/ 1033765 h 6857996"/>
              <a:gd name="connsiteX76" fmla="*/ 6141217 w 6934200"/>
              <a:gd name="connsiteY76" fmla="*/ 1806356 h 6857996"/>
              <a:gd name="connsiteX77" fmla="*/ 5985802 w 6934200"/>
              <a:gd name="connsiteY77" fmla="*/ 1878594 h 6857996"/>
              <a:gd name="connsiteX78" fmla="*/ 5830388 w 6934200"/>
              <a:gd name="connsiteY78" fmla="*/ 1807581 h 6857996"/>
              <a:gd name="connsiteX79" fmla="*/ 4979889 w 6934200"/>
              <a:gd name="connsiteY79" fmla="*/ 956627 h 6857996"/>
              <a:gd name="connsiteX80" fmla="*/ 4979889 w 6934200"/>
              <a:gd name="connsiteY80" fmla="*/ 646856 h 6857996"/>
              <a:gd name="connsiteX81" fmla="*/ 4035010 w 6934200"/>
              <a:gd name="connsiteY81" fmla="*/ 0 h 6857996"/>
              <a:gd name="connsiteX82" fmla="*/ 5468330 w 6934200"/>
              <a:gd name="connsiteY82" fmla="*/ 0 h 6857996"/>
              <a:gd name="connsiteX83" fmla="*/ 4892095 w 6934200"/>
              <a:gd name="connsiteY83" fmla="*/ 574979 h 6857996"/>
              <a:gd name="connsiteX84" fmla="*/ 4751115 w 6934200"/>
              <a:gd name="connsiteY84" fmla="*/ 632642 h 6857996"/>
              <a:gd name="connsiteX85" fmla="*/ 4609216 w 6934200"/>
              <a:gd name="connsiteY85" fmla="*/ 573754 h 6857996"/>
              <a:gd name="connsiteX86" fmla="*/ 3202748 w 6934200"/>
              <a:gd name="connsiteY86" fmla="*/ 0 h 6857996"/>
              <a:gd name="connsiteX87" fmla="*/ 3872472 w 6934200"/>
              <a:gd name="connsiteY87" fmla="*/ 0 h 6857996"/>
              <a:gd name="connsiteX88" fmla="*/ 5613266 w 6934200"/>
              <a:gd name="connsiteY88" fmla="*/ 1739788 h 6857996"/>
              <a:gd name="connsiteX89" fmla="*/ 5747968 w 6934200"/>
              <a:gd name="connsiteY89" fmla="*/ 2049426 h 6857996"/>
              <a:gd name="connsiteX90" fmla="*/ 5621837 w 6934200"/>
              <a:gd name="connsiteY90" fmla="*/ 2349273 h 6857996"/>
              <a:gd name="connsiteX91" fmla="*/ 3836406 w 6934200"/>
              <a:gd name="connsiteY91" fmla="*/ 4132447 h 6857996"/>
              <a:gd name="connsiteX92" fmla="*/ 3543119 w 6934200"/>
              <a:gd name="connsiteY92" fmla="*/ 4258659 h 6857996"/>
              <a:gd name="connsiteX93" fmla="*/ 3246160 w 6934200"/>
              <a:gd name="connsiteY93" fmla="*/ 4139790 h 6857996"/>
              <a:gd name="connsiteX94" fmla="*/ 3226567 w 6934200"/>
              <a:gd name="connsiteY94" fmla="*/ 4121433 h 6857996"/>
              <a:gd name="connsiteX95" fmla="*/ 1466853 w 6934200"/>
              <a:gd name="connsiteY95" fmla="*/ 2363959 h 6857996"/>
              <a:gd name="connsiteX96" fmla="*/ 1334599 w 6934200"/>
              <a:gd name="connsiteY96" fmla="*/ 2127753 h 6857996"/>
              <a:gd name="connsiteX97" fmla="*/ 1428891 w 6934200"/>
              <a:gd name="connsiteY97" fmla="*/ 1775279 h 6857996"/>
              <a:gd name="connsiteX98" fmla="*/ 1457056 w 6934200"/>
              <a:gd name="connsiteY98" fmla="*/ 1744684 h 6857996"/>
              <a:gd name="connsiteX99" fmla="*/ 1602499 w 6934200"/>
              <a:gd name="connsiteY99" fmla="*/ 0 h 6857996"/>
              <a:gd name="connsiteX100" fmla="*/ 3046364 w 6934200"/>
              <a:gd name="connsiteY100" fmla="*/ 0 h 6857996"/>
              <a:gd name="connsiteX101" fmla="*/ 2469564 w 6934200"/>
              <a:gd name="connsiteY101" fmla="*/ 576722 h 6857996"/>
              <a:gd name="connsiteX102" fmla="*/ 2324431 w 6934200"/>
              <a:gd name="connsiteY102" fmla="*/ 637798 h 6857996"/>
              <a:gd name="connsiteX103" fmla="*/ 2179297 w 6934200"/>
              <a:gd name="connsiteY103" fmla="*/ 576722 h 6857996"/>
              <a:gd name="connsiteX104" fmla="*/ 733818 w 6934200"/>
              <a:gd name="connsiteY104" fmla="*/ 0 h 6857996"/>
              <a:gd name="connsiteX105" fmla="*/ 1423267 w 6934200"/>
              <a:gd name="connsiteY105" fmla="*/ 0 h 6857996"/>
              <a:gd name="connsiteX106" fmla="*/ 2092640 w 6934200"/>
              <a:gd name="connsiteY106" fmla="*/ 669468 h 6857996"/>
              <a:gd name="connsiteX107" fmla="*/ 2092640 w 6934200"/>
              <a:gd name="connsiteY107" fmla="*/ 960825 h 6857996"/>
              <a:gd name="connsiteX108" fmla="*/ 1223590 w 6934200"/>
              <a:gd name="connsiteY108" fmla="*/ 1831222 h 6857996"/>
              <a:gd name="connsiteX109" fmla="*/ 1078543 w 6934200"/>
              <a:gd name="connsiteY109" fmla="*/ 1891666 h 6857996"/>
              <a:gd name="connsiteX110" fmla="*/ 933497 w 6934200"/>
              <a:gd name="connsiteY110" fmla="*/ 1829998 h 6857996"/>
              <a:gd name="connsiteX111" fmla="*/ 63221 w 6934200"/>
              <a:gd name="connsiteY111" fmla="*/ 960825 h 6857996"/>
              <a:gd name="connsiteX112" fmla="*/ 4468 w 6934200"/>
              <a:gd name="connsiteY112" fmla="*/ 842078 h 6857996"/>
              <a:gd name="connsiteX113" fmla="*/ 4468 w 6934200"/>
              <a:gd name="connsiteY113" fmla="*/ 841076 h 6857996"/>
              <a:gd name="connsiteX114" fmla="*/ 4125 w 6934200"/>
              <a:gd name="connsiteY114" fmla="*/ 841954 h 6857996"/>
              <a:gd name="connsiteX115" fmla="*/ 0 w 6934200"/>
              <a:gd name="connsiteY115" fmla="*/ 841954 h 6857996"/>
              <a:gd name="connsiteX116" fmla="*/ 0 w 6934200"/>
              <a:gd name="connsiteY116" fmla="*/ 789558 h 6857996"/>
              <a:gd name="connsiteX117" fmla="*/ 4125 w 6934200"/>
              <a:gd name="connsiteY117" fmla="*/ 788339 h 6857996"/>
              <a:gd name="connsiteX118" fmla="*/ 4468 w 6934200"/>
              <a:gd name="connsiteY118" fmla="*/ 789247 h 6857996"/>
              <a:gd name="connsiteX119" fmla="*/ 4468 w 6934200"/>
              <a:gd name="connsiteY119" fmla="*/ 788214 h 6857996"/>
              <a:gd name="connsiteX120" fmla="*/ 61997 w 6934200"/>
              <a:gd name="connsiteY120" fmla="*/ 671916 h 685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934200" h="6857996">
                <a:moveTo>
                  <a:pt x="4795186" y="5968159"/>
                </a:moveTo>
                <a:cubicBezTo>
                  <a:pt x="4849065" y="5968159"/>
                  <a:pt x="4902945" y="5992010"/>
                  <a:pt x="4950090" y="6039712"/>
                </a:cubicBezTo>
                <a:cubicBezTo>
                  <a:pt x="5217037" y="6305135"/>
                  <a:pt x="5483983" y="6571780"/>
                  <a:pt x="5750931" y="6838425"/>
                </a:cubicBezTo>
                <a:cubicBezTo>
                  <a:pt x="5757054" y="6844540"/>
                  <a:pt x="5761952" y="6851880"/>
                  <a:pt x="5768075" y="6857996"/>
                </a:cubicBezTo>
                <a:cubicBezTo>
                  <a:pt x="5119074" y="6857996"/>
                  <a:pt x="4471298" y="6857996"/>
                  <a:pt x="3822298" y="6857996"/>
                </a:cubicBezTo>
                <a:cubicBezTo>
                  <a:pt x="3828421" y="6851880"/>
                  <a:pt x="3833318" y="6844540"/>
                  <a:pt x="3839441" y="6838425"/>
                </a:cubicBezTo>
                <a:cubicBezTo>
                  <a:pt x="4106388" y="6571780"/>
                  <a:pt x="4373336" y="6305135"/>
                  <a:pt x="4640284" y="6039712"/>
                </a:cubicBezTo>
                <a:cubicBezTo>
                  <a:pt x="4687428" y="5992010"/>
                  <a:pt x="4741307" y="5968159"/>
                  <a:pt x="4795186" y="5968159"/>
                </a:cubicBezTo>
                <a:close/>
                <a:moveTo>
                  <a:pt x="3569248" y="4719376"/>
                </a:moveTo>
                <a:cubicBezTo>
                  <a:pt x="3623122" y="4719376"/>
                  <a:pt x="3676995" y="4743227"/>
                  <a:pt x="3724746" y="4790929"/>
                </a:cubicBezTo>
                <a:cubicBezTo>
                  <a:pt x="4008805" y="5073468"/>
                  <a:pt x="4291640" y="5356008"/>
                  <a:pt x="4574474" y="5639772"/>
                </a:cubicBezTo>
                <a:cubicBezTo>
                  <a:pt x="4669978" y="5735174"/>
                  <a:pt x="4671202" y="5855041"/>
                  <a:pt x="4575698" y="5950443"/>
                </a:cubicBezTo>
                <a:cubicBezTo>
                  <a:pt x="4301434" y="6224421"/>
                  <a:pt x="4027171" y="6497176"/>
                  <a:pt x="3752907" y="6772377"/>
                </a:cubicBezTo>
                <a:cubicBezTo>
                  <a:pt x="3719849" y="6805402"/>
                  <a:pt x="3688015" y="6838425"/>
                  <a:pt x="3643936" y="6857995"/>
                </a:cubicBezTo>
                <a:cubicBezTo>
                  <a:pt x="3594961" y="6857995"/>
                  <a:pt x="3544762" y="6857995"/>
                  <a:pt x="3494560" y="6857995"/>
                </a:cubicBezTo>
                <a:cubicBezTo>
                  <a:pt x="3451708" y="6838425"/>
                  <a:pt x="3419872" y="6805402"/>
                  <a:pt x="3386814" y="6772377"/>
                </a:cubicBezTo>
                <a:cubicBezTo>
                  <a:pt x="3112551" y="6497176"/>
                  <a:pt x="2838287" y="6224421"/>
                  <a:pt x="2564023" y="5950443"/>
                </a:cubicBezTo>
                <a:cubicBezTo>
                  <a:pt x="2468521" y="5855041"/>
                  <a:pt x="2468521" y="5735174"/>
                  <a:pt x="2564023" y="5639772"/>
                </a:cubicBezTo>
                <a:cubicBezTo>
                  <a:pt x="2848082" y="5356008"/>
                  <a:pt x="3130916" y="5073468"/>
                  <a:pt x="3413751" y="4790929"/>
                </a:cubicBezTo>
                <a:cubicBezTo>
                  <a:pt x="3461502" y="4743227"/>
                  <a:pt x="3515375" y="4719376"/>
                  <a:pt x="3569248" y="4719376"/>
                </a:cubicBezTo>
                <a:close/>
                <a:moveTo>
                  <a:pt x="2323313" y="3470310"/>
                </a:moveTo>
                <a:cubicBezTo>
                  <a:pt x="2379627" y="3469084"/>
                  <a:pt x="2427370" y="3488678"/>
                  <a:pt x="2466544" y="3527865"/>
                </a:cubicBezTo>
                <a:cubicBezTo>
                  <a:pt x="2757900" y="3819315"/>
                  <a:pt x="3049257" y="4109542"/>
                  <a:pt x="3340614" y="4402219"/>
                </a:cubicBezTo>
                <a:cubicBezTo>
                  <a:pt x="3420186" y="4483041"/>
                  <a:pt x="3420186" y="4609174"/>
                  <a:pt x="3339390" y="4689996"/>
                </a:cubicBezTo>
                <a:cubicBezTo>
                  <a:pt x="3049257" y="4981448"/>
                  <a:pt x="2759124" y="5271675"/>
                  <a:pt x="2467768" y="5561902"/>
                </a:cubicBezTo>
                <a:cubicBezTo>
                  <a:pt x="2427370" y="5602313"/>
                  <a:pt x="2375649" y="5622519"/>
                  <a:pt x="2323925" y="5622519"/>
                </a:cubicBezTo>
                <a:cubicBezTo>
                  <a:pt x="2272205" y="5622519"/>
                  <a:pt x="2220482" y="5602313"/>
                  <a:pt x="2180084" y="5561902"/>
                </a:cubicBezTo>
                <a:cubicBezTo>
                  <a:pt x="1888727" y="5271675"/>
                  <a:pt x="1598594" y="4981448"/>
                  <a:pt x="1308463" y="4689996"/>
                </a:cubicBezTo>
                <a:cubicBezTo>
                  <a:pt x="1226441" y="4607950"/>
                  <a:pt x="1226441" y="4481817"/>
                  <a:pt x="1308463" y="4399769"/>
                </a:cubicBezTo>
                <a:cubicBezTo>
                  <a:pt x="1598594" y="4109542"/>
                  <a:pt x="1888727" y="3820540"/>
                  <a:pt x="2178860" y="3530313"/>
                </a:cubicBezTo>
                <a:cubicBezTo>
                  <a:pt x="2218034" y="3489902"/>
                  <a:pt x="2267001" y="3470310"/>
                  <a:pt x="2323313" y="3470310"/>
                </a:cubicBezTo>
                <a:close/>
                <a:moveTo>
                  <a:pt x="6009294" y="2299929"/>
                </a:moveTo>
                <a:cubicBezTo>
                  <a:pt x="6125519" y="2302378"/>
                  <a:pt x="6223394" y="2350122"/>
                  <a:pt x="6305363" y="2432143"/>
                </a:cubicBezTo>
                <a:cubicBezTo>
                  <a:pt x="6507227" y="2635359"/>
                  <a:pt x="6710315" y="2838576"/>
                  <a:pt x="6913401" y="3040568"/>
                </a:cubicBezTo>
                <a:cubicBezTo>
                  <a:pt x="6919519" y="3046690"/>
                  <a:pt x="6923189" y="3055258"/>
                  <a:pt x="6934200" y="3056484"/>
                </a:cubicBezTo>
                <a:lnTo>
                  <a:pt x="6934200" y="5961499"/>
                </a:lnTo>
                <a:cubicBezTo>
                  <a:pt x="6923189" y="5962724"/>
                  <a:pt x="6919519" y="5971292"/>
                  <a:pt x="6913401" y="5977414"/>
                </a:cubicBezTo>
                <a:cubicBezTo>
                  <a:pt x="6709090" y="6181854"/>
                  <a:pt x="6506004" y="6385070"/>
                  <a:pt x="6301693" y="6589512"/>
                </a:cubicBezTo>
                <a:cubicBezTo>
                  <a:pt x="6213607" y="6677653"/>
                  <a:pt x="6108392" y="6721724"/>
                  <a:pt x="5984827" y="6718051"/>
                </a:cubicBezTo>
                <a:cubicBezTo>
                  <a:pt x="5886954" y="6715603"/>
                  <a:pt x="5800090" y="6681326"/>
                  <a:pt x="5725462" y="6617668"/>
                </a:cubicBezTo>
                <a:cubicBezTo>
                  <a:pt x="5713227" y="6606650"/>
                  <a:pt x="5700993" y="6595632"/>
                  <a:pt x="5688758" y="6583391"/>
                </a:cubicBezTo>
                <a:cubicBezTo>
                  <a:pt x="5101519" y="5995776"/>
                  <a:pt x="4515500" y="5409386"/>
                  <a:pt x="3928259" y="4822997"/>
                </a:cubicBezTo>
                <a:cubicBezTo>
                  <a:pt x="3840173" y="4733630"/>
                  <a:pt x="3788790" y="4629573"/>
                  <a:pt x="3790012" y="4503481"/>
                </a:cubicBezTo>
                <a:cubicBezTo>
                  <a:pt x="3791237" y="4398200"/>
                  <a:pt x="3827938" y="4306386"/>
                  <a:pt x="3897674" y="4229261"/>
                </a:cubicBezTo>
                <a:cubicBezTo>
                  <a:pt x="3906238" y="4219468"/>
                  <a:pt x="3914802" y="4209674"/>
                  <a:pt x="3924589" y="4201105"/>
                </a:cubicBezTo>
                <a:cubicBezTo>
                  <a:pt x="4513053" y="3611043"/>
                  <a:pt x="5102742" y="3022205"/>
                  <a:pt x="5692430" y="2432143"/>
                </a:cubicBezTo>
                <a:cubicBezTo>
                  <a:pt x="5780516" y="2344000"/>
                  <a:pt x="5884506" y="2296256"/>
                  <a:pt x="6009294" y="2299929"/>
                </a:cubicBezTo>
                <a:close/>
                <a:moveTo>
                  <a:pt x="1098755" y="2218470"/>
                </a:moveTo>
                <a:cubicBezTo>
                  <a:pt x="1150771" y="2218470"/>
                  <a:pt x="1202786" y="2238975"/>
                  <a:pt x="1243787" y="2279985"/>
                </a:cubicBezTo>
                <a:cubicBezTo>
                  <a:pt x="1533851" y="2570118"/>
                  <a:pt x="1823914" y="2859026"/>
                  <a:pt x="2112753" y="3150382"/>
                </a:cubicBezTo>
                <a:cubicBezTo>
                  <a:pt x="2194754" y="3232403"/>
                  <a:pt x="2195979" y="3358494"/>
                  <a:pt x="2113977" y="3440515"/>
                </a:cubicBezTo>
                <a:cubicBezTo>
                  <a:pt x="1823914" y="3730647"/>
                  <a:pt x="1532626" y="4022005"/>
                  <a:pt x="1242563" y="4310912"/>
                </a:cubicBezTo>
                <a:cubicBezTo>
                  <a:pt x="1202174" y="4351310"/>
                  <a:pt x="1150159" y="4371510"/>
                  <a:pt x="1098144" y="4371510"/>
                </a:cubicBezTo>
                <a:cubicBezTo>
                  <a:pt x="1046128" y="4371510"/>
                  <a:pt x="994111" y="4351310"/>
                  <a:pt x="953723" y="4310912"/>
                </a:cubicBezTo>
                <a:cubicBezTo>
                  <a:pt x="663660" y="4020780"/>
                  <a:pt x="372372" y="3730647"/>
                  <a:pt x="82310" y="3439290"/>
                </a:cubicBezTo>
                <a:cubicBezTo>
                  <a:pt x="43144" y="3400116"/>
                  <a:pt x="22338" y="3351149"/>
                  <a:pt x="23563" y="3293612"/>
                </a:cubicBezTo>
                <a:cubicBezTo>
                  <a:pt x="23563" y="3238524"/>
                  <a:pt x="43144" y="3190780"/>
                  <a:pt x="82310" y="3151606"/>
                </a:cubicBezTo>
                <a:cubicBezTo>
                  <a:pt x="372372" y="2860250"/>
                  <a:pt x="662436" y="2570118"/>
                  <a:pt x="953723" y="2279985"/>
                </a:cubicBezTo>
                <a:cubicBezTo>
                  <a:pt x="994724" y="2238975"/>
                  <a:pt x="1046740" y="2218470"/>
                  <a:pt x="1098755" y="2218470"/>
                </a:cubicBezTo>
                <a:close/>
                <a:moveTo>
                  <a:pt x="6934200" y="1194918"/>
                </a:moveTo>
                <a:lnTo>
                  <a:pt x="6934200" y="2908362"/>
                </a:lnTo>
                <a:cubicBezTo>
                  <a:pt x="6926871" y="2902237"/>
                  <a:pt x="6919544" y="2897339"/>
                  <a:pt x="6913438" y="2891215"/>
                </a:cubicBezTo>
                <a:cubicBezTo>
                  <a:pt x="6686271" y="2663409"/>
                  <a:pt x="6459105" y="2435602"/>
                  <a:pt x="6231940" y="2206572"/>
                </a:cubicBezTo>
                <a:cubicBezTo>
                  <a:pt x="6136677" y="2111041"/>
                  <a:pt x="6136677" y="1991014"/>
                  <a:pt x="6231940" y="1895482"/>
                </a:cubicBezTo>
                <a:cubicBezTo>
                  <a:pt x="6459105" y="1667677"/>
                  <a:pt x="6686271" y="1439871"/>
                  <a:pt x="6913438" y="1212065"/>
                </a:cubicBezTo>
                <a:cubicBezTo>
                  <a:pt x="6919544" y="1205941"/>
                  <a:pt x="6926871" y="1199817"/>
                  <a:pt x="6934200" y="1194918"/>
                </a:cubicBezTo>
                <a:close/>
                <a:moveTo>
                  <a:pt x="6518663" y="0"/>
                </a:moveTo>
                <a:lnTo>
                  <a:pt x="6934200" y="0"/>
                </a:lnTo>
                <a:lnTo>
                  <a:pt x="6934200" y="413035"/>
                </a:lnTo>
                <a:cubicBezTo>
                  <a:pt x="6926871" y="406911"/>
                  <a:pt x="6919544" y="402012"/>
                  <a:pt x="6913438" y="395888"/>
                </a:cubicBezTo>
                <a:close/>
                <a:moveTo>
                  <a:pt x="5626401" y="0"/>
                </a:moveTo>
                <a:lnTo>
                  <a:pt x="6344302" y="0"/>
                </a:lnTo>
                <a:lnTo>
                  <a:pt x="6914620" y="569720"/>
                </a:lnTo>
                <a:cubicBezTo>
                  <a:pt x="6920739" y="575841"/>
                  <a:pt x="6926857" y="580740"/>
                  <a:pt x="6934200" y="586861"/>
                </a:cubicBezTo>
                <a:lnTo>
                  <a:pt x="6934200" y="1016622"/>
                </a:lnTo>
                <a:cubicBezTo>
                  <a:pt x="6926857" y="1022745"/>
                  <a:pt x="6920739" y="1027642"/>
                  <a:pt x="6914620" y="1033765"/>
                </a:cubicBezTo>
                <a:cubicBezTo>
                  <a:pt x="6656411" y="1290887"/>
                  <a:pt x="6399425" y="1549234"/>
                  <a:pt x="6141217" y="1806356"/>
                </a:cubicBezTo>
                <a:cubicBezTo>
                  <a:pt x="6093491" y="1854108"/>
                  <a:pt x="6039647" y="1878289"/>
                  <a:pt x="5985802" y="1878594"/>
                </a:cubicBezTo>
                <a:cubicBezTo>
                  <a:pt x="5931958" y="1878901"/>
                  <a:pt x="5878114" y="1855332"/>
                  <a:pt x="5830388" y="1807581"/>
                </a:cubicBezTo>
                <a:cubicBezTo>
                  <a:pt x="5547703" y="1523521"/>
                  <a:pt x="5263796" y="1239462"/>
                  <a:pt x="4979889" y="956627"/>
                </a:cubicBezTo>
                <a:cubicBezTo>
                  <a:pt x="4885662" y="862349"/>
                  <a:pt x="4885662" y="741134"/>
                  <a:pt x="4979889" y="646856"/>
                </a:cubicBezTo>
                <a:close/>
                <a:moveTo>
                  <a:pt x="4035010" y="0"/>
                </a:moveTo>
                <a:lnTo>
                  <a:pt x="5468330" y="0"/>
                </a:lnTo>
                <a:lnTo>
                  <a:pt x="4892095" y="574979"/>
                </a:lnTo>
                <a:cubicBezTo>
                  <a:pt x="4853521" y="613522"/>
                  <a:pt x="4802394" y="632796"/>
                  <a:pt x="4751115" y="632642"/>
                </a:cubicBezTo>
                <a:cubicBezTo>
                  <a:pt x="4699836" y="632489"/>
                  <a:pt x="4648403" y="612910"/>
                  <a:pt x="4609216" y="573754"/>
                </a:cubicBezTo>
                <a:close/>
                <a:moveTo>
                  <a:pt x="3202748" y="0"/>
                </a:moveTo>
                <a:lnTo>
                  <a:pt x="3872472" y="0"/>
                </a:lnTo>
                <a:lnTo>
                  <a:pt x="5613266" y="1739788"/>
                </a:lnTo>
                <a:cubicBezTo>
                  <a:pt x="5698985" y="1825458"/>
                  <a:pt x="5745519" y="1927039"/>
                  <a:pt x="5747968" y="2049426"/>
                </a:cubicBezTo>
                <a:cubicBezTo>
                  <a:pt x="5745519" y="2165693"/>
                  <a:pt x="5703883" y="2266050"/>
                  <a:pt x="5621837" y="2349273"/>
                </a:cubicBezTo>
                <a:cubicBezTo>
                  <a:pt x="5026693" y="2944073"/>
                  <a:pt x="4431550" y="3538871"/>
                  <a:pt x="3836406" y="4132447"/>
                </a:cubicBezTo>
                <a:cubicBezTo>
                  <a:pt x="3753135" y="4215670"/>
                  <a:pt x="3648434" y="4257588"/>
                  <a:pt x="3543119" y="4258659"/>
                </a:cubicBezTo>
                <a:cubicBezTo>
                  <a:pt x="3437806" y="4259730"/>
                  <a:pt x="3331880" y="4219954"/>
                  <a:pt x="3246160" y="4139790"/>
                </a:cubicBezTo>
                <a:cubicBezTo>
                  <a:pt x="3238813" y="4133671"/>
                  <a:pt x="3232690" y="4127551"/>
                  <a:pt x="3226567" y="4121433"/>
                </a:cubicBezTo>
                <a:cubicBezTo>
                  <a:pt x="2639996" y="3535201"/>
                  <a:pt x="2053425" y="2948968"/>
                  <a:pt x="1466853" y="2363959"/>
                </a:cubicBezTo>
                <a:cubicBezTo>
                  <a:pt x="1400725" y="2296648"/>
                  <a:pt x="1351743" y="2221990"/>
                  <a:pt x="1334599" y="2127753"/>
                </a:cubicBezTo>
                <a:cubicBezTo>
                  <a:pt x="1311332" y="1995576"/>
                  <a:pt x="1343170" y="1878085"/>
                  <a:pt x="1428891" y="1775279"/>
                </a:cubicBezTo>
                <a:cubicBezTo>
                  <a:pt x="1437463" y="1764265"/>
                  <a:pt x="1447260" y="1754474"/>
                  <a:pt x="1457056" y="1744684"/>
                </a:cubicBezTo>
                <a:close/>
                <a:moveTo>
                  <a:pt x="1602499" y="0"/>
                </a:moveTo>
                <a:lnTo>
                  <a:pt x="3046364" y="0"/>
                </a:lnTo>
                <a:lnTo>
                  <a:pt x="2469564" y="576722"/>
                </a:lnTo>
                <a:cubicBezTo>
                  <a:pt x="2428535" y="617135"/>
                  <a:pt x="2376484" y="637646"/>
                  <a:pt x="2324431" y="637798"/>
                </a:cubicBezTo>
                <a:cubicBezTo>
                  <a:pt x="2272379" y="637952"/>
                  <a:pt x="2220328" y="617745"/>
                  <a:pt x="2179297" y="576722"/>
                </a:cubicBezTo>
                <a:close/>
                <a:moveTo>
                  <a:pt x="733818" y="0"/>
                </a:moveTo>
                <a:lnTo>
                  <a:pt x="1423267" y="0"/>
                </a:lnTo>
                <a:lnTo>
                  <a:pt x="2092640" y="669468"/>
                </a:lnTo>
                <a:cubicBezTo>
                  <a:pt x="2175874" y="752713"/>
                  <a:pt x="2175874" y="878804"/>
                  <a:pt x="2092640" y="960825"/>
                </a:cubicBezTo>
                <a:cubicBezTo>
                  <a:pt x="1803772" y="1252181"/>
                  <a:pt x="1513680" y="1541089"/>
                  <a:pt x="1223590" y="1831222"/>
                </a:cubicBezTo>
                <a:cubicBezTo>
                  <a:pt x="1182584" y="1871620"/>
                  <a:pt x="1130564" y="1891820"/>
                  <a:pt x="1078543" y="1891666"/>
                </a:cubicBezTo>
                <a:cubicBezTo>
                  <a:pt x="1026522" y="1891513"/>
                  <a:pt x="974502" y="1871008"/>
                  <a:pt x="933497" y="1829998"/>
                </a:cubicBezTo>
                <a:cubicBezTo>
                  <a:pt x="643405" y="1541089"/>
                  <a:pt x="353313" y="1250958"/>
                  <a:pt x="63221" y="960825"/>
                </a:cubicBezTo>
                <a:cubicBezTo>
                  <a:pt x="30173" y="927771"/>
                  <a:pt x="10588" y="888597"/>
                  <a:pt x="4468" y="842078"/>
                </a:cubicBezTo>
                <a:lnTo>
                  <a:pt x="4468" y="841076"/>
                </a:lnTo>
                <a:lnTo>
                  <a:pt x="4125" y="841954"/>
                </a:lnTo>
                <a:cubicBezTo>
                  <a:pt x="2750" y="841954"/>
                  <a:pt x="1375" y="841954"/>
                  <a:pt x="0" y="841954"/>
                </a:cubicBezTo>
                <a:cubicBezTo>
                  <a:pt x="0" y="824895"/>
                  <a:pt x="0" y="806616"/>
                  <a:pt x="0" y="789558"/>
                </a:cubicBezTo>
                <a:cubicBezTo>
                  <a:pt x="1375" y="788339"/>
                  <a:pt x="2750" y="788339"/>
                  <a:pt x="4125" y="788339"/>
                </a:cubicBezTo>
                <a:lnTo>
                  <a:pt x="4468" y="789247"/>
                </a:lnTo>
                <a:lnTo>
                  <a:pt x="4468" y="788214"/>
                </a:lnTo>
                <a:cubicBezTo>
                  <a:pt x="10588" y="742919"/>
                  <a:pt x="28949" y="703745"/>
                  <a:pt x="61997" y="671916"/>
                </a:cubicBez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3" name="Date Placeholder 3">
            <a:extLst>
              <a:ext uri="{FF2B5EF4-FFF2-40B4-BE49-F238E27FC236}">
                <a16:creationId xmlns:a16="http://schemas.microsoft.com/office/drawing/2014/main" id="{64CD5947-8823-46D2-9363-049BD9568362}"/>
              </a:ext>
            </a:extLst>
          </p:cNvPr>
          <p:cNvSpPr>
            <a:spLocks noGrp="1"/>
          </p:cNvSpPr>
          <p:nvPr>
            <p:ph type="dt" sz="half" idx="17"/>
          </p:nvPr>
        </p:nvSpPr>
        <p:spPr/>
        <p:txBody>
          <a:bodyPr/>
          <a:lstStyle>
            <a:lvl1pPr>
              <a:defRPr/>
            </a:lvl1pPr>
          </a:lstStyle>
          <a:p>
            <a:pPr>
              <a:defRPr/>
            </a:pPr>
            <a:fld id="{FF23E553-6BF7-4664-A298-026562DAB323}" type="datetime1">
              <a:rPr lang="en-US" smtClean="0"/>
              <a:t>4/15/2021</a:t>
            </a:fld>
            <a:endParaRPr lang="en-US"/>
          </a:p>
        </p:txBody>
      </p:sp>
      <p:sp>
        <p:nvSpPr>
          <p:cNvPr id="4" name="Footer Placeholder 4">
            <a:extLst>
              <a:ext uri="{FF2B5EF4-FFF2-40B4-BE49-F238E27FC236}">
                <a16:creationId xmlns:a16="http://schemas.microsoft.com/office/drawing/2014/main" id="{9D6B339E-9342-4036-9C19-15864131D651}"/>
              </a:ext>
            </a:extLst>
          </p:cNvPr>
          <p:cNvSpPr>
            <a:spLocks noGrp="1"/>
          </p:cNvSpPr>
          <p:nvPr>
            <p:ph type="ftr" sz="quarter" idx="18"/>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0CCD0E-2D6F-4EB3-AB1C-154D88324C92}"/>
              </a:ext>
            </a:extLst>
          </p:cNvPr>
          <p:cNvSpPr>
            <a:spLocks noGrp="1"/>
          </p:cNvSpPr>
          <p:nvPr>
            <p:ph type="sldNum" sz="quarter" idx="19"/>
          </p:nvPr>
        </p:nvSpPr>
        <p:spPr/>
        <p:txBody>
          <a:bodyPr/>
          <a:lstStyle>
            <a:lvl1pPr>
              <a:defRPr/>
            </a:lvl1pPr>
          </a:lstStyle>
          <a:p>
            <a:pPr>
              <a:defRPr/>
            </a:pPr>
            <a:fld id="{E4B7FB6A-0774-4BBC-B29F-7E4662CB44AD}" type="slidenum">
              <a:rPr lang="en-US"/>
              <a:pPr>
                <a:defRPr/>
              </a:pPr>
              <a:t>‹#›</a:t>
            </a:fld>
            <a:endParaRPr lang="en-US"/>
          </a:p>
        </p:txBody>
      </p:sp>
    </p:spTree>
    <p:extLst>
      <p:ext uri="{BB962C8B-B14F-4D97-AF65-F5344CB8AC3E}">
        <p14:creationId xmlns:p14="http://schemas.microsoft.com/office/powerpoint/2010/main" val="5744212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4827715-1610-4FCB-ACD3-D5AAC444F451}"/>
              </a:ext>
            </a:extLst>
          </p:cNvPr>
          <p:cNvSpPr>
            <a:spLocks noGrp="1"/>
          </p:cNvSpPr>
          <p:nvPr>
            <p:ph type="pic" sz="quarter" idx="16"/>
          </p:nvPr>
        </p:nvSpPr>
        <p:spPr>
          <a:xfrm>
            <a:off x="0" y="0"/>
            <a:ext cx="12192000" cy="4838260"/>
          </a:xfrm>
          <a:custGeom>
            <a:avLst/>
            <a:gdLst>
              <a:gd name="connsiteX0" fmla="*/ 5083290 w 12192000"/>
              <a:gd name="connsiteY0" fmla="*/ 145531 h 4838260"/>
              <a:gd name="connsiteX1" fmla="*/ 5336972 w 12192000"/>
              <a:gd name="connsiteY1" fmla="*/ 250610 h 4838260"/>
              <a:gd name="connsiteX2" fmla="*/ 6814595 w 12192000"/>
              <a:gd name="connsiteY2" fmla="*/ 1728233 h 4838260"/>
              <a:gd name="connsiteX3" fmla="*/ 6814595 w 12192000"/>
              <a:gd name="connsiteY3" fmla="*/ 2235596 h 4838260"/>
              <a:gd name="connsiteX4" fmla="*/ 5336972 w 12192000"/>
              <a:gd name="connsiteY4" fmla="*/ 3713220 h 4838260"/>
              <a:gd name="connsiteX5" fmla="*/ 4829610 w 12192000"/>
              <a:gd name="connsiteY5" fmla="*/ 3713220 h 4838260"/>
              <a:gd name="connsiteX6" fmla="*/ 3351985 w 12192000"/>
              <a:gd name="connsiteY6" fmla="*/ 2235596 h 4838260"/>
              <a:gd name="connsiteX7" fmla="*/ 3351985 w 12192000"/>
              <a:gd name="connsiteY7" fmla="*/ 1728233 h 4838260"/>
              <a:gd name="connsiteX8" fmla="*/ 4829610 w 12192000"/>
              <a:gd name="connsiteY8" fmla="*/ 250610 h 4838260"/>
              <a:gd name="connsiteX9" fmla="*/ 5083290 w 12192000"/>
              <a:gd name="connsiteY9" fmla="*/ 145531 h 4838260"/>
              <a:gd name="connsiteX10" fmla="*/ 11811442 w 12192000"/>
              <a:gd name="connsiteY10" fmla="*/ 0 h 4838260"/>
              <a:gd name="connsiteX11" fmla="*/ 12192000 w 12192000"/>
              <a:gd name="connsiteY11" fmla="*/ 0 h 4838260"/>
              <a:gd name="connsiteX12" fmla="*/ 12192000 w 12192000"/>
              <a:gd name="connsiteY12" fmla="*/ 4838260 h 4838260"/>
              <a:gd name="connsiteX13" fmla="*/ 9850669 w 12192000"/>
              <a:gd name="connsiteY13" fmla="*/ 2496929 h 4838260"/>
              <a:gd name="connsiteX14" fmla="*/ 9850669 w 12192000"/>
              <a:gd name="connsiteY14" fmla="*/ 1960773 h 4838260"/>
              <a:gd name="connsiteX15" fmla="*/ 5586945 w 12192000"/>
              <a:gd name="connsiteY15" fmla="*/ 0 h 4838260"/>
              <a:gd name="connsiteX16" fmla="*/ 11268980 w 12192000"/>
              <a:gd name="connsiteY16" fmla="*/ 0 h 4838260"/>
              <a:gd name="connsiteX17" fmla="*/ 8696040 w 12192000"/>
              <a:gd name="connsiteY17" fmla="*/ 2572940 h 4838260"/>
              <a:gd name="connsiteX18" fmla="*/ 8159884 w 12192000"/>
              <a:gd name="connsiteY18" fmla="*/ 2572940 h 4838260"/>
              <a:gd name="connsiteX19" fmla="*/ 0 w 12192000"/>
              <a:gd name="connsiteY19" fmla="*/ 0 h 4838260"/>
              <a:gd name="connsiteX20" fmla="*/ 4509175 w 12192000"/>
              <a:gd name="connsiteY20" fmla="*/ 0 h 4838260"/>
              <a:gd name="connsiteX21" fmla="*/ 1476421 w 12192000"/>
              <a:gd name="connsiteY21" fmla="*/ 3032753 h 4838260"/>
              <a:gd name="connsiteX22" fmla="*/ 1020597 w 12192000"/>
              <a:gd name="connsiteY22" fmla="*/ 3032753 h 4838260"/>
              <a:gd name="connsiteX23" fmla="*/ 0 w 12192000"/>
              <a:gd name="connsiteY23" fmla="*/ 2012156 h 483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4838260">
                <a:moveTo>
                  <a:pt x="5083290" y="145531"/>
                </a:moveTo>
                <a:cubicBezTo>
                  <a:pt x="5175104" y="145531"/>
                  <a:pt x="5266919" y="180557"/>
                  <a:pt x="5336972" y="250610"/>
                </a:cubicBezTo>
                <a:lnTo>
                  <a:pt x="6814595" y="1728233"/>
                </a:lnTo>
                <a:cubicBezTo>
                  <a:pt x="6954699" y="1868338"/>
                  <a:pt x="6954699" y="2095492"/>
                  <a:pt x="6814595" y="2235596"/>
                </a:cubicBezTo>
                <a:lnTo>
                  <a:pt x="5336972" y="3713220"/>
                </a:lnTo>
                <a:cubicBezTo>
                  <a:pt x="5196868" y="3853324"/>
                  <a:pt x="4969714" y="3853324"/>
                  <a:pt x="4829610" y="3713220"/>
                </a:cubicBezTo>
                <a:lnTo>
                  <a:pt x="3351985" y="2235596"/>
                </a:lnTo>
                <a:cubicBezTo>
                  <a:pt x="3211880" y="2095492"/>
                  <a:pt x="3211880" y="1868338"/>
                  <a:pt x="3351985" y="1728233"/>
                </a:cubicBezTo>
                <a:lnTo>
                  <a:pt x="4829610" y="250610"/>
                </a:lnTo>
                <a:cubicBezTo>
                  <a:pt x="4899660" y="180557"/>
                  <a:pt x="4991475" y="145531"/>
                  <a:pt x="5083290" y="145531"/>
                </a:cubicBezTo>
                <a:close/>
                <a:moveTo>
                  <a:pt x="11811442" y="0"/>
                </a:moveTo>
                <a:lnTo>
                  <a:pt x="12192000" y="0"/>
                </a:lnTo>
                <a:lnTo>
                  <a:pt x="12192000" y="4838260"/>
                </a:lnTo>
                <a:lnTo>
                  <a:pt x="9850669" y="2496929"/>
                </a:lnTo>
                <a:cubicBezTo>
                  <a:pt x="9702614" y="2348874"/>
                  <a:pt x="9702614" y="2108828"/>
                  <a:pt x="9850669" y="1960773"/>
                </a:cubicBezTo>
                <a:close/>
                <a:moveTo>
                  <a:pt x="5586945" y="0"/>
                </a:moveTo>
                <a:lnTo>
                  <a:pt x="11268980" y="0"/>
                </a:lnTo>
                <a:lnTo>
                  <a:pt x="8696040" y="2572940"/>
                </a:lnTo>
                <a:cubicBezTo>
                  <a:pt x="8547985" y="2720995"/>
                  <a:pt x="8307939" y="2720995"/>
                  <a:pt x="8159884" y="2572940"/>
                </a:cubicBezTo>
                <a:close/>
                <a:moveTo>
                  <a:pt x="0" y="0"/>
                </a:moveTo>
                <a:lnTo>
                  <a:pt x="4509175" y="0"/>
                </a:lnTo>
                <a:lnTo>
                  <a:pt x="1476421" y="3032753"/>
                </a:lnTo>
                <a:cubicBezTo>
                  <a:pt x="1350549" y="3158625"/>
                  <a:pt x="1146469" y="3158625"/>
                  <a:pt x="1020597" y="3032753"/>
                </a:cubicBezTo>
                <a:lnTo>
                  <a:pt x="0" y="2012156"/>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3" name="Date Placeholder 3">
            <a:extLst>
              <a:ext uri="{FF2B5EF4-FFF2-40B4-BE49-F238E27FC236}">
                <a16:creationId xmlns:a16="http://schemas.microsoft.com/office/drawing/2014/main" id="{64CD5947-8823-46D2-9363-049BD9568362}"/>
              </a:ext>
            </a:extLst>
          </p:cNvPr>
          <p:cNvSpPr>
            <a:spLocks noGrp="1"/>
          </p:cNvSpPr>
          <p:nvPr>
            <p:ph type="dt" sz="half" idx="17"/>
          </p:nvPr>
        </p:nvSpPr>
        <p:spPr/>
        <p:txBody>
          <a:bodyPr/>
          <a:lstStyle>
            <a:lvl1pPr>
              <a:defRPr/>
            </a:lvl1pPr>
          </a:lstStyle>
          <a:p>
            <a:pPr>
              <a:defRPr/>
            </a:pPr>
            <a:fld id="{FF23E553-6BF7-4664-A298-026562DAB323}" type="datetime1">
              <a:rPr lang="en-US" smtClean="0"/>
              <a:t>4/15/2021</a:t>
            </a:fld>
            <a:endParaRPr lang="en-US"/>
          </a:p>
        </p:txBody>
      </p:sp>
      <p:sp>
        <p:nvSpPr>
          <p:cNvPr id="4" name="Footer Placeholder 4">
            <a:extLst>
              <a:ext uri="{FF2B5EF4-FFF2-40B4-BE49-F238E27FC236}">
                <a16:creationId xmlns:a16="http://schemas.microsoft.com/office/drawing/2014/main" id="{9D6B339E-9342-4036-9C19-15864131D651}"/>
              </a:ext>
            </a:extLst>
          </p:cNvPr>
          <p:cNvSpPr>
            <a:spLocks noGrp="1"/>
          </p:cNvSpPr>
          <p:nvPr>
            <p:ph type="ftr" sz="quarter" idx="18"/>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F0CCD0E-2D6F-4EB3-AB1C-154D88324C92}"/>
              </a:ext>
            </a:extLst>
          </p:cNvPr>
          <p:cNvSpPr>
            <a:spLocks noGrp="1"/>
          </p:cNvSpPr>
          <p:nvPr>
            <p:ph type="sldNum" sz="quarter" idx="19"/>
          </p:nvPr>
        </p:nvSpPr>
        <p:spPr/>
        <p:txBody>
          <a:bodyPr/>
          <a:lstStyle>
            <a:lvl1pPr>
              <a:defRPr/>
            </a:lvl1pPr>
          </a:lstStyle>
          <a:p>
            <a:pPr>
              <a:defRPr/>
            </a:pPr>
            <a:fld id="{E4B7FB6A-0774-4BBC-B29F-7E4662CB44AD}" type="slidenum">
              <a:rPr lang="en-US"/>
              <a:pPr>
                <a:defRPr/>
              </a:pPr>
              <a:t>‹#›</a:t>
            </a:fld>
            <a:endParaRPr lang="en-US"/>
          </a:p>
        </p:txBody>
      </p:sp>
    </p:spTree>
    <p:extLst>
      <p:ext uri="{BB962C8B-B14F-4D97-AF65-F5344CB8AC3E}">
        <p14:creationId xmlns:p14="http://schemas.microsoft.com/office/powerpoint/2010/main" val="3220825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2CECBAB-503D-4F67-9957-463083161E57}"/>
              </a:ext>
            </a:extLst>
          </p:cNvPr>
          <p:cNvSpPr>
            <a:spLocks noGrp="1"/>
          </p:cNvSpPr>
          <p:nvPr>
            <p:ph type="pic" sz="quarter" idx="13"/>
          </p:nvPr>
        </p:nvSpPr>
        <p:spPr>
          <a:xfrm>
            <a:off x="6083128" y="881426"/>
            <a:ext cx="6708231" cy="6659513"/>
          </a:xfrm>
          <a:custGeom>
            <a:avLst/>
            <a:gdLst>
              <a:gd name="connsiteX0" fmla="*/ 3471852 w 6708231"/>
              <a:gd name="connsiteY0" fmla="*/ 6510380 h 6659513"/>
              <a:gd name="connsiteX1" fmla="*/ 3471851 w 6708231"/>
              <a:gd name="connsiteY1" fmla="*/ 6510381 h 6659513"/>
              <a:gd name="connsiteX2" fmla="*/ 3471851 w 6708231"/>
              <a:gd name="connsiteY2" fmla="*/ 6510381 h 6659513"/>
              <a:gd name="connsiteX3" fmla="*/ 509176 w 6708231"/>
              <a:gd name="connsiteY3" fmla="*/ 3038530 h 6659513"/>
              <a:gd name="connsiteX4" fmla="*/ 869217 w 6708231"/>
              <a:gd name="connsiteY4" fmla="*/ 3187663 h 6659513"/>
              <a:gd name="connsiteX5" fmla="*/ 3471851 w 6708231"/>
              <a:gd name="connsiteY5" fmla="*/ 5790300 h 6659513"/>
              <a:gd name="connsiteX6" fmla="*/ 3537097 w 6708231"/>
              <a:gd name="connsiteY6" fmla="*/ 6430506 h 6659513"/>
              <a:gd name="connsiteX7" fmla="*/ 3471851 w 6708231"/>
              <a:gd name="connsiteY7" fmla="*/ 6510381 h 6659513"/>
              <a:gd name="connsiteX8" fmla="*/ 3391977 w 6708231"/>
              <a:gd name="connsiteY8" fmla="*/ 6575626 h 6659513"/>
              <a:gd name="connsiteX9" fmla="*/ 2751771 w 6708231"/>
              <a:gd name="connsiteY9" fmla="*/ 6510380 h 6659513"/>
              <a:gd name="connsiteX10" fmla="*/ 149134 w 6708231"/>
              <a:gd name="connsiteY10" fmla="*/ 3907743 h 6659513"/>
              <a:gd name="connsiteX11" fmla="*/ 149134 w 6708231"/>
              <a:gd name="connsiteY11" fmla="*/ 3187662 h 6659513"/>
              <a:gd name="connsiteX12" fmla="*/ 149136 w 6708231"/>
              <a:gd name="connsiteY12" fmla="*/ 3187663 h 6659513"/>
              <a:gd name="connsiteX13" fmla="*/ 509176 w 6708231"/>
              <a:gd name="connsiteY13" fmla="*/ 3038530 h 6659513"/>
              <a:gd name="connsiteX14" fmla="*/ 631937 w 6708231"/>
              <a:gd name="connsiteY14" fmla="*/ 1592815 h 6659513"/>
              <a:gd name="connsiteX15" fmla="*/ 991977 w 6708231"/>
              <a:gd name="connsiteY15" fmla="*/ 1741948 h 6659513"/>
              <a:gd name="connsiteX16" fmla="*/ 3920694 w 6708231"/>
              <a:gd name="connsiteY16" fmla="*/ 4670667 h 6659513"/>
              <a:gd name="connsiteX17" fmla="*/ 3985940 w 6708231"/>
              <a:gd name="connsiteY17" fmla="*/ 5310873 h 6659513"/>
              <a:gd name="connsiteX18" fmla="*/ 3920694 w 6708231"/>
              <a:gd name="connsiteY18" fmla="*/ 5390748 h 6659513"/>
              <a:gd name="connsiteX19" fmla="*/ 3840820 w 6708231"/>
              <a:gd name="connsiteY19" fmla="*/ 5455993 h 6659513"/>
              <a:gd name="connsiteX20" fmla="*/ 3200614 w 6708231"/>
              <a:gd name="connsiteY20" fmla="*/ 5390747 h 6659513"/>
              <a:gd name="connsiteX21" fmla="*/ 271896 w 6708231"/>
              <a:gd name="connsiteY21" fmla="*/ 2462028 h 6659513"/>
              <a:gd name="connsiteX22" fmla="*/ 271896 w 6708231"/>
              <a:gd name="connsiteY22" fmla="*/ 1741947 h 6659513"/>
              <a:gd name="connsiteX23" fmla="*/ 271896 w 6708231"/>
              <a:gd name="connsiteY23" fmla="*/ 1741948 h 6659513"/>
              <a:gd name="connsiteX24" fmla="*/ 631937 w 6708231"/>
              <a:gd name="connsiteY24" fmla="*/ 1592815 h 6659513"/>
              <a:gd name="connsiteX25" fmla="*/ 611710 w 6708231"/>
              <a:gd name="connsiteY25" fmla="*/ 4111 h 6659513"/>
              <a:gd name="connsiteX26" fmla="*/ 971750 w 6708231"/>
              <a:gd name="connsiteY26" fmla="*/ 153245 h 6659513"/>
              <a:gd name="connsiteX27" fmla="*/ 4139709 w 6708231"/>
              <a:gd name="connsiteY27" fmla="*/ 3321206 h 6659513"/>
              <a:gd name="connsiteX28" fmla="*/ 4204955 w 6708231"/>
              <a:gd name="connsiteY28" fmla="*/ 3961412 h 6659513"/>
              <a:gd name="connsiteX29" fmla="*/ 4139709 w 6708231"/>
              <a:gd name="connsiteY29" fmla="*/ 4041287 h 6659513"/>
              <a:gd name="connsiteX30" fmla="*/ 4059835 w 6708231"/>
              <a:gd name="connsiteY30" fmla="*/ 4106532 h 6659513"/>
              <a:gd name="connsiteX31" fmla="*/ 3419629 w 6708231"/>
              <a:gd name="connsiteY31" fmla="*/ 4041286 h 6659513"/>
              <a:gd name="connsiteX32" fmla="*/ 251668 w 6708231"/>
              <a:gd name="connsiteY32" fmla="*/ 873325 h 6659513"/>
              <a:gd name="connsiteX33" fmla="*/ 251668 w 6708231"/>
              <a:gd name="connsiteY33" fmla="*/ 153245 h 6659513"/>
              <a:gd name="connsiteX34" fmla="*/ 251668 w 6708231"/>
              <a:gd name="connsiteY34" fmla="*/ 153246 h 6659513"/>
              <a:gd name="connsiteX35" fmla="*/ 611710 w 6708231"/>
              <a:gd name="connsiteY35" fmla="*/ 4111 h 6659513"/>
              <a:gd name="connsiteX36" fmla="*/ 3747727 w 6708231"/>
              <a:gd name="connsiteY36" fmla="*/ 3178 h 6659513"/>
              <a:gd name="connsiteX37" fmla="*/ 4107768 w 6708231"/>
              <a:gd name="connsiteY37" fmla="*/ 152311 h 6659513"/>
              <a:gd name="connsiteX38" fmla="*/ 6559098 w 6708231"/>
              <a:gd name="connsiteY38" fmla="*/ 2603643 h 6659513"/>
              <a:gd name="connsiteX39" fmla="*/ 6559099 w 6708231"/>
              <a:gd name="connsiteY39" fmla="*/ 3323723 h 6659513"/>
              <a:gd name="connsiteX40" fmla="*/ 6559099 w 6708231"/>
              <a:gd name="connsiteY40" fmla="*/ 3323722 h 6659513"/>
              <a:gd name="connsiteX41" fmla="*/ 5839018 w 6708231"/>
              <a:gd name="connsiteY41" fmla="*/ 3323723 h 6659513"/>
              <a:gd name="connsiteX42" fmla="*/ 3387686 w 6708231"/>
              <a:gd name="connsiteY42" fmla="*/ 872391 h 6659513"/>
              <a:gd name="connsiteX43" fmla="*/ 3387686 w 6708231"/>
              <a:gd name="connsiteY43" fmla="*/ 152310 h 6659513"/>
              <a:gd name="connsiteX44" fmla="*/ 3387687 w 6708231"/>
              <a:gd name="connsiteY44" fmla="*/ 152311 h 6659513"/>
              <a:gd name="connsiteX45" fmla="*/ 3747727 w 6708231"/>
              <a:gd name="connsiteY45" fmla="*/ 3178 h 6659513"/>
              <a:gd name="connsiteX46" fmla="*/ 2176073 w 6708231"/>
              <a:gd name="connsiteY46" fmla="*/ 1 h 6659513"/>
              <a:gd name="connsiteX47" fmla="*/ 2536113 w 6708231"/>
              <a:gd name="connsiteY47" fmla="*/ 149134 h 6659513"/>
              <a:gd name="connsiteX48" fmla="*/ 4929507 w 6708231"/>
              <a:gd name="connsiteY48" fmla="*/ 2542530 h 6659513"/>
              <a:gd name="connsiteX49" fmla="*/ 4994753 w 6708231"/>
              <a:gd name="connsiteY49" fmla="*/ 3182735 h 6659513"/>
              <a:gd name="connsiteX50" fmla="*/ 4929507 w 6708231"/>
              <a:gd name="connsiteY50" fmla="*/ 3262610 h 6659513"/>
              <a:gd name="connsiteX51" fmla="*/ 4849632 w 6708231"/>
              <a:gd name="connsiteY51" fmla="*/ 3327856 h 6659513"/>
              <a:gd name="connsiteX52" fmla="*/ 4209427 w 6708231"/>
              <a:gd name="connsiteY52" fmla="*/ 3262609 h 6659513"/>
              <a:gd name="connsiteX53" fmla="*/ 1816033 w 6708231"/>
              <a:gd name="connsiteY53" fmla="*/ 869214 h 6659513"/>
              <a:gd name="connsiteX54" fmla="*/ 1816033 w 6708231"/>
              <a:gd name="connsiteY54" fmla="*/ 149133 h 6659513"/>
              <a:gd name="connsiteX55" fmla="*/ 1816033 w 6708231"/>
              <a:gd name="connsiteY55" fmla="*/ 149134 h 6659513"/>
              <a:gd name="connsiteX56" fmla="*/ 2176073 w 6708231"/>
              <a:gd name="connsiteY56" fmla="*/ 1 h 6659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6708231" h="6659513">
                <a:moveTo>
                  <a:pt x="3471852" y="6510380"/>
                </a:moveTo>
                <a:lnTo>
                  <a:pt x="3471851" y="6510381"/>
                </a:lnTo>
                <a:lnTo>
                  <a:pt x="3471851" y="6510381"/>
                </a:lnTo>
                <a:close/>
                <a:moveTo>
                  <a:pt x="509176" y="3038530"/>
                </a:moveTo>
                <a:cubicBezTo>
                  <a:pt x="639484" y="3038530"/>
                  <a:pt x="769794" y="3088241"/>
                  <a:pt x="869217" y="3187663"/>
                </a:cubicBezTo>
                <a:lnTo>
                  <a:pt x="3471851" y="5790300"/>
                </a:lnTo>
                <a:cubicBezTo>
                  <a:pt x="3645840" y="5964290"/>
                  <a:pt x="3667589" y="6232869"/>
                  <a:pt x="3537097" y="6430506"/>
                </a:cubicBezTo>
                <a:lnTo>
                  <a:pt x="3471851" y="6510381"/>
                </a:lnTo>
                <a:lnTo>
                  <a:pt x="3391977" y="6575626"/>
                </a:lnTo>
                <a:cubicBezTo>
                  <a:pt x="3194340" y="6706118"/>
                  <a:pt x="2925760" y="6684370"/>
                  <a:pt x="2751771" y="6510380"/>
                </a:cubicBezTo>
                <a:lnTo>
                  <a:pt x="149134" y="3907743"/>
                </a:lnTo>
                <a:cubicBezTo>
                  <a:pt x="-49711" y="3708898"/>
                  <a:pt x="-49711" y="3386507"/>
                  <a:pt x="149134" y="3187662"/>
                </a:cubicBezTo>
                <a:lnTo>
                  <a:pt x="149136" y="3187663"/>
                </a:lnTo>
                <a:cubicBezTo>
                  <a:pt x="248558" y="3088241"/>
                  <a:pt x="378867" y="3038529"/>
                  <a:pt x="509176" y="3038530"/>
                </a:cubicBezTo>
                <a:close/>
                <a:moveTo>
                  <a:pt x="631937" y="1592815"/>
                </a:moveTo>
                <a:cubicBezTo>
                  <a:pt x="762246" y="1592814"/>
                  <a:pt x="892555" y="1642526"/>
                  <a:pt x="991977" y="1741948"/>
                </a:cubicBezTo>
                <a:lnTo>
                  <a:pt x="3920694" y="4670667"/>
                </a:lnTo>
                <a:cubicBezTo>
                  <a:pt x="4094683" y="4844657"/>
                  <a:pt x="4116432" y="5113236"/>
                  <a:pt x="3985940" y="5310873"/>
                </a:cubicBezTo>
                <a:lnTo>
                  <a:pt x="3920694" y="5390748"/>
                </a:lnTo>
                <a:lnTo>
                  <a:pt x="3840820" y="5455993"/>
                </a:lnTo>
                <a:cubicBezTo>
                  <a:pt x="3643183" y="5586485"/>
                  <a:pt x="3374603" y="5564737"/>
                  <a:pt x="3200614" y="5390747"/>
                </a:cubicBezTo>
                <a:lnTo>
                  <a:pt x="271896" y="2462028"/>
                </a:lnTo>
                <a:cubicBezTo>
                  <a:pt x="73050" y="2263183"/>
                  <a:pt x="73050" y="1940792"/>
                  <a:pt x="271896" y="1741947"/>
                </a:cubicBezTo>
                <a:lnTo>
                  <a:pt x="271896" y="1741948"/>
                </a:lnTo>
                <a:cubicBezTo>
                  <a:pt x="371318" y="1642525"/>
                  <a:pt x="501629" y="1592815"/>
                  <a:pt x="631937" y="1592815"/>
                </a:cubicBezTo>
                <a:close/>
                <a:moveTo>
                  <a:pt x="611710" y="4111"/>
                </a:moveTo>
                <a:cubicBezTo>
                  <a:pt x="742019" y="4112"/>
                  <a:pt x="872326" y="53823"/>
                  <a:pt x="971750" y="153245"/>
                </a:cubicBezTo>
                <a:lnTo>
                  <a:pt x="4139709" y="3321206"/>
                </a:lnTo>
                <a:cubicBezTo>
                  <a:pt x="4313698" y="3495196"/>
                  <a:pt x="4335447" y="3763775"/>
                  <a:pt x="4204955" y="3961412"/>
                </a:cubicBezTo>
                <a:lnTo>
                  <a:pt x="4139709" y="4041287"/>
                </a:lnTo>
                <a:lnTo>
                  <a:pt x="4059835" y="4106532"/>
                </a:lnTo>
                <a:cubicBezTo>
                  <a:pt x="3862198" y="4237024"/>
                  <a:pt x="3593619" y="4215276"/>
                  <a:pt x="3419629" y="4041286"/>
                </a:cubicBezTo>
                <a:lnTo>
                  <a:pt x="251668" y="873325"/>
                </a:lnTo>
                <a:cubicBezTo>
                  <a:pt x="52823" y="674481"/>
                  <a:pt x="52823" y="352090"/>
                  <a:pt x="251668" y="153245"/>
                </a:cubicBezTo>
                <a:lnTo>
                  <a:pt x="251668" y="153246"/>
                </a:lnTo>
                <a:cubicBezTo>
                  <a:pt x="351092" y="53823"/>
                  <a:pt x="481399" y="4112"/>
                  <a:pt x="611710" y="4111"/>
                </a:cubicBezTo>
                <a:close/>
                <a:moveTo>
                  <a:pt x="3747727" y="3178"/>
                </a:moveTo>
                <a:cubicBezTo>
                  <a:pt x="3878036" y="3177"/>
                  <a:pt x="4008345" y="52889"/>
                  <a:pt x="4107768" y="152311"/>
                </a:cubicBezTo>
                <a:lnTo>
                  <a:pt x="6559098" y="2603643"/>
                </a:lnTo>
                <a:cubicBezTo>
                  <a:pt x="6757943" y="2802487"/>
                  <a:pt x="6757943" y="3124878"/>
                  <a:pt x="6559099" y="3323723"/>
                </a:cubicBezTo>
                <a:lnTo>
                  <a:pt x="6559099" y="3323722"/>
                </a:lnTo>
                <a:cubicBezTo>
                  <a:pt x="6360255" y="3522567"/>
                  <a:pt x="6037863" y="3522567"/>
                  <a:pt x="5839018" y="3323723"/>
                </a:cubicBezTo>
                <a:lnTo>
                  <a:pt x="3387686" y="872391"/>
                </a:lnTo>
                <a:cubicBezTo>
                  <a:pt x="3188842" y="673546"/>
                  <a:pt x="3188842" y="351155"/>
                  <a:pt x="3387686" y="152310"/>
                </a:cubicBezTo>
                <a:lnTo>
                  <a:pt x="3387687" y="152311"/>
                </a:lnTo>
                <a:cubicBezTo>
                  <a:pt x="3487109" y="52889"/>
                  <a:pt x="3617418" y="3177"/>
                  <a:pt x="3747727" y="3178"/>
                </a:cubicBezTo>
                <a:close/>
                <a:moveTo>
                  <a:pt x="2176073" y="1"/>
                </a:moveTo>
                <a:cubicBezTo>
                  <a:pt x="2306382" y="1"/>
                  <a:pt x="2436691" y="49712"/>
                  <a:pt x="2536113" y="149134"/>
                </a:cubicBezTo>
                <a:lnTo>
                  <a:pt x="4929507" y="2542530"/>
                </a:lnTo>
                <a:cubicBezTo>
                  <a:pt x="5103496" y="2716518"/>
                  <a:pt x="5125244" y="2985098"/>
                  <a:pt x="4994753" y="3182735"/>
                </a:cubicBezTo>
                <a:lnTo>
                  <a:pt x="4929507" y="3262610"/>
                </a:lnTo>
                <a:lnTo>
                  <a:pt x="4849632" y="3327856"/>
                </a:lnTo>
                <a:cubicBezTo>
                  <a:pt x="4651996" y="3458347"/>
                  <a:pt x="4383416" y="3436598"/>
                  <a:pt x="4209427" y="3262609"/>
                </a:cubicBezTo>
                <a:lnTo>
                  <a:pt x="1816033" y="869214"/>
                </a:lnTo>
                <a:cubicBezTo>
                  <a:pt x="1617187" y="670369"/>
                  <a:pt x="1617187" y="347978"/>
                  <a:pt x="1816033" y="149133"/>
                </a:cubicBezTo>
                <a:lnTo>
                  <a:pt x="1816033" y="149134"/>
                </a:lnTo>
                <a:cubicBezTo>
                  <a:pt x="1915455" y="49712"/>
                  <a:pt x="2045764" y="0"/>
                  <a:pt x="2176073"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ED05CBAF-FC96-4811-9910-0121F394FA19}"/>
              </a:ext>
            </a:extLst>
          </p:cNvPr>
          <p:cNvSpPr>
            <a:spLocks noGrp="1"/>
          </p:cNvSpPr>
          <p:nvPr>
            <p:ph type="dt" sz="half" idx="14"/>
          </p:nvPr>
        </p:nvSpPr>
        <p:spPr/>
        <p:txBody>
          <a:bodyPr/>
          <a:lstStyle>
            <a:lvl1pPr>
              <a:defRPr/>
            </a:lvl1pPr>
          </a:lstStyle>
          <a:p>
            <a:pPr>
              <a:defRPr/>
            </a:pPr>
            <a:fld id="{83E50457-6E6D-40D1-9238-590D84E835A3}" type="datetime1">
              <a:rPr lang="en-US" smtClean="0"/>
              <a:t>4/15/2021</a:t>
            </a:fld>
            <a:endParaRPr lang="en-US"/>
          </a:p>
        </p:txBody>
      </p:sp>
      <p:sp>
        <p:nvSpPr>
          <p:cNvPr id="4" name="Footer Placeholder 4">
            <a:extLst>
              <a:ext uri="{FF2B5EF4-FFF2-40B4-BE49-F238E27FC236}">
                <a16:creationId xmlns:a16="http://schemas.microsoft.com/office/drawing/2014/main" id="{5AD7A9A1-3763-420D-B4DB-1E85948F60A0}"/>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8E87A07-A9EA-4E0F-84F4-C1689B1617D4}"/>
              </a:ext>
            </a:extLst>
          </p:cNvPr>
          <p:cNvSpPr>
            <a:spLocks noGrp="1"/>
          </p:cNvSpPr>
          <p:nvPr>
            <p:ph type="sldNum" sz="quarter" idx="16"/>
          </p:nvPr>
        </p:nvSpPr>
        <p:spPr/>
        <p:txBody>
          <a:bodyPr/>
          <a:lstStyle>
            <a:lvl1pPr>
              <a:defRPr/>
            </a:lvl1pPr>
          </a:lstStyle>
          <a:p>
            <a:pPr>
              <a:defRPr/>
            </a:pPr>
            <a:fld id="{B1752C08-5CE5-4FA4-B391-16B6613CA4E3}" type="slidenum">
              <a:rPr lang="en-US"/>
              <a:pPr>
                <a:defRPr/>
              </a:pPr>
              <a:t>‹#›</a:t>
            </a:fld>
            <a:endParaRPr lang="en-US"/>
          </a:p>
        </p:txBody>
      </p:sp>
    </p:spTree>
    <p:extLst>
      <p:ext uri="{BB962C8B-B14F-4D97-AF65-F5344CB8AC3E}">
        <p14:creationId xmlns:p14="http://schemas.microsoft.com/office/powerpoint/2010/main" val="3716349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7C189CC-82C9-483D-A04B-7760865648B4}"/>
              </a:ext>
            </a:extLst>
          </p:cNvPr>
          <p:cNvSpPr>
            <a:spLocks noGrp="1"/>
          </p:cNvSpPr>
          <p:nvPr>
            <p:ph type="pic" sz="quarter" idx="13"/>
          </p:nvPr>
        </p:nvSpPr>
        <p:spPr>
          <a:xfrm>
            <a:off x="-20228" y="881424"/>
            <a:ext cx="6116227" cy="5976576"/>
          </a:xfrm>
          <a:custGeom>
            <a:avLst/>
            <a:gdLst>
              <a:gd name="connsiteX0" fmla="*/ 5607053 w 6116227"/>
              <a:gd name="connsiteY0" fmla="*/ 3038531 h 5976576"/>
              <a:gd name="connsiteX1" fmla="*/ 5967093 w 6116227"/>
              <a:gd name="connsiteY1" fmla="*/ 3187664 h 5976576"/>
              <a:gd name="connsiteX2" fmla="*/ 5967094 w 6116227"/>
              <a:gd name="connsiteY2" fmla="*/ 3187663 h 5976576"/>
              <a:gd name="connsiteX3" fmla="*/ 5967094 w 6116227"/>
              <a:gd name="connsiteY3" fmla="*/ 3907744 h 5976576"/>
              <a:gd name="connsiteX4" fmla="*/ 3898262 w 6116227"/>
              <a:gd name="connsiteY4" fmla="*/ 5976576 h 5976576"/>
              <a:gd name="connsiteX5" fmla="*/ 2527241 w 6116227"/>
              <a:gd name="connsiteY5" fmla="*/ 5976576 h 5976576"/>
              <a:gd name="connsiteX6" fmla="*/ 2532527 w 6116227"/>
              <a:gd name="connsiteY6" fmla="*/ 5958739 h 5976576"/>
              <a:gd name="connsiteX7" fmla="*/ 2644377 w 6116227"/>
              <a:gd name="connsiteY7" fmla="*/ 5790301 h 5976576"/>
              <a:gd name="connsiteX8" fmla="*/ 5247012 w 6116227"/>
              <a:gd name="connsiteY8" fmla="*/ 3187664 h 5976576"/>
              <a:gd name="connsiteX9" fmla="*/ 5607053 w 6116227"/>
              <a:gd name="connsiteY9" fmla="*/ 3038531 h 5976576"/>
              <a:gd name="connsiteX10" fmla="*/ 5484292 w 6116227"/>
              <a:gd name="connsiteY10" fmla="*/ 1592815 h 5976576"/>
              <a:gd name="connsiteX11" fmla="*/ 5844332 w 6116227"/>
              <a:gd name="connsiteY11" fmla="*/ 1741948 h 5976576"/>
              <a:gd name="connsiteX12" fmla="*/ 5844333 w 6116227"/>
              <a:gd name="connsiteY12" fmla="*/ 1741947 h 5976576"/>
              <a:gd name="connsiteX13" fmla="*/ 5844333 w 6116227"/>
              <a:gd name="connsiteY13" fmla="*/ 2462028 h 5976576"/>
              <a:gd name="connsiteX14" fmla="*/ 2915614 w 6116227"/>
              <a:gd name="connsiteY14" fmla="*/ 5390747 h 5976576"/>
              <a:gd name="connsiteX15" fmla="*/ 2275408 w 6116227"/>
              <a:gd name="connsiteY15" fmla="*/ 5455993 h 5976576"/>
              <a:gd name="connsiteX16" fmla="*/ 2195534 w 6116227"/>
              <a:gd name="connsiteY16" fmla="*/ 5390748 h 5976576"/>
              <a:gd name="connsiteX17" fmla="*/ 2130288 w 6116227"/>
              <a:gd name="connsiteY17" fmla="*/ 5310873 h 5976576"/>
              <a:gd name="connsiteX18" fmla="*/ 2195534 w 6116227"/>
              <a:gd name="connsiteY18" fmla="*/ 4670667 h 5976576"/>
              <a:gd name="connsiteX19" fmla="*/ 5124252 w 6116227"/>
              <a:gd name="connsiteY19" fmla="*/ 1741948 h 5976576"/>
              <a:gd name="connsiteX20" fmla="*/ 5484292 w 6116227"/>
              <a:gd name="connsiteY20" fmla="*/ 1592815 h 5976576"/>
              <a:gd name="connsiteX21" fmla="*/ 5504519 w 6116227"/>
              <a:gd name="connsiteY21" fmla="*/ 4112 h 5976576"/>
              <a:gd name="connsiteX22" fmla="*/ 5864560 w 6116227"/>
              <a:gd name="connsiteY22" fmla="*/ 153247 h 5976576"/>
              <a:gd name="connsiteX23" fmla="*/ 5864560 w 6116227"/>
              <a:gd name="connsiteY23" fmla="*/ 153246 h 5976576"/>
              <a:gd name="connsiteX24" fmla="*/ 5864560 w 6116227"/>
              <a:gd name="connsiteY24" fmla="*/ 873326 h 5976576"/>
              <a:gd name="connsiteX25" fmla="*/ 2696599 w 6116227"/>
              <a:gd name="connsiteY25" fmla="*/ 4041287 h 5976576"/>
              <a:gd name="connsiteX26" fmla="*/ 2056393 w 6116227"/>
              <a:gd name="connsiteY26" fmla="*/ 4106533 h 5976576"/>
              <a:gd name="connsiteX27" fmla="*/ 1976519 w 6116227"/>
              <a:gd name="connsiteY27" fmla="*/ 4041288 h 5976576"/>
              <a:gd name="connsiteX28" fmla="*/ 1911273 w 6116227"/>
              <a:gd name="connsiteY28" fmla="*/ 3961413 h 5976576"/>
              <a:gd name="connsiteX29" fmla="*/ 1976519 w 6116227"/>
              <a:gd name="connsiteY29" fmla="*/ 3321207 h 5976576"/>
              <a:gd name="connsiteX30" fmla="*/ 5144478 w 6116227"/>
              <a:gd name="connsiteY30" fmla="*/ 153246 h 5976576"/>
              <a:gd name="connsiteX31" fmla="*/ 5504519 w 6116227"/>
              <a:gd name="connsiteY31" fmla="*/ 4112 h 5976576"/>
              <a:gd name="connsiteX32" fmla="*/ 2368500 w 6116227"/>
              <a:gd name="connsiteY32" fmla="*/ 3178 h 5976576"/>
              <a:gd name="connsiteX33" fmla="*/ 2728540 w 6116227"/>
              <a:gd name="connsiteY33" fmla="*/ 152311 h 5976576"/>
              <a:gd name="connsiteX34" fmla="*/ 2728541 w 6116227"/>
              <a:gd name="connsiteY34" fmla="*/ 152310 h 5976576"/>
              <a:gd name="connsiteX35" fmla="*/ 2728541 w 6116227"/>
              <a:gd name="connsiteY35" fmla="*/ 872391 h 5976576"/>
              <a:gd name="connsiteX36" fmla="*/ 277209 w 6116227"/>
              <a:gd name="connsiteY36" fmla="*/ 3323723 h 5976576"/>
              <a:gd name="connsiteX37" fmla="*/ 14417 w 6116227"/>
              <a:gd name="connsiteY37" fmla="*/ 3463535 h 5976576"/>
              <a:gd name="connsiteX38" fmla="*/ 0 w 6116227"/>
              <a:gd name="connsiteY38" fmla="*/ 3464917 h 5976576"/>
              <a:gd name="connsiteX39" fmla="*/ 0 w 6116227"/>
              <a:gd name="connsiteY39" fmla="*/ 2160772 h 5976576"/>
              <a:gd name="connsiteX40" fmla="*/ 2008459 w 6116227"/>
              <a:gd name="connsiteY40" fmla="*/ 152311 h 5976576"/>
              <a:gd name="connsiteX41" fmla="*/ 2368500 w 6116227"/>
              <a:gd name="connsiteY41" fmla="*/ 3178 h 5976576"/>
              <a:gd name="connsiteX42" fmla="*/ 3940156 w 6116227"/>
              <a:gd name="connsiteY42" fmla="*/ 1 h 5976576"/>
              <a:gd name="connsiteX43" fmla="*/ 4300198 w 6116227"/>
              <a:gd name="connsiteY43" fmla="*/ 149134 h 5976576"/>
              <a:gd name="connsiteX44" fmla="*/ 4300198 w 6116227"/>
              <a:gd name="connsiteY44" fmla="*/ 149133 h 5976576"/>
              <a:gd name="connsiteX45" fmla="*/ 4300198 w 6116227"/>
              <a:gd name="connsiteY45" fmla="*/ 869214 h 5976576"/>
              <a:gd name="connsiteX46" fmla="*/ 1906803 w 6116227"/>
              <a:gd name="connsiteY46" fmla="*/ 3262609 h 5976576"/>
              <a:gd name="connsiteX47" fmla="*/ 1266598 w 6116227"/>
              <a:gd name="connsiteY47" fmla="*/ 3327856 h 5976576"/>
              <a:gd name="connsiteX48" fmla="*/ 1186722 w 6116227"/>
              <a:gd name="connsiteY48" fmla="*/ 3262610 h 5976576"/>
              <a:gd name="connsiteX49" fmla="*/ 1121476 w 6116227"/>
              <a:gd name="connsiteY49" fmla="*/ 3182735 h 5976576"/>
              <a:gd name="connsiteX50" fmla="*/ 1186722 w 6116227"/>
              <a:gd name="connsiteY50" fmla="*/ 2542530 h 5976576"/>
              <a:gd name="connsiteX51" fmla="*/ 3580116 w 6116227"/>
              <a:gd name="connsiteY51" fmla="*/ 149134 h 5976576"/>
              <a:gd name="connsiteX52" fmla="*/ 3940156 w 6116227"/>
              <a:gd name="connsiteY52" fmla="*/ 1 h 597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116227" h="5976576">
                <a:moveTo>
                  <a:pt x="5607053" y="3038531"/>
                </a:moveTo>
                <a:cubicBezTo>
                  <a:pt x="5737362" y="3038530"/>
                  <a:pt x="5867671" y="3088242"/>
                  <a:pt x="5967093" y="3187664"/>
                </a:cubicBezTo>
                <a:lnTo>
                  <a:pt x="5967094" y="3187663"/>
                </a:lnTo>
                <a:cubicBezTo>
                  <a:pt x="6165939" y="3386508"/>
                  <a:pt x="6165939" y="3708899"/>
                  <a:pt x="5967094" y="3907744"/>
                </a:cubicBezTo>
                <a:lnTo>
                  <a:pt x="3898262" y="5976576"/>
                </a:lnTo>
                <a:lnTo>
                  <a:pt x="2527241" y="5976576"/>
                </a:lnTo>
                <a:lnTo>
                  <a:pt x="2532527" y="5958739"/>
                </a:lnTo>
                <a:cubicBezTo>
                  <a:pt x="2557382" y="5897445"/>
                  <a:pt x="2594666" y="5840012"/>
                  <a:pt x="2644377" y="5790301"/>
                </a:cubicBezTo>
                <a:lnTo>
                  <a:pt x="5247012" y="3187664"/>
                </a:lnTo>
                <a:cubicBezTo>
                  <a:pt x="5346434" y="3088242"/>
                  <a:pt x="5476744" y="3038531"/>
                  <a:pt x="5607053" y="3038531"/>
                </a:cubicBezTo>
                <a:close/>
                <a:moveTo>
                  <a:pt x="5484292" y="1592815"/>
                </a:moveTo>
                <a:cubicBezTo>
                  <a:pt x="5614600" y="1592815"/>
                  <a:pt x="5744910" y="1642525"/>
                  <a:pt x="5844332" y="1741948"/>
                </a:cubicBezTo>
                <a:lnTo>
                  <a:pt x="5844333" y="1741947"/>
                </a:lnTo>
                <a:cubicBezTo>
                  <a:pt x="6043178" y="1940792"/>
                  <a:pt x="6043178" y="2263183"/>
                  <a:pt x="5844333" y="2462028"/>
                </a:cubicBezTo>
                <a:lnTo>
                  <a:pt x="2915614" y="5390747"/>
                </a:lnTo>
                <a:cubicBezTo>
                  <a:pt x="2741625" y="5564737"/>
                  <a:pt x="2473045" y="5586485"/>
                  <a:pt x="2275408" y="5455993"/>
                </a:cubicBezTo>
                <a:lnTo>
                  <a:pt x="2195534" y="5390748"/>
                </a:lnTo>
                <a:lnTo>
                  <a:pt x="2130288" y="5310873"/>
                </a:lnTo>
                <a:cubicBezTo>
                  <a:pt x="1999796" y="5113236"/>
                  <a:pt x="2021545" y="4844657"/>
                  <a:pt x="2195534" y="4670667"/>
                </a:cubicBezTo>
                <a:lnTo>
                  <a:pt x="5124252" y="1741948"/>
                </a:lnTo>
                <a:cubicBezTo>
                  <a:pt x="5223674" y="1642526"/>
                  <a:pt x="5353983" y="1592814"/>
                  <a:pt x="5484292" y="1592815"/>
                </a:cubicBezTo>
                <a:close/>
                <a:moveTo>
                  <a:pt x="5504519" y="4112"/>
                </a:moveTo>
                <a:cubicBezTo>
                  <a:pt x="5634829" y="4113"/>
                  <a:pt x="5765137" y="53824"/>
                  <a:pt x="5864560" y="153247"/>
                </a:cubicBezTo>
                <a:lnTo>
                  <a:pt x="5864560" y="153246"/>
                </a:lnTo>
                <a:cubicBezTo>
                  <a:pt x="6063405" y="352091"/>
                  <a:pt x="6063405" y="674482"/>
                  <a:pt x="5864560" y="873326"/>
                </a:cubicBezTo>
                <a:lnTo>
                  <a:pt x="2696599" y="4041287"/>
                </a:lnTo>
                <a:cubicBezTo>
                  <a:pt x="2522609" y="4215277"/>
                  <a:pt x="2254030" y="4237025"/>
                  <a:pt x="2056393" y="4106533"/>
                </a:cubicBezTo>
                <a:lnTo>
                  <a:pt x="1976519" y="4041288"/>
                </a:lnTo>
                <a:lnTo>
                  <a:pt x="1911273" y="3961413"/>
                </a:lnTo>
                <a:cubicBezTo>
                  <a:pt x="1780781" y="3763776"/>
                  <a:pt x="1802530" y="3495197"/>
                  <a:pt x="1976519" y="3321207"/>
                </a:cubicBezTo>
                <a:lnTo>
                  <a:pt x="5144478" y="153246"/>
                </a:lnTo>
                <a:cubicBezTo>
                  <a:pt x="5243902" y="53824"/>
                  <a:pt x="5374210" y="4113"/>
                  <a:pt x="5504519" y="4112"/>
                </a:cubicBezTo>
                <a:close/>
                <a:moveTo>
                  <a:pt x="2368500" y="3178"/>
                </a:moveTo>
                <a:cubicBezTo>
                  <a:pt x="2498809" y="3177"/>
                  <a:pt x="2629118" y="52889"/>
                  <a:pt x="2728540" y="152311"/>
                </a:cubicBezTo>
                <a:lnTo>
                  <a:pt x="2728541" y="152310"/>
                </a:lnTo>
                <a:cubicBezTo>
                  <a:pt x="2927385" y="351155"/>
                  <a:pt x="2927385" y="673546"/>
                  <a:pt x="2728541" y="872391"/>
                </a:cubicBezTo>
                <a:lnTo>
                  <a:pt x="277209" y="3323723"/>
                </a:lnTo>
                <a:cubicBezTo>
                  <a:pt x="202642" y="3398290"/>
                  <a:pt x="110701" y="3444894"/>
                  <a:pt x="14417" y="3463535"/>
                </a:cubicBezTo>
                <a:lnTo>
                  <a:pt x="0" y="3464917"/>
                </a:lnTo>
                <a:lnTo>
                  <a:pt x="0" y="2160772"/>
                </a:lnTo>
                <a:lnTo>
                  <a:pt x="2008459" y="152311"/>
                </a:lnTo>
                <a:cubicBezTo>
                  <a:pt x="2107882" y="52889"/>
                  <a:pt x="2238191" y="3177"/>
                  <a:pt x="2368500" y="3178"/>
                </a:cubicBezTo>
                <a:close/>
                <a:moveTo>
                  <a:pt x="3940156" y="1"/>
                </a:moveTo>
                <a:cubicBezTo>
                  <a:pt x="4070465" y="0"/>
                  <a:pt x="4200775" y="49712"/>
                  <a:pt x="4300198" y="149134"/>
                </a:cubicBezTo>
                <a:lnTo>
                  <a:pt x="4300198" y="149133"/>
                </a:lnTo>
                <a:cubicBezTo>
                  <a:pt x="4499042" y="347979"/>
                  <a:pt x="4499042" y="670369"/>
                  <a:pt x="4300198" y="869214"/>
                </a:cubicBezTo>
                <a:lnTo>
                  <a:pt x="1906803" y="3262609"/>
                </a:lnTo>
                <a:cubicBezTo>
                  <a:pt x="1732814" y="3436598"/>
                  <a:pt x="1464233" y="3458347"/>
                  <a:pt x="1266598" y="3327856"/>
                </a:cubicBezTo>
                <a:lnTo>
                  <a:pt x="1186722" y="3262610"/>
                </a:lnTo>
                <a:lnTo>
                  <a:pt x="1121476" y="3182735"/>
                </a:lnTo>
                <a:cubicBezTo>
                  <a:pt x="990985" y="2985098"/>
                  <a:pt x="1012733" y="2716518"/>
                  <a:pt x="1186722" y="2542530"/>
                </a:cubicBezTo>
                <a:lnTo>
                  <a:pt x="3580116" y="149134"/>
                </a:lnTo>
                <a:cubicBezTo>
                  <a:pt x="3679538" y="49712"/>
                  <a:pt x="3809847" y="1"/>
                  <a:pt x="3940156" y="1"/>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C2058C2-FCAE-4D43-AAAB-1650B960551A}"/>
              </a:ext>
            </a:extLst>
          </p:cNvPr>
          <p:cNvSpPr>
            <a:spLocks noGrp="1"/>
          </p:cNvSpPr>
          <p:nvPr>
            <p:ph type="dt" sz="half" idx="14"/>
          </p:nvPr>
        </p:nvSpPr>
        <p:spPr/>
        <p:txBody>
          <a:bodyPr/>
          <a:lstStyle>
            <a:lvl1pPr>
              <a:defRPr/>
            </a:lvl1pPr>
          </a:lstStyle>
          <a:p>
            <a:pPr>
              <a:defRPr/>
            </a:pPr>
            <a:fld id="{B8794751-0EF9-4B1E-9006-016258B33EC2}" type="datetime1">
              <a:rPr lang="en-US" smtClean="0"/>
              <a:t>4/15/2021</a:t>
            </a:fld>
            <a:endParaRPr lang="en-US"/>
          </a:p>
        </p:txBody>
      </p:sp>
      <p:sp>
        <p:nvSpPr>
          <p:cNvPr id="4" name="Footer Placeholder 4">
            <a:extLst>
              <a:ext uri="{FF2B5EF4-FFF2-40B4-BE49-F238E27FC236}">
                <a16:creationId xmlns:a16="http://schemas.microsoft.com/office/drawing/2014/main" id="{20B62121-04A5-4524-BFB1-5B613488C94C}"/>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4B96DC-9B23-423F-9FB9-1490161BA26E}"/>
              </a:ext>
            </a:extLst>
          </p:cNvPr>
          <p:cNvSpPr>
            <a:spLocks noGrp="1"/>
          </p:cNvSpPr>
          <p:nvPr>
            <p:ph type="sldNum" sz="quarter" idx="16"/>
          </p:nvPr>
        </p:nvSpPr>
        <p:spPr/>
        <p:txBody>
          <a:bodyPr/>
          <a:lstStyle>
            <a:lvl1pPr>
              <a:defRPr/>
            </a:lvl1pPr>
          </a:lstStyle>
          <a:p>
            <a:pPr>
              <a:defRPr/>
            </a:pPr>
            <a:fld id="{3644E5FE-313B-46B4-B87C-218AEA7D3820}" type="slidenum">
              <a:rPr lang="en-US"/>
              <a:pPr>
                <a:defRPr/>
              </a:pPr>
              <a:t>‹#›</a:t>
            </a:fld>
            <a:endParaRPr lang="en-US"/>
          </a:p>
        </p:txBody>
      </p:sp>
    </p:spTree>
    <p:extLst>
      <p:ext uri="{BB962C8B-B14F-4D97-AF65-F5344CB8AC3E}">
        <p14:creationId xmlns:p14="http://schemas.microsoft.com/office/powerpoint/2010/main" val="1688222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F5C478-6385-4984-A290-A26B361EC94B}"/>
              </a:ext>
            </a:extLst>
          </p:cNvPr>
          <p:cNvSpPr>
            <a:spLocks noGrp="1"/>
          </p:cNvSpPr>
          <p:nvPr>
            <p:ph type="pic" sz="quarter" idx="13"/>
          </p:nvPr>
        </p:nvSpPr>
        <p:spPr>
          <a:xfrm>
            <a:off x="6096000" y="1"/>
            <a:ext cx="6116227" cy="5976575"/>
          </a:xfrm>
          <a:custGeom>
            <a:avLst/>
            <a:gdLst>
              <a:gd name="connsiteX0" fmla="*/ 4606089 w 6116227"/>
              <a:gd name="connsiteY0" fmla="*/ 2566144 h 5976575"/>
              <a:gd name="connsiteX1" fmla="*/ 4849629 w 6116227"/>
              <a:gd name="connsiteY1" fmla="*/ 2648720 h 5976575"/>
              <a:gd name="connsiteX2" fmla="*/ 4929505 w 6116227"/>
              <a:gd name="connsiteY2" fmla="*/ 2713966 h 5976575"/>
              <a:gd name="connsiteX3" fmla="*/ 4994751 w 6116227"/>
              <a:gd name="connsiteY3" fmla="*/ 2793841 h 5976575"/>
              <a:gd name="connsiteX4" fmla="*/ 4929505 w 6116227"/>
              <a:gd name="connsiteY4" fmla="*/ 3434046 h 5976575"/>
              <a:gd name="connsiteX5" fmla="*/ 2536111 w 6116227"/>
              <a:gd name="connsiteY5" fmla="*/ 5827442 h 5976575"/>
              <a:gd name="connsiteX6" fmla="*/ 2176073 w 6116227"/>
              <a:gd name="connsiteY6" fmla="*/ 5976575 h 5976575"/>
              <a:gd name="connsiteX7" fmla="*/ 1816030 w 6116227"/>
              <a:gd name="connsiteY7" fmla="*/ 5827442 h 5976575"/>
              <a:gd name="connsiteX8" fmla="*/ 1816030 w 6116227"/>
              <a:gd name="connsiteY8" fmla="*/ 5827443 h 5976575"/>
              <a:gd name="connsiteX9" fmla="*/ 1816030 w 6116227"/>
              <a:gd name="connsiteY9" fmla="*/ 5107362 h 5976575"/>
              <a:gd name="connsiteX10" fmla="*/ 4209424 w 6116227"/>
              <a:gd name="connsiteY10" fmla="*/ 2713967 h 5976575"/>
              <a:gd name="connsiteX11" fmla="*/ 4606089 w 6116227"/>
              <a:gd name="connsiteY11" fmla="*/ 2566144 h 5976575"/>
              <a:gd name="connsiteX12" fmla="*/ 6116227 w 6116227"/>
              <a:gd name="connsiteY12" fmla="*/ 2511659 h 5976575"/>
              <a:gd name="connsiteX13" fmla="*/ 6116227 w 6116227"/>
              <a:gd name="connsiteY13" fmla="*/ 3815804 h 5976575"/>
              <a:gd name="connsiteX14" fmla="*/ 4107768 w 6116227"/>
              <a:gd name="connsiteY14" fmla="*/ 5824265 h 5976575"/>
              <a:gd name="connsiteX15" fmla="*/ 3747727 w 6116227"/>
              <a:gd name="connsiteY15" fmla="*/ 5973398 h 5976575"/>
              <a:gd name="connsiteX16" fmla="*/ 3387687 w 6116227"/>
              <a:gd name="connsiteY16" fmla="*/ 5824265 h 5976575"/>
              <a:gd name="connsiteX17" fmla="*/ 3387686 w 6116227"/>
              <a:gd name="connsiteY17" fmla="*/ 5824266 h 5976575"/>
              <a:gd name="connsiteX18" fmla="*/ 3387686 w 6116227"/>
              <a:gd name="connsiteY18" fmla="*/ 5104185 h 5976575"/>
              <a:gd name="connsiteX19" fmla="*/ 5839018 w 6116227"/>
              <a:gd name="connsiteY19" fmla="*/ 2652853 h 5976575"/>
              <a:gd name="connsiteX20" fmla="*/ 6101810 w 6116227"/>
              <a:gd name="connsiteY20" fmla="*/ 2513041 h 5976575"/>
              <a:gd name="connsiteX21" fmla="*/ 3816293 w 6116227"/>
              <a:gd name="connsiteY21" fmla="*/ 1787466 h 5976575"/>
              <a:gd name="connsiteX22" fmla="*/ 4059834 w 6116227"/>
              <a:gd name="connsiteY22" fmla="*/ 1870043 h 5976575"/>
              <a:gd name="connsiteX23" fmla="*/ 4139708 w 6116227"/>
              <a:gd name="connsiteY23" fmla="*/ 1935288 h 5976575"/>
              <a:gd name="connsiteX24" fmla="*/ 4204954 w 6116227"/>
              <a:gd name="connsiteY24" fmla="*/ 2015163 h 5976575"/>
              <a:gd name="connsiteX25" fmla="*/ 4139708 w 6116227"/>
              <a:gd name="connsiteY25" fmla="*/ 2655369 h 5976575"/>
              <a:gd name="connsiteX26" fmla="*/ 971749 w 6116227"/>
              <a:gd name="connsiteY26" fmla="*/ 5823330 h 5976575"/>
              <a:gd name="connsiteX27" fmla="*/ 611709 w 6116227"/>
              <a:gd name="connsiteY27" fmla="*/ 5972464 h 5976575"/>
              <a:gd name="connsiteX28" fmla="*/ 251669 w 6116227"/>
              <a:gd name="connsiteY28" fmla="*/ 5823329 h 5976575"/>
              <a:gd name="connsiteX29" fmla="*/ 251669 w 6116227"/>
              <a:gd name="connsiteY29" fmla="*/ 5823330 h 5976575"/>
              <a:gd name="connsiteX30" fmla="*/ 251669 w 6116227"/>
              <a:gd name="connsiteY30" fmla="*/ 5103250 h 5976575"/>
              <a:gd name="connsiteX31" fmla="*/ 3419628 w 6116227"/>
              <a:gd name="connsiteY31" fmla="*/ 1935289 h 5976575"/>
              <a:gd name="connsiteX32" fmla="*/ 3816293 w 6116227"/>
              <a:gd name="connsiteY32" fmla="*/ 1787466 h 5976575"/>
              <a:gd name="connsiteX33" fmla="*/ 3597278 w 6116227"/>
              <a:gd name="connsiteY33" fmla="*/ 438006 h 5976575"/>
              <a:gd name="connsiteX34" fmla="*/ 3840819 w 6116227"/>
              <a:gd name="connsiteY34" fmla="*/ 520583 h 5976575"/>
              <a:gd name="connsiteX35" fmla="*/ 3920693 w 6116227"/>
              <a:gd name="connsiteY35" fmla="*/ 585828 h 5976575"/>
              <a:gd name="connsiteX36" fmla="*/ 3985939 w 6116227"/>
              <a:gd name="connsiteY36" fmla="*/ 665703 h 5976575"/>
              <a:gd name="connsiteX37" fmla="*/ 3920693 w 6116227"/>
              <a:gd name="connsiteY37" fmla="*/ 1305909 h 5976575"/>
              <a:gd name="connsiteX38" fmla="*/ 991976 w 6116227"/>
              <a:gd name="connsiteY38" fmla="*/ 4234628 h 5976575"/>
              <a:gd name="connsiteX39" fmla="*/ 631936 w 6116227"/>
              <a:gd name="connsiteY39" fmla="*/ 4383761 h 5976575"/>
              <a:gd name="connsiteX40" fmla="*/ 271896 w 6116227"/>
              <a:gd name="connsiteY40" fmla="*/ 4234628 h 5976575"/>
              <a:gd name="connsiteX41" fmla="*/ 271894 w 6116227"/>
              <a:gd name="connsiteY41" fmla="*/ 4234629 h 5976575"/>
              <a:gd name="connsiteX42" fmla="*/ 271894 w 6116227"/>
              <a:gd name="connsiteY42" fmla="*/ 3514548 h 5976575"/>
              <a:gd name="connsiteX43" fmla="*/ 3200613 w 6116227"/>
              <a:gd name="connsiteY43" fmla="*/ 585829 h 5976575"/>
              <a:gd name="connsiteX44" fmla="*/ 3597278 w 6116227"/>
              <a:gd name="connsiteY44" fmla="*/ 438006 h 5976575"/>
              <a:gd name="connsiteX45" fmla="*/ 2217966 w 6116227"/>
              <a:gd name="connsiteY45" fmla="*/ 0 h 5976575"/>
              <a:gd name="connsiteX46" fmla="*/ 3588986 w 6116227"/>
              <a:gd name="connsiteY46" fmla="*/ 0 h 5976575"/>
              <a:gd name="connsiteX47" fmla="*/ 3583700 w 6116227"/>
              <a:gd name="connsiteY47" fmla="*/ 17837 h 5976575"/>
              <a:gd name="connsiteX48" fmla="*/ 3471850 w 6116227"/>
              <a:gd name="connsiteY48" fmla="*/ 186275 h 5976575"/>
              <a:gd name="connsiteX49" fmla="*/ 869215 w 6116227"/>
              <a:gd name="connsiteY49" fmla="*/ 2788912 h 5976575"/>
              <a:gd name="connsiteX50" fmla="*/ 509175 w 6116227"/>
              <a:gd name="connsiteY50" fmla="*/ 2938045 h 5976575"/>
              <a:gd name="connsiteX51" fmla="*/ 149135 w 6116227"/>
              <a:gd name="connsiteY51" fmla="*/ 2788912 h 5976575"/>
              <a:gd name="connsiteX52" fmla="*/ 149134 w 6116227"/>
              <a:gd name="connsiteY52" fmla="*/ 2788913 h 5976575"/>
              <a:gd name="connsiteX53" fmla="*/ 149134 w 6116227"/>
              <a:gd name="connsiteY53" fmla="*/ 2068832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4606089" y="2566144"/>
                </a:moveTo>
                <a:cubicBezTo>
                  <a:pt x="4691426" y="2572261"/>
                  <a:pt x="4775516" y="2599786"/>
                  <a:pt x="4849629" y="2648720"/>
                </a:cubicBezTo>
                <a:lnTo>
                  <a:pt x="4929505" y="2713966"/>
                </a:lnTo>
                <a:lnTo>
                  <a:pt x="4994751" y="2793841"/>
                </a:lnTo>
                <a:cubicBezTo>
                  <a:pt x="5125242" y="2991478"/>
                  <a:pt x="5103494" y="3260058"/>
                  <a:pt x="4929505" y="3434046"/>
                </a:cubicBezTo>
                <a:lnTo>
                  <a:pt x="2536111" y="5827442"/>
                </a:lnTo>
                <a:cubicBezTo>
                  <a:pt x="2436689" y="5926864"/>
                  <a:pt x="2306380" y="5976575"/>
                  <a:pt x="2176073" y="5976575"/>
                </a:cubicBezTo>
                <a:cubicBezTo>
                  <a:pt x="2045762" y="5976576"/>
                  <a:pt x="1915453" y="5926864"/>
                  <a:pt x="1816030" y="5827442"/>
                </a:cubicBezTo>
                <a:lnTo>
                  <a:pt x="1816030" y="5827443"/>
                </a:lnTo>
                <a:cubicBezTo>
                  <a:pt x="1617186" y="5628597"/>
                  <a:pt x="1617186" y="5306207"/>
                  <a:pt x="1816030" y="5107362"/>
                </a:cubicBezTo>
                <a:lnTo>
                  <a:pt x="4209424" y="2713967"/>
                </a:lnTo>
                <a:cubicBezTo>
                  <a:pt x="4318167" y="2605224"/>
                  <a:pt x="4463860" y="2555950"/>
                  <a:pt x="4606089" y="2566144"/>
                </a:cubicBezTo>
                <a:close/>
                <a:moveTo>
                  <a:pt x="6116227" y="2511659"/>
                </a:moveTo>
                <a:lnTo>
                  <a:pt x="6116227" y="3815804"/>
                </a:lnTo>
                <a:lnTo>
                  <a:pt x="4107768" y="5824265"/>
                </a:lnTo>
                <a:cubicBezTo>
                  <a:pt x="4008345" y="5923687"/>
                  <a:pt x="3878036" y="5973399"/>
                  <a:pt x="3747727" y="5973398"/>
                </a:cubicBezTo>
                <a:cubicBezTo>
                  <a:pt x="3617418" y="5973399"/>
                  <a:pt x="3487109" y="5923687"/>
                  <a:pt x="3387687" y="5824265"/>
                </a:cubicBezTo>
                <a:lnTo>
                  <a:pt x="3387686" y="5824266"/>
                </a:lnTo>
                <a:cubicBezTo>
                  <a:pt x="3188842" y="5625421"/>
                  <a:pt x="3188842" y="5303030"/>
                  <a:pt x="3387686" y="5104185"/>
                </a:cubicBezTo>
                <a:lnTo>
                  <a:pt x="5839018" y="2652853"/>
                </a:lnTo>
                <a:cubicBezTo>
                  <a:pt x="5913585" y="2578286"/>
                  <a:pt x="6005526" y="2531682"/>
                  <a:pt x="6101810" y="2513041"/>
                </a:cubicBezTo>
                <a:close/>
                <a:moveTo>
                  <a:pt x="3816293" y="1787466"/>
                </a:moveTo>
                <a:cubicBezTo>
                  <a:pt x="3901630" y="1793583"/>
                  <a:pt x="3985720" y="1821109"/>
                  <a:pt x="4059834" y="1870043"/>
                </a:cubicBezTo>
                <a:lnTo>
                  <a:pt x="4139708" y="1935288"/>
                </a:lnTo>
                <a:lnTo>
                  <a:pt x="4204954" y="2015163"/>
                </a:lnTo>
                <a:cubicBezTo>
                  <a:pt x="4335446" y="2212800"/>
                  <a:pt x="4313697" y="2481379"/>
                  <a:pt x="4139708" y="2655369"/>
                </a:cubicBezTo>
                <a:lnTo>
                  <a:pt x="971749" y="5823330"/>
                </a:lnTo>
                <a:cubicBezTo>
                  <a:pt x="872325" y="5922752"/>
                  <a:pt x="742017" y="5972463"/>
                  <a:pt x="611709" y="5972464"/>
                </a:cubicBezTo>
                <a:cubicBezTo>
                  <a:pt x="481400" y="5972463"/>
                  <a:pt x="351091" y="5922752"/>
                  <a:pt x="251669" y="5823329"/>
                </a:cubicBezTo>
                <a:lnTo>
                  <a:pt x="251669" y="5823330"/>
                </a:lnTo>
                <a:cubicBezTo>
                  <a:pt x="52822" y="5624485"/>
                  <a:pt x="52822" y="5302094"/>
                  <a:pt x="251669" y="5103250"/>
                </a:cubicBezTo>
                <a:lnTo>
                  <a:pt x="3419628" y="1935289"/>
                </a:lnTo>
                <a:cubicBezTo>
                  <a:pt x="3528372" y="1826545"/>
                  <a:pt x="3674064" y="1777271"/>
                  <a:pt x="3816293" y="1787466"/>
                </a:cubicBezTo>
                <a:close/>
                <a:moveTo>
                  <a:pt x="3597278" y="438006"/>
                </a:moveTo>
                <a:cubicBezTo>
                  <a:pt x="3682615" y="444123"/>
                  <a:pt x="3766705" y="471649"/>
                  <a:pt x="3840819" y="520583"/>
                </a:cubicBezTo>
                <a:lnTo>
                  <a:pt x="3920693" y="585828"/>
                </a:lnTo>
                <a:lnTo>
                  <a:pt x="3985939" y="665703"/>
                </a:lnTo>
                <a:cubicBezTo>
                  <a:pt x="4116431" y="863340"/>
                  <a:pt x="4094682" y="1131919"/>
                  <a:pt x="3920693" y="1305909"/>
                </a:cubicBezTo>
                <a:lnTo>
                  <a:pt x="991976" y="4234628"/>
                </a:lnTo>
                <a:cubicBezTo>
                  <a:pt x="892553" y="4334050"/>
                  <a:pt x="762245" y="4383762"/>
                  <a:pt x="631936" y="4383761"/>
                </a:cubicBezTo>
                <a:cubicBezTo>
                  <a:pt x="501628" y="4383761"/>
                  <a:pt x="371317" y="4334051"/>
                  <a:pt x="271896" y="4234628"/>
                </a:cubicBezTo>
                <a:lnTo>
                  <a:pt x="271894" y="4234629"/>
                </a:lnTo>
                <a:cubicBezTo>
                  <a:pt x="73050" y="4035784"/>
                  <a:pt x="73050" y="3713393"/>
                  <a:pt x="271894" y="3514548"/>
                </a:cubicBezTo>
                <a:lnTo>
                  <a:pt x="3200613" y="585829"/>
                </a:lnTo>
                <a:cubicBezTo>
                  <a:pt x="3309356" y="477085"/>
                  <a:pt x="3455049" y="427811"/>
                  <a:pt x="3597278" y="438006"/>
                </a:cubicBezTo>
                <a:close/>
                <a:moveTo>
                  <a:pt x="2217966" y="0"/>
                </a:moveTo>
                <a:lnTo>
                  <a:pt x="3588986" y="0"/>
                </a:lnTo>
                <a:lnTo>
                  <a:pt x="3583700" y="17837"/>
                </a:lnTo>
                <a:cubicBezTo>
                  <a:pt x="3558845" y="79131"/>
                  <a:pt x="3521561" y="136564"/>
                  <a:pt x="3471850" y="186275"/>
                </a:cubicBezTo>
                <a:lnTo>
                  <a:pt x="869215" y="2788912"/>
                </a:lnTo>
                <a:cubicBezTo>
                  <a:pt x="769794" y="2888334"/>
                  <a:pt x="639483" y="2938045"/>
                  <a:pt x="509175" y="2938045"/>
                </a:cubicBezTo>
                <a:cubicBezTo>
                  <a:pt x="378866" y="2938046"/>
                  <a:pt x="248558" y="2888334"/>
                  <a:pt x="149135" y="2788912"/>
                </a:cubicBezTo>
                <a:lnTo>
                  <a:pt x="149134" y="2788913"/>
                </a:lnTo>
                <a:cubicBezTo>
                  <a:pt x="-49711" y="2590068"/>
                  <a:pt x="-49711" y="2267677"/>
                  <a:pt x="149134" y="2068832"/>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C2A30C7C-AD1B-473A-898C-F76ADFE27F78}"/>
              </a:ext>
            </a:extLst>
          </p:cNvPr>
          <p:cNvSpPr>
            <a:spLocks noGrp="1"/>
          </p:cNvSpPr>
          <p:nvPr>
            <p:ph type="dt" sz="half" idx="14"/>
          </p:nvPr>
        </p:nvSpPr>
        <p:spPr/>
        <p:txBody>
          <a:bodyPr/>
          <a:lstStyle>
            <a:lvl1pPr>
              <a:defRPr/>
            </a:lvl1pPr>
          </a:lstStyle>
          <a:p>
            <a:pPr>
              <a:defRPr/>
            </a:pPr>
            <a:fld id="{1848C54D-80DE-4205-AFAD-B24DC58E534E}" type="datetime1">
              <a:rPr lang="en-US" smtClean="0"/>
              <a:t>4/15/2021</a:t>
            </a:fld>
            <a:endParaRPr lang="en-US"/>
          </a:p>
        </p:txBody>
      </p:sp>
      <p:sp>
        <p:nvSpPr>
          <p:cNvPr id="4" name="Footer Placeholder 4">
            <a:extLst>
              <a:ext uri="{FF2B5EF4-FFF2-40B4-BE49-F238E27FC236}">
                <a16:creationId xmlns:a16="http://schemas.microsoft.com/office/drawing/2014/main" id="{03622373-380D-4264-92FE-76BCB9ECB01B}"/>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D6F8040-4F9B-4EB0-9373-B153BA8F304D}"/>
              </a:ext>
            </a:extLst>
          </p:cNvPr>
          <p:cNvSpPr>
            <a:spLocks noGrp="1"/>
          </p:cNvSpPr>
          <p:nvPr>
            <p:ph type="sldNum" sz="quarter" idx="16"/>
          </p:nvPr>
        </p:nvSpPr>
        <p:spPr/>
        <p:txBody>
          <a:bodyPr/>
          <a:lstStyle>
            <a:lvl1pPr>
              <a:defRPr/>
            </a:lvl1pPr>
          </a:lstStyle>
          <a:p>
            <a:pPr>
              <a:defRPr/>
            </a:pPr>
            <a:fld id="{02F8920F-3D5F-45C1-9C65-D13A837F849C}" type="slidenum">
              <a:rPr lang="en-US"/>
              <a:pPr>
                <a:defRPr/>
              </a:pPr>
              <a:t>‹#›</a:t>
            </a:fld>
            <a:endParaRPr lang="en-US"/>
          </a:p>
        </p:txBody>
      </p:sp>
    </p:spTree>
    <p:extLst>
      <p:ext uri="{BB962C8B-B14F-4D97-AF65-F5344CB8AC3E}">
        <p14:creationId xmlns:p14="http://schemas.microsoft.com/office/powerpoint/2010/main" val="34156281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0084F6B-BEFC-41BC-B782-AFEE3D27042C}"/>
              </a:ext>
            </a:extLst>
          </p:cNvPr>
          <p:cNvSpPr>
            <a:spLocks noGrp="1"/>
          </p:cNvSpPr>
          <p:nvPr>
            <p:ph type="pic" sz="quarter" idx="13"/>
          </p:nvPr>
        </p:nvSpPr>
        <p:spPr>
          <a:xfrm>
            <a:off x="-20228" y="1"/>
            <a:ext cx="6116227" cy="5976575"/>
          </a:xfrm>
          <a:custGeom>
            <a:avLst/>
            <a:gdLst>
              <a:gd name="connsiteX0" fmla="*/ 1510138 w 6116227"/>
              <a:gd name="connsiteY0" fmla="*/ 2566144 h 5976575"/>
              <a:gd name="connsiteX1" fmla="*/ 1906803 w 6116227"/>
              <a:gd name="connsiteY1" fmla="*/ 2713967 h 5976575"/>
              <a:gd name="connsiteX2" fmla="*/ 4300197 w 6116227"/>
              <a:gd name="connsiteY2" fmla="*/ 5107362 h 5976575"/>
              <a:gd name="connsiteX3" fmla="*/ 4300197 w 6116227"/>
              <a:gd name="connsiteY3" fmla="*/ 5827443 h 5976575"/>
              <a:gd name="connsiteX4" fmla="*/ 4300197 w 6116227"/>
              <a:gd name="connsiteY4" fmla="*/ 5827442 h 5976575"/>
              <a:gd name="connsiteX5" fmla="*/ 3940156 w 6116227"/>
              <a:gd name="connsiteY5" fmla="*/ 5976575 h 5976575"/>
              <a:gd name="connsiteX6" fmla="*/ 3580116 w 6116227"/>
              <a:gd name="connsiteY6" fmla="*/ 5827442 h 5976575"/>
              <a:gd name="connsiteX7" fmla="*/ 1186722 w 6116227"/>
              <a:gd name="connsiteY7" fmla="*/ 3434046 h 5976575"/>
              <a:gd name="connsiteX8" fmla="*/ 1121476 w 6116227"/>
              <a:gd name="connsiteY8" fmla="*/ 2793841 h 5976575"/>
              <a:gd name="connsiteX9" fmla="*/ 1186722 w 6116227"/>
              <a:gd name="connsiteY9" fmla="*/ 2713966 h 5976575"/>
              <a:gd name="connsiteX10" fmla="*/ 1266598 w 6116227"/>
              <a:gd name="connsiteY10" fmla="*/ 2648720 h 5976575"/>
              <a:gd name="connsiteX11" fmla="*/ 1510138 w 6116227"/>
              <a:gd name="connsiteY11" fmla="*/ 2566144 h 5976575"/>
              <a:gd name="connsiteX12" fmla="*/ 0 w 6116227"/>
              <a:gd name="connsiteY12" fmla="*/ 2511659 h 5976575"/>
              <a:gd name="connsiteX13" fmla="*/ 14417 w 6116227"/>
              <a:gd name="connsiteY13" fmla="*/ 2513041 h 5976575"/>
              <a:gd name="connsiteX14" fmla="*/ 277209 w 6116227"/>
              <a:gd name="connsiteY14" fmla="*/ 2652853 h 5976575"/>
              <a:gd name="connsiteX15" fmla="*/ 2728541 w 6116227"/>
              <a:gd name="connsiteY15" fmla="*/ 5104185 h 5976575"/>
              <a:gd name="connsiteX16" fmla="*/ 2728541 w 6116227"/>
              <a:gd name="connsiteY16" fmla="*/ 5824266 h 5976575"/>
              <a:gd name="connsiteX17" fmla="*/ 2728540 w 6116227"/>
              <a:gd name="connsiteY17" fmla="*/ 5824265 h 5976575"/>
              <a:gd name="connsiteX18" fmla="*/ 2368500 w 6116227"/>
              <a:gd name="connsiteY18" fmla="*/ 5973398 h 5976575"/>
              <a:gd name="connsiteX19" fmla="*/ 2008459 w 6116227"/>
              <a:gd name="connsiteY19" fmla="*/ 5824265 h 5976575"/>
              <a:gd name="connsiteX20" fmla="*/ 0 w 6116227"/>
              <a:gd name="connsiteY20" fmla="*/ 3815804 h 5976575"/>
              <a:gd name="connsiteX21" fmla="*/ 2299935 w 6116227"/>
              <a:gd name="connsiteY21" fmla="*/ 1787466 h 5976575"/>
              <a:gd name="connsiteX22" fmla="*/ 2696599 w 6116227"/>
              <a:gd name="connsiteY22" fmla="*/ 1935289 h 5976575"/>
              <a:gd name="connsiteX23" fmla="*/ 5864560 w 6116227"/>
              <a:gd name="connsiteY23" fmla="*/ 5103250 h 5976575"/>
              <a:gd name="connsiteX24" fmla="*/ 5864560 w 6116227"/>
              <a:gd name="connsiteY24" fmla="*/ 5823330 h 5976575"/>
              <a:gd name="connsiteX25" fmla="*/ 5864560 w 6116227"/>
              <a:gd name="connsiteY25" fmla="*/ 5823329 h 5976575"/>
              <a:gd name="connsiteX26" fmla="*/ 5504519 w 6116227"/>
              <a:gd name="connsiteY26" fmla="*/ 5972464 h 5976575"/>
              <a:gd name="connsiteX27" fmla="*/ 5144478 w 6116227"/>
              <a:gd name="connsiteY27" fmla="*/ 5823330 h 5976575"/>
              <a:gd name="connsiteX28" fmla="*/ 1976519 w 6116227"/>
              <a:gd name="connsiteY28" fmla="*/ 2655369 h 5976575"/>
              <a:gd name="connsiteX29" fmla="*/ 1911273 w 6116227"/>
              <a:gd name="connsiteY29" fmla="*/ 2015163 h 5976575"/>
              <a:gd name="connsiteX30" fmla="*/ 1976519 w 6116227"/>
              <a:gd name="connsiteY30" fmla="*/ 1935288 h 5976575"/>
              <a:gd name="connsiteX31" fmla="*/ 2056393 w 6116227"/>
              <a:gd name="connsiteY31" fmla="*/ 1870043 h 5976575"/>
              <a:gd name="connsiteX32" fmla="*/ 2299935 w 6116227"/>
              <a:gd name="connsiteY32" fmla="*/ 1787466 h 5976575"/>
              <a:gd name="connsiteX33" fmla="*/ 2518950 w 6116227"/>
              <a:gd name="connsiteY33" fmla="*/ 438006 h 5976575"/>
              <a:gd name="connsiteX34" fmla="*/ 2915614 w 6116227"/>
              <a:gd name="connsiteY34" fmla="*/ 585829 h 5976575"/>
              <a:gd name="connsiteX35" fmla="*/ 5844333 w 6116227"/>
              <a:gd name="connsiteY35" fmla="*/ 3514548 h 5976575"/>
              <a:gd name="connsiteX36" fmla="*/ 5844333 w 6116227"/>
              <a:gd name="connsiteY36" fmla="*/ 4234629 h 5976575"/>
              <a:gd name="connsiteX37" fmla="*/ 5844332 w 6116227"/>
              <a:gd name="connsiteY37" fmla="*/ 4234628 h 5976575"/>
              <a:gd name="connsiteX38" fmla="*/ 5484292 w 6116227"/>
              <a:gd name="connsiteY38" fmla="*/ 4383761 h 5976575"/>
              <a:gd name="connsiteX39" fmla="*/ 5124252 w 6116227"/>
              <a:gd name="connsiteY39" fmla="*/ 4234628 h 5976575"/>
              <a:gd name="connsiteX40" fmla="*/ 2195534 w 6116227"/>
              <a:gd name="connsiteY40" fmla="*/ 1305909 h 5976575"/>
              <a:gd name="connsiteX41" fmla="*/ 2130288 w 6116227"/>
              <a:gd name="connsiteY41" fmla="*/ 665703 h 5976575"/>
              <a:gd name="connsiteX42" fmla="*/ 2195534 w 6116227"/>
              <a:gd name="connsiteY42" fmla="*/ 585828 h 5976575"/>
              <a:gd name="connsiteX43" fmla="*/ 2275408 w 6116227"/>
              <a:gd name="connsiteY43" fmla="*/ 520583 h 5976575"/>
              <a:gd name="connsiteX44" fmla="*/ 2518950 w 6116227"/>
              <a:gd name="connsiteY44" fmla="*/ 438006 h 5976575"/>
              <a:gd name="connsiteX45" fmla="*/ 2527241 w 6116227"/>
              <a:gd name="connsiteY45" fmla="*/ 0 h 5976575"/>
              <a:gd name="connsiteX46" fmla="*/ 3898262 w 6116227"/>
              <a:gd name="connsiteY46" fmla="*/ 0 h 5976575"/>
              <a:gd name="connsiteX47" fmla="*/ 5967094 w 6116227"/>
              <a:gd name="connsiteY47" fmla="*/ 2068832 h 5976575"/>
              <a:gd name="connsiteX48" fmla="*/ 5967094 w 6116227"/>
              <a:gd name="connsiteY48" fmla="*/ 2788913 h 5976575"/>
              <a:gd name="connsiteX49" fmla="*/ 5967093 w 6116227"/>
              <a:gd name="connsiteY49" fmla="*/ 2788912 h 5976575"/>
              <a:gd name="connsiteX50" fmla="*/ 5607053 w 6116227"/>
              <a:gd name="connsiteY50" fmla="*/ 2938045 h 5976575"/>
              <a:gd name="connsiteX51" fmla="*/ 5247012 w 6116227"/>
              <a:gd name="connsiteY51" fmla="*/ 2788912 h 5976575"/>
              <a:gd name="connsiteX52" fmla="*/ 2644377 w 6116227"/>
              <a:gd name="connsiteY52" fmla="*/ 186275 h 5976575"/>
              <a:gd name="connsiteX53" fmla="*/ 2532527 w 6116227"/>
              <a:gd name="connsiteY53" fmla="*/ 17837 h 59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116227" h="5976575">
                <a:moveTo>
                  <a:pt x="1510138" y="2566144"/>
                </a:moveTo>
                <a:cubicBezTo>
                  <a:pt x="1652367" y="2555950"/>
                  <a:pt x="1798060" y="2605224"/>
                  <a:pt x="1906803" y="2713967"/>
                </a:cubicBezTo>
                <a:lnTo>
                  <a:pt x="4300197" y="5107362"/>
                </a:lnTo>
                <a:cubicBezTo>
                  <a:pt x="4499042" y="5306207"/>
                  <a:pt x="4499042" y="5628597"/>
                  <a:pt x="4300197" y="5827443"/>
                </a:cubicBezTo>
                <a:lnTo>
                  <a:pt x="4300197" y="5827442"/>
                </a:lnTo>
                <a:cubicBezTo>
                  <a:pt x="4200775" y="5926864"/>
                  <a:pt x="4070465" y="5976576"/>
                  <a:pt x="3940156" y="5976575"/>
                </a:cubicBezTo>
                <a:cubicBezTo>
                  <a:pt x="3809847" y="5976575"/>
                  <a:pt x="3679538" y="5926864"/>
                  <a:pt x="3580116" y="5827442"/>
                </a:cubicBezTo>
                <a:lnTo>
                  <a:pt x="1186722" y="3434046"/>
                </a:lnTo>
                <a:cubicBezTo>
                  <a:pt x="1012733" y="3260058"/>
                  <a:pt x="990985" y="2991478"/>
                  <a:pt x="1121476" y="2793841"/>
                </a:cubicBezTo>
                <a:lnTo>
                  <a:pt x="1186722" y="2713966"/>
                </a:lnTo>
                <a:lnTo>
                  <a:pt x="1266598" y="2648720"/>
                </a:lnTo>
                <a:cubicBezTo>
                  <a:pt x="1340711" y="2599786"/>
                  <a:pt x="1424801" y="2572261"/>
                  <a:pt x="1510138" y="2566144"/>
                </a:cubicBezTo>
                <a:close/>
                <a:moveTo>
                  <a:pt x="0" y="2511659"/>
                </a:moveTo>
                <a:lnTo>
                  <a:pt x="14417" y="2513041"/>
                </a:lnTo>
                <a:cubicBezTo>
                  <a:pt x="110701" y="2531682"/>
                  <a:pt x="202642" y="2578286"/>
                  <a:pt x="277209" y="2652853"/>
                </a:cubicBezTo>
                <a:lnTo>
                  <a:pt x="2728541" y="5104185"/>
                </a:lnTo>
                <a:cubicBezTo>
                  <a:pt x="2927385" y="5303030"/>
                  <a:pt x="2927385" y="5625421"/>
                  <a:pt x="2728541" y="5824266"/>
                </a:cubicBezTo>
                <a:lnTo>
                  <a:pt x="2728540" y="5824265"/>
                </a:lnTo>
                <a:cubicBezTo>
                  <a:pt x="2629118" y="5923687"/>
                  <a:pt x="2498809" y="5973399"/>
                  <a:pt x="2368500" y="5973398"/>
                </a:cubicBezTo>
                <a:cubicBezTo>
                  <a:pt x="2238191" y="5973399"/>
                  <a:pt x="2107882" y="5923687"/>
                  <a:pt x="2008459" y="5824265"/>
                </a:cubicBezTo>
                <a:lnTo>
                  <a:pt x="0" y="3815804"/>
                </a:lnTo>
                <a:close/>
                <a:moveTo>
                  <a:pt x="2299935" y="1787466"/>
                </a:moveTo>
                <a:cubicBezTo>
                  <a:pt x="2442163" y="1777271"/>
                  <a:pt x="2587856" y="1826545"/>
                  <a:pt x="2696599" y="1935289"/>
                </a:cubicBezTo>
                <a:lnTo>
                  <a:pt x="5864560" y="5103250"/>
                </a:lnTo>
                <a:cubicBezTo>
                  <a:pt x="6063405" y="5302094"/>
                  <a:pt x="6063405" y="5624485"/>
                  <a:pt x="5864560" y="5823330"/>
                </a:cubicBezTo>
                <a:lnTo>
                  <a:pt x="5864560" y="5823329"/>
                </a:lnTo>
                <a:cubicBezTo>
                  <a:pt x="5765137" y="5922752"/>
                  <a:pt x="5634829" y="5972463"/>
                  <a:pt x="5504519" y="5972464"/>
                </a:cubicBezTo>
                <a:cubicBezTo>
                  <a:pt x="5374210" y="5972463"/>
                  <a:pt x="5243902" y="5922752"/>
                  <a:pt x="5144478" y="5823330"/>
                </a:cubicBezTo>
                <a:lnTo>
                  <a:pt x="1976519" y="2655369"/>
                </a:lnTo>
                <a:cubicBezTo>
                  <a:pt x="1802530" y="2481379"/>
                  <a:pt x="1780781" y="2212800"/>
                  <a:pt x="1911273" y="2015163"/>
                </a:cubicBezTo>
                <a:lnTo>
                  <a:pt x="1976519" y="1935288"/>
                </a:lnTo>
                <a:lnTo>
                  <a:pt x="2056393" y="1870043"/>
                </a:lnTo>
                <a:cubicBezTo>
                  <a:pt x="2130507" y="1821109"/>
                  <a:pt x="2214597" y="1793583"/>
                  <a:pt x="2299935" y="1787466"/>
                </a:cubicBezTo>
                <a:close/>
                <a:moveTo>
                  <a:pt x="2518950" y="438006"/>
                </a:moveTo>
                <a:cubicBezTo>
                  <a:pt x="2661178" y="427811"/>
                  <a:pt x="2806871" y="477085"/>
                  <a:pt x="2915614" y="585829"/>
                </a:cubicBezTo>
                <a:lnTo>
                  <a:pt x="5844333" y="3514548"/>
                </a:lnTo>
                <a:cubicBezTo>
                  <a:pt x="6043178" y="3713393"/>
                  <a:pt x="6043178" y="4035784"/>
                  <a:pt x="5844333" y="4234629"/>
                </a:cubicBezTo>
                <a:lnTo>
                  <a:pt x="5844332" y="4234628"/>
                </a:lnTo>
                <a:cubicBezTo>
                  <a:pt x="5744910" y="4334051"/>
                  <a:pt x="5614600" y="4383761"/>
                  <a:pt x="5484292" y="4383761"/>
                </a:cubicBezTo>
                <a:cubicBezTo>
                  <a:pt x="5353983" y="4383762"/>
                  <a:pt x="5223674" y="4334050"/>
                  <a:pt x="5124252" y="4234628"/>
                </a:cubicBezTo>
                <a:lnTo>
                  <a:pt x="2195534" y="1305909"/>
                </a:lnTo>
                <a:cubicBezTo>
                  <a:pt x="2021545" y="1131919"/>
                  <a:pt x="1999796" y="863340"/>
                  <a:pt x="2130288" y="665703"/>
                </a:cubicBezTo>
                <a:lnTo>
                  <a:pt x="2195534" y="585828"/>
                </a:lnTo>
                <a:lnTo>
                  <a:pt x="2275408" y="520583"/>
                </a:lnTo>
                <a:cubicBezTo>
                  <a:pt x="2349522" y="471649"/>
                  <a:pt x="2433612" y="444123"/>
                  <a:pt x="2518950" y="438006"/>
                </a:cubicBezTo>
                <a:close/>
                <a:moveTo>
                  <a:pt x="2527241" y="0"/>
                </a:moveTo>
                <a:lnTo>
                  <a:pt x="3898262" y="0"/>
                </a:lnTo>
                <a:lnTo>
                  <a:pt x="5967094" y="2068832"/>
                </a:lnTo>
                <a:cubicBezTo>
                  <a:pt x="6165939" y="2267677"/>
                  <a:pt x="6165939" y="2590068"/>
                  <a:pt x="5967094" y="2788913"/>
                </a:cubicBezTo>
                <a:lnTo>
                  <a:pt x="5967093" y="2788912"/>
                </a:lnTo>
                <a:cubicBezTo>
                  <a:pt x="5867671" y="2888334"/>
                  <a:pt x="5737362" y="2938046"/>
                  <a:pt x="5607053" y="2938045"/>
                </a:cubicBezTo>
                <a:cubicBezTo>
                  <a:pt x="5476744" y="2938045"/>
                  <a:pt x="5346434" y="2888334"/>
                  <a:pt x="5247012" y="2788912"/>
                </a:cubicBezTo>
                <a:lnTo>
                  <a:pt x="2644377" y="186275"/>
                </a:lnTo>
                <a:cubicBezTo>
                  <a:pt x="2594666" y="136564"/>
                  <a:pt x="2557382" y="79131"/>
                  <a:pt x="2532527" y="17837"/>
                </a:cubicBezTo>
                <a:close/>
              </a:path>
            </a:pathLst>
          </a:custGeom>
          <a:solidFill>
            <a:schemeClr val="bg1">
              <a:lumMod val="95000"/>
            </a:schemeClr>
          </a:solidFill>
        </p:spPr>
        <p:txBody>
          <a:bodyPr rtlCol="0">
            <a:noAutofit/>
          </a:bodyPr>
          <a:lstStyle>
            <a:lvl1pPr>
              <a:defRPr sz="1400"/>
            </a:lvl1pPr>
          </a:lstStyle>
          <a:p>
            <a:pPr lvl="0"/>
            <a:endParaRPr lang="en-US" noProof="0"/>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69FB74B2-2E82-4158-B04B-4D29EAA55B23}" type="datetime1">
              <a:rPr lang="en-US" smtClean="0"/>
              <a:t>4/15/2021</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30805916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9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B77811A-8EF0-4840-92F7-7A241E69D55D}"/>
              </a:ext>
            </a:extLst>
          </p:cNvPr>
          <p:cNvSpPr>
            <a:spLocks noGrp="1"/>
          </p:cNvSpPr>
          <p:nvPr>
            <p:ph type="pic" sz="quarter" idx="13"/>
          </p:nvPr>
        </p:nvSpPr>
        <p:spPr>
          <a:xfrm>
            <a:off x="5533389" y="0"/>
            <a:ext cx="6658610" cy="6858001"/>
          </a:xfrm>
          <a:custGeom>
            <a:avLst/>
            <a:gdLst>
              <a:gd name="connsiteX0" fmla="*/ 3251 w 6658610"/>
              <a:gd name="connsiteY0" fmla="*/ 0 h 6858001"/>
              <a:gd name="connsiteX1" fmla="*/ 6658610 w 6658610"/>
              <a:gd name="connsiteY1" fmla="*/ 0 h 6858001"/>
              <a:gd name="connsiteX2" fmla="*/ 6658610 w 6658610"/>
              <a:gd name="connsiteY2" fmla="*/ 6858001 h 6858001"/>
              <a:gd name="connsiteX3" fmla="*/ 4854639 w 6658610"/>
              <a:gd name="connsiteY3" fmla="*/ 6858001 h 6858001"/>
              <a:gd name="connsiteX4" fmla="*/ 3251 w 6658610"/>
              <a:gd name="connsiteY4" fmla="*/ 0 h 6858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8610" h="6858001">
                <a:moveTo>
                  <a:pt x="3251" y="0"/>
                </a:moveTo>
                <a:lnTo>
                  <a:pt x="6658610" y="0"/>
                </a:lnTo>
                <a:lnTo>
                  <a:pt x="6658610" y="6858001"/>
                </a:lnTo>
                <a:lnTo>
                  <a:pt x="4854639" y="6858001"/>
                </a:lnTo>
                <a:cubicBezTo>
                  <a:pt x="719778" y="6250489"/>
                  <a:pt x="-58108" y="2987459"/>
                  <a:pt x="3251" y="0"/>
                </a:cubicBez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69FB74B2-2E82-4158-B04B-4D29EAA55B23}" type="datetime1">
              <a:rPr lang="en-US" smtClean="0"/>
              <a:t>4/15/2021</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Tree>
    <p:extLst>
      <p:ext uri="{BB962C8B-B14F-4D97-AF65-F5344CB8AC3E}">
        <p14:creationId xmlns:p14="http://schemas.microsoft.com/office/powerpoint/2010/main" val="8052525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0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8BE4CB4-B74D-45DA-B79D-4049811AC336}"/>
              </a:ext>
            </a:extLst>
          </p:cNvPr>
          <p:cNvSpPr>
            <a:spLocks noGrp="1"/>
          </p:cNvSpPr>
          <p:nvPr>
            <p:ph type="pic" sz="quarter" idx="17"/>
          </p:nvPr>
        </p:nvSpPr>
        <p:spPr>
          <a:xfrm>
            <a:off x="6371495" y="1883633"/>
            <a:ext cx="4796701" cy="2769458"/>
          </a:xfrm>
          <a:custGeom>
            <a:avLst/>
            <a:gdLst>
              <a:gd name="connsiteX0" fmla="*/ 0 w 4796701"/>
              <a:gd name="connsiteY0" fmla="*/ 0 h 2769458"/>
              <a:gd name="connsiteX1" fmla="*/ 4796701 w 4796701"/>
              <a:gd name="connsiteY1" fmla="*/ 0 h 2769458"/>
              <a:gd name="connsiteX2" fmla="*/ 4796701 w 4796701"/>
              <a:gd name="connsiteY2" fmla="*/ 2769458 h 2769458"/>
              <a:gd name="connsiteX3" fmla="*/ 0 w 4796701"/>
              <a:gd name="connsiteY3" fmla="*/ 2769458 h 2769458"/>
            </a:gdLst>
            <a:ahLst/>
            <a:cxnLst>
              <a:cxn ang="0">
                <a:pos x="connsiteX0" y="connsiteY0"/>
              </a:cxn>
              <a:cxn ang="0">
                <a:pos x="connsiteX1" y="connsiteY1"/>
              </a:cxn>
              <a:cxn ang="0">
                <a:pos x="connsiteX2" y="connsiteY2"/>
              </a:cxn>
              <a:cxn ang="0">
                <a:pos x="connsiteX3" y="connsiteY3"/>
              </a:cxn>
            </a:cxnLst>
            <a:rect l="l" t="t" r="r" b="b"/>
            <a:pathLst>
              <a:path w="4796701" h="2769458">
                <a:moveTo>
                  <a:pt x="0" y="0"/>
                </a:moveTo>
                <a:lnTo>
                  <a:pt x="4796701" y="0"/>
                </a:lnTo>
                <a:lnTo>
                  <a:pt x="4796701" y="2769458"/>
                </a:lnTo>
                <a:lnTo>
                  <a:pt x="0" y="2769458"/>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13" name="Picture Placeholder 12">
            <a:extLst>
              <a:ext uri="{FF2B5EF4-FFF2-40B4-BE49-F238E27FC236}">
                <a16:creationId xmlns:a16="http://schemas.microsoft.com/office/drawing/2014/main" id="{2C0C8590-2097-4EBF-A9C1-FEB16E350866}"/>
              </a:ext>
            </a:extLst>
          </p:cNvPr>
          <p:cNvSpPr>
            <a:spLocks noGrp="1"/>
          </p:cNvSpPr>
          <p:nvPr>
            <p:ph type="pic" sz="quarter" idx="13"/>
          </p:nvPr>
        </p:nvSpPr>
        <p:spPr>
          <a:xfrm>
            <a:off x="1023806" y="1883633"/>
            <a:ext cx="4796701" cy="2769458"/>
          </a:xfrm>
          <a:custGeom>
            <a:avLst/>
            <a:gdLst>
              <a:gd name="connsiteX0" fmla="*/ 0 w 4796701"/>
              <a:gd name="connsiteY0" fmla="*/ 0 h 2769458"/>
              <a:gd name="connsiteX1" fmla="*/ 4796701 w 4796701"/>
              <a:gd name="connsiteY1" fmla="*/ 0 h 2769458"/>
              <a:gd name="connsiteX2" fmla="*/ 4796701 w 4796701"/>
              <a:gd name="connsiteY2" fmla="*/ 2769458 h 2769458"/>
              <a:gd name="connsiteX3" fmla="*/ 0 w 4796701"/>
              <a:gd name="connsiteY3" fmla="*/ 2769458 h 2769458"/>
            </a:gdLst>
            <a:ahLst/>
            <a:cxnLst>
              <a:cxn ang="0">
                <a:pos x="connsiteX0" y="connsiteY0"/>
              </a:cxn>
              <a:cxn ang="0">
                <a:pos x="connsiteX1" y="connsiteY1"/>
              </a:cxn>
              <a:cxn ang="0">
                <a:pos x="connsiteX2" y="connsiteY2"/>
              </a:cxn>
              <a:cxn ang="0">
                <a:pos x="connsiteX3" y="connsiteY3"/>
              </a:cxn>
            </a:cxnLst>
            <a:rect l="l" t="t" r="r" b="b"/>
            <a:pathLst>
              <a:path w="4796701" h="2769458">
                <a:moveTo>
                  <a:pt x="0" y="0"/>
                </a:moveTo>
                <a:lnTo>
                  <a:pt x="4796701" y="0"/>
                </a:lnTo>
                <a:lnTo>
                  <a:pt x="4796701" y="2769458"/>
                </a:lnTo>
                <a:lnTo>
                  <a:pt x="0" y="2769458"/>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69FB74B2-2E82-4158-B04B-4D29EAA55B23}" type="datetime1">
              <a:rPr lang="en-US" smtClean="0"/>
              <a:t>4/15/2021</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
        <p:nvSpPr>
          <p:cNvPr id="14" name="Title 1">
            <a:extLst>
              <a:ext uri="{FF2B5EF4-FFF2-40B4-BE49-F238E27FC236}">
                <a16:creationId xmlns:a16="http://schemas.microsoft.com/office/drawing/2014/main" id="{453FEC35-1AB9-43DD-87AF-A3C5A6C9D4B9}"/>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71C2C10B-8985-41DB-988D-063D1A623C20}"/>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40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стой copy">
    <p:spTree>
      <p:nvGrpSpPr>
        <p:cNvPr id="1" name=""/>
        <p:cNvGrpSpPr/>
        <p:nvPr/>
      </p:nvGrpSpPr>
      <p:grpSpPr>
        <a:xfrm>
          <a:off x="0" y="0"/>
          <a:ext cx="0" cy="0"/>
          <a:chOff x="0" y="0"/>
          <a:chExt cx="0" cy="0"/>
        </a:xfrm>
      </p:grpSpPr>
      <p:pic>
        <p:nvPicPr>
          <p:cNvPr id="56" name="Объект 3" descr="Объект 3"/>
          <p:cNvPicPr>
            <a:picLocks noChangeAspect="1"/>
          </p:cNvPicPr>
          <p:nvPr/>
        </p:nvPicPr>
        <p:blipFill>
          <a:blip r:embed="rId2">
            <a:extLst/>
          </a:blip>
          <a:stretch>
            <a:fillRect/>
          </a:stretch>
        </p:blipFill>
        <p:spPr>
          <a:xfrm>
            <a:off x="-1" y="-5332"/>
            <a:ext cx="12192002" cy="6868664"/>
          </a:xfrm>
          <a:prstGeom prst="rect">
            <a:avLst/>
          </a:prstGeom>
          <a:ln w="12700">
            <a:miter lim="400000"/>
          </a:ln>
        </p:spPr>
      </p:pic>
    </p:spTree>
    <p:extLst>
      <p:ext uri="{BB962C8B-B14F-4D97-AF65-F5344CB8AC3E}">
        <p14:creationId xmlns:p14="http://schemas.microsoft.com/office/powerpoint/2010/main" val="2383351073"/>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1_Title and 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4508D99-00E1-4B64-ABBD-91328251DAF8}"/>
              </a:ext>
            </a:extLst>
          </p:cNvPr>
          <p:cNvSpPr>
            <a:spLocks noGrp="1"/>
          </p:cNvSpPr>
          <p:nvPr>
            <p:ph type="pic" sz="quarter" idx="17"/>
          </p:nvPr>
        </p:nvSpPr>
        <p:spPr>
          <a:xfrm>
            <a:off x="4357240" y="1969331"/>
            <a:ext cx="3477521" cy="2378486"/>
          </a:xfrm>
          <a:custGeom>
            <a:avLst/>
            <a:gdLst>
              <a:gd name="connsiteX0" fmla="*/ 0 w 3477521"/>
              <a:gd name="connsiteY0" fmla="*/ 0 h 2378486"/>
              <a:gd name="connsiteX1" fmla="*/ 3477521 w 3477521"/>
              <a:gd name="connsiteY1" fmla="*/ 0 h 2378486"/>
              <a:gd name="connsiteX2" fmla="*/ 3477521 w 3477521"/>
              <a:gd name="connsiteY2" fmla="*/ 2378486 h 2378486"/>
              <a:gd name="connsiteX3" fmla="*/ 0 w 3477521"/>
              <a:gd name="connsiteY3" fmla="*/ 2378486 h 2378486"/>
            </a:gdLst>
            <a:ahLst/>
            <a:cxnLst>
              <a:cxn ang="0">
                <a:pos x="connsiteX0" y="connsiteY0"/>
              </a:cxn>
              <a:cxn ang="0">
                <a:pos x="connsiteX1" y="connsiteY1"/>
              </a:cxn>
              <a:cxn ang="0">
                <a:pos x="connsiteX2" y="connsiteY2"/>
              </a:cxn>
              <a:cxn ang="0">
                <a:pos x="connsiteX3" y="connsiteY3"/>
              </a:cxn>
            </a:cxnLst>
            <a:rect l="l" t="t" r="r" b="b"/>
            <a:pathLst>
              <a:path w="3477521" h="2378486">
                <a:moveTo>
                  <a:pt x="0" y="0"/>
                </a:moveTo>
                <a:lnTo>
                  <a:pt x="3477521" y="0"/>
                </a:lnTo>
                <a:lnTo>
                  <a:pt x="3477521" y="2378486"/>
                </a:lnTo>
                <a:lnTo>
                  <a:pt x="0" y="2378486"/>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18" name="Picture Placeholder 17">
            <a:extLst>
              <a:ext uri="{FF2B5EF4-FFF2-40B4-BE49-F238E27FC236}">
                <a16:creationId xmlns:a16="http://schemas.microsoft.com/office/drawing/2014/main" id="{B0437357-215F-4AB5-AFBD-4E23825ED045}"/>
              </a:ext>
            </a:extLst>
          </p:cNvPr>
          <p:cNvSpPr>
            <a:spLocks noGrp="1"/>
          </p:cNvSpPr>
          <p:nvPr>
            <p:ph type="pic" sz="quarter" idx="13"/>
          </p:nvPr>
        </p:nvSpPr>
        <p:spPr>
          <a:xfrm>
            <a:off x="685800" y="1969331"/>
            <a:ext cx="3477521" cy="2378486"/>
          </a:xfrm>
          <a:custGeom>
            <a:avLst/>
            <a:gdLst>
              <a:gd name="connsiteX0" fmla="*/ 0 w 3477521"/>
              <a:gd name="connsiteY0" fmla="*/ 0 h 2378486"/>
              <a:gd name="connsiteX1" fmla="*/ 3477521 w 3477521"/>
              <a:gd name="connsiteY1" fmla="*/ 0 h 2378486"/>
              <a:gd name="connsiteX2" fmla="*/ 3477521 w 3477521"/>
              <a:gd name="connsiteY2" fmla="*/ 2378486 h 2378486"/>
              <a:gd name="connsiteX3" fmla="*/ 0 w 3477521"/>
              <a:gd name="connsiteY3" fmla="*/ 2378486 h 2378486"/>
            </a:gdLst>
            <a:ahLst/>
            <a:cxnLst>
              <a:cxn ang="0">
                <a:pos x="connsiteX0" y="connsiteY0"/>
              </a:cxn>
              <a:cxn ang="0">
                <a:pos x="connsiteX1" y="connsiteY1"/>
              </a:cxn>
              <a:cxn ang="0">
                <a:pos x="connsiteX2" y="connsiteY2"/>
              </a:cxn>
              <a:cxn ang="0">
                <a:pos x="connsiteX3" y="connsiteY3"/>
              </a:cxn>
            </a:cxnLst>
            <a:rect l="l" t="t" r="r" b="b"/>
            <a:pathLst>
              <a:path w="3477521" h="2378486">
                <a:moveTo>
                  <a:pt x="0" y="0"/>
                </a:moveTo>
                <a:lnTo>
                  <a:pt x="3477521" y="0"/>
                </a:lnTo>
                <a:lnTo>
                  <a:pt x="3477521" y="2378486"/>
                </a:lnTo>
                <a:lnTo>
                  <a:pt x="0" y="2378486"/>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0" name="Picture Placeholder 19">
            <a:extLst>
              <a:ext uri="{FF2B5EF4-FFF2-40B4-BE49-F238E27FC236}">
                <a16:creationId xmlns:a16="http://schemas.microsoft.com/office/drawing/2014/main" id="{8508B5E6-1D0D-4052-B85F-605DBC30B0C7}"/>
              </a:ext>
            </a:extLst>
          </p:cNvPr>
          <p:cNvSpPr>
            <a:spLocks noGrp="1"/>
          </p:cNvSpPr>
          <p:nvPr>
            <p:ph type="pic" sz="quarter" idx="18"/>
          </p:nvPr>
        </p:nvSpPr>
        <p:spPr>
          <a:xfrm>
            <a:off x="8031891" y="1969331"/>
            <a:ext cx="3477521" cy="2378486"/>
          </a:xfrm>
          <a:custGeom>
            <a:avLst/>
            <a:gdLst>
              <a:gd name="connsiteX0" fmla="*/ 0 w 3477521"/>
              <a:gd name="connsiteY0" fmla="*/ 0 h 2378486"/>
              <a:gd name="connsiteX1" fmla="*/ 3477521 w 3477521"/>
              <a:gd name="connsiteY1" fmla="*/ 0 h 2378486"/>
              <a:gd name="connsiteX2" fmla="*/ 3477521 w 3477521"/>
              <a:gd name="connsiteY2" fmla="*/ 2378486 h 2378486"/>
              <a:gd name="connsiteX3" fmla="*/ 0 w 3477521"/>
              <a:gd name="connsiteY3" fmla="*/ 2378486 h 2378486"/>
            </a:gdLst>
            <a:ahLst/>
            <a:cxnLst>
              <a:cxn ang="0">
                <a:pos x="connsiteX0" y="connsiteY0"/>
              </a:cxn>
              <a:cxn ang="0">
                <a:pos x="connsiteX1" y="connsiteY1"/>
              </a:cxn>
              <a:cxn ang="0">
                <a:pos x="connsiteX2" y="connsiteY2"/>
              </a:cxn>
              <a:cxn ang="0">
                <a:pos x="connsiteX3" y="connsiteY3"/>
              </a:cxn>
            </a:cxnLst>
            <a:rect l="l" t="t" r="r" b="b"/>
            <a:pathLst>
              <a:path w="3477521" h="2378486">
                <a:moveTo>
                  <a:pt x="0" y="0"/>
                </a:moveTo>
                <a:lnTo>
                  <a:pt x="3477521" y="0"/>
                </a:lnTo>
                <a:lnTo>
                  <a:pt x="3477521" y="2378486"/>
                </a:lnTo>
                <a:lnTo>
                  <a:pt x="0" y="2378486"/>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69FB74B2-2E82-4158-B04B-4D29EAA55B23}" type="datetime1">
              <a:rPr lang="en-US" smtClean="0"/>
              <a:t>4/15/2021</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
        <p:nvSpPr>
          <p:cNvPr id="14" name="Title 1">
            <a:extLst>
              <a:ext uri="{FF2B5EF4-FFF2-40B4-BE49-F238E27FC236}">
                <a16:creationId xmlns:a16="http://schemas.microsoft.com/office/drawing/2014/main" id="{453FEC35-1AB9-43DD-87AF-A3C5A6C9D4B9}"/>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71C2C10B-8985-41DB-988D-063D1A623C20}"/>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12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2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24204BE-82C4-4826-B94F-0EFAF80D960D}"/>
              </a:ext>
            </a:extLst>
          </p:cNvPr>
          <p:cNvSpPr>
            <a:spLocks noGrp="1"/>
          </p:cNvSpPr>
          <p:nvPr>
            <p:ph type="pic" sz="quarter" idx="18"/>
          </p:nvPr>
        </p:nvSpPr>
        <p:spPr>
          <a:xfrm>
            <a:off x="7914573" y="876822"/>
            <a:ext cx="3343301" cy="4975339"/>
          </a:xfrm>
          <a:custGeom>
            <a:avLst/>
            <a:gdLst>
              <a:gd name="connsiteX0" fmla="*/ 0 w 3343301"/>
              <a:gd name="connsiteY0" fmla="*/ 0 h 4975339"/>
              <a:gd name="connsiteX1" fmla="*/ 3343301 w 3343301"/>
              <a:gd name="connsiteY1" fmla="*/ 0 h 4975339"/>
              <a:gd name="connsiteX2" fmla="*/ 3343301 w 3343301"/>
              <a:gd name="connsiteY2" fmla="*/ 4975339 h 4975339"/>
              <a:gd name="connsiteX3" fmla="*/ 0 w 3343301"/>
              <a:gd name="connsiteY3" fmla="*/ 4975339 h 4975339"/>
            </a:gdLst>
            <a:ahLst/>
            <a:cxnLst>
              <a:cxn ang="0">
                <a:pos x="connsiteX0" y="connsiteY0"/>
              </a:cxn>
              <a:cxn ang="0">
                <a:pos x="connsiteX1" y="connsiteY1"/>
              </a:cxn>
              <a:cxn ang="0">
                <a:pos x="connsiteX2" y="connsiteY2"/>
              </a:cxn>
              <a:cxn ang="0">
                <a:pos x="connsiteX3" y="connsiteY3"/>
              </a:cxn>
            </a:cxnLst>
            <a:rect l="l" t="t" r="r" b="b"/>
            <a:pathLst>
              <a:path w="3343301" h="4975339">
                <a:moveTo>
                  <a:pt x="0" y="0"/>
                </a:moveTo>
                <a:lnTo>
                  <a:pt x="3343301" y="0"/>
                </a:lnTo>
                <a:lnTo>
                  <a:pt x="3343301" y="4975339"/>
                </a:lnTo>
                <a:lnTo>
                  <a:pt x="0" y="4975339"/>
                </a:lnTo>
                <a:close/>
              </a:path>
            </a:pathLst>
          </a:custGeom>
          <a:noFill/>
        </p:spPr>
        <p:txBody>
          <a:bodyPr wrap="square" anchor="ctr">
            <a:noAutofit/>
          </a:bodyPr>
          <a:lstStyle>
            <a:lvl1pPr algn="ctr">
              <a:defRPr sz="1400"/>
            </a:lvl1pPr>
          </a:lstStyle>
          <a:p>
            <a:r>
              <a:rPr lang="en-US"/>
              <a:t>Click icon to add picture</a:t>
            </a:r>
          </a:p>
        </p:txBody>
      </p:sp>
      <p:sp>
        <p:nvSpPr>
          <p:cNvPr id="3" name="Date Placeholder 3">
            <a:extLst>
              <a:ext uri="{FF2B5EF4-FFF2-40B4-BE49-F238E27FC236}">
                <a16:creationId xmlns:a16="http://schemas.microsoft.com/office/drawing/2014/main" id="{38540739-EC53-4A0E-BF34-E2EF5DC073E0}"/>
              </a:ext>
            </a:extLst>
          </p:cNvPr>
          <p:cNvSpPr>
            <a:spLocks noGrp="1"/>
          </p:cNvSpPr>
          <p:nvPr>
            <p:ph type="dt" sz="half" idx="14"/>
          </p:nvPr>
        </p:nvSpPr>
        <p:spPr/>
        <p:txBody>
          <a:bodyPr/>
          <a:lstStyle>
            <a:lvl1pPr>
              <a:defRPr/>
            </a:lvl1pPr>
          </a:lstStyle>
          <a:p>
            <a:pPr>
              <a:defRPr/>
            </a:pPr>
            <a:fld id="{69FB74B2-2E82-4158-B04B-4D29EAA55B23}" type="datetime1">
              <a:rPr lang="en-US" smtClean="0"/>
              <a:t>4/15/2021</a:t>
            </a:fld>
            <a:endParaRPr lang="en-US"/>
          </a:p>
        </p:txBody>
      </p:sp>
      <p:sp>
        <p:nvSpPr>
          <p:cNvPr id="4" name="Footer Placeholder 4">
            <a:extLst>
              <a:ext uri="{FF2B5EF4-FFF2-40B4-BE49-F238E27FC236}">
                <a16:creationId xmlns:a16="http://schemas.microsoft.com/office/drawing/2014/main" id="{A24EE609-9F80-4F34-923B-48FD3B4DD94D}"/>
              </a:ext>
            </a:extLst>
          </p:cNvPr>
          <p:cNvSpPr>
            <a:spLocks noGrp="1"/>
          </p:cNvSpPr>
          <p:nvPr>
            <p:ph type="ftr" sz="quarter" idx="15"/>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8B5AC9A-5702-4A71-96F5-7B2F865A2086}"/>
              </a:ext>
            </a:extLst>
          </p:cNvPr>
          <p:cNvSpPr>
            <a:spLocks noGrp="1"/>
          </p:cNvSpPr>
          <p:nvPr>
            <p:ph type="sldNum" sz="quarter" idx="16"/>
          </p:nvPr>
        </p:nvSpPr>
        <p:spPr/>
        <p:txBody>
          <a:bodyPr/>
          <a:lstStyle>
            <a:lvl1pPr>
              <a:defRPr/>
            </a:lvl1pPr>
          </a:lstStyle>
          <a:p>
            <a:pPr>
              <a:defRPr/>
            </a:pPr>
            <a:fld id="{CA74B86D-31D4-4D71-B5CB-D4DFF2B32A88}" type="slidenum">
              <a:rPr lang="en-US"/>
              <a:pPr>
                <a:defRPr/>
              </a:pPr>
              <a:t>‹#›</a:t>
            </a:fld>
            <a:endParaRPr lang="en-US"/>
          </a:p>
        </p:txBody>
      </p:sp>
      <p:sp>
        <p:nvSpPr>
          <p:cNvPr id="14" name="Title 1">
            <a:extLst>
              <a:ext uri="{FF2B5EF4-FFF2-40B4-BE49-F238E27FC236}">
                <a16:creationId xmlns:a16="http://schemas.microsoft.com/office/drawing/2014/main" id="{453FEC35-1AB9-43DD-87AF-A3C5A6C9D4B9}"/>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71C2C10B-8985-41DB-988D-063D1A623C20}"/>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94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B8671C2-4F4F-4C0F-8F26-53BB0891F6F6}"/>
              </a:ext>
            </a:extLst>
          </p:cNvPr>
          <p:cNvSpPr>
            <a:spLocks noGrp="1"/>
          </p:cNvSpPr>
          <p:nvPr>
            <p:ph type="pic" sz="quarter" idx="13"/>
          </p:nvPr>
        </p:nvSpPr>
        <p:spPr>
          <a:xfrm>
            <a:off x="726714" y="2525158"/>
            <a:ext cx="2410245" cy="1807682"/>
          </a:xfrm>
          <a:custGeom>
            <a:avLst/>
            <a:gdLst>
              <a:gd name="connsiteX0" fmla="*/ 0 w 2410245"/>
              <a:gd name="connsiteY0" fmla="*/ 0 h 1807682"/>
              <a:gd name="connsiteX1" fmla="*/ 2410245 w 2410245"/>
              <a:gd name="connsiteY1" fmla="*/ 0 h 1807682"/>
              <a:gd name="connsiteX2" fmla="*/ 2410245 w 2410245"/>
              <a:gd name="connsiteY2" fmla="*/ 1807682 h 1807682"/>
              <a:gd name="connsiteX3" fmla="*/ 0 w 2410245"/>
              <a:gd name="connsiteY3" fmla="*/ 1807682 h 1807682"/>
            </a:gdLst>
            <a:ahLst/>
            <a:cxnLst>
              <a:cxn ang="0">
                <a:pos x="connsiteX0" y="connsiteY0"/>
              </a:cxn>
              <a:cxn ang="0">
                <a:pos x="connsiteX1" y="connsiteY1"/>
              </a:cxn>
              <a:cxn ang="0">
                <a:pos x="connsiteX2" y="connsiteY2"/>
              </a:cxn>
              <a:cxn ang="0">
                <a:pos x="connsiteX3" y="connsiteY3"/>
              </a:cxn>
            </a:cxnLst>
            <a:rect l="l" t="t" r="r" b="b"/>
            <a:pathLst>
              <a:path w="2410245" h="1807682">
                <a:moveTo>
                  <a:pt x="0" y="0"/>
                </a:moveTo>
                <a:lnTo>
                  <a:pt x="2410245" y="0"/>
                </a:lnTo>
                <a:lnTo>
                  <a:pt x="2410245" y="1807682"/>
                </a:lnTo>
                <a:lnTo>
                  <a:pt x="0" y="1807682"/>
                </a:lnTo>
                <a:close/>
              </a:path>
            </a:pathLst>
          </a:custGeom>
          <a:noFill/>
        </p:spPr>
        <p:txBody>
          <a:bodyPr wrap="square" rtlCol="0">
            <a:noAutofit/>
          </a:bodyPr>
          <a:lstStyle>
            <a:lvl1pPr>
              <a:defRPr sz="1200"/>
            </a:lvl1pPr>
          </a:lstStyle>
          <a:p>
            <a:pPr lvl="0"/>
            <a:endParaRPr lang="en-US" noProof="0"/>
          </a:p>
        </p:txBody>
      </p:sp>
      <p:sp>
        <p:nvSpPr>
          <p:cNvPr id="17" name="Picture Placeholder 16">
            <a:extLst>
              <a:ext uri="{FF2B5EF4-FFF2-40B4-BE49-F238E27FC236}">
                <a16:creationId xmlns:a16="http://schemas.microsoft.com/office/drawing/2014/main" id="{A1123C04-8CB2-4CEA-809E-7396D70E2901}"/>
              </a:ext>
            </a:extLst>
          </p:cNvPr>
          <p:cNvSpPr>
            <a:spLocks noGrp="1"/>
          </p:cNvSpPr>
          <p:nvPr>
            <p:ph type="pic" sz="quarter" idx="14"/>
          </p:nvPr>
        </p:nvSpPr>
        <p:spPr>
          <a:xfrm>
            <a:off x="3502824" y="2525158"/>
            <a:ext cx="2410245" cy="1807682"/>
          </a:xfrm>
          <a:custGeom>
            <a:avLst/>
            <a:gdLst>
              <a:gd name="connsiteX0" fmla="*/ 0 w 2410245"/>
              <a:gd name="connsiteY0" fmla="*/ 0 h 1807682"/>
              <a:gd name="connsiteX1" fmla="*/ 2410245 w 2410245"/>
              <a:gd name="connsiteY1" fmla="*/ 0 h 1807682"/>
              <a:gd name="connsiteX2" fmla="*/ 2410245 w 2410245"/>
              <a:gd name="connsiteY2" fmla="*/ 1807682 h 1807682"/>
              <a:gd name="connsiteX3" fmla="*/ 0 w 2410245"/>
              <a:gd name="connsiteY3" fmla="*/ 1807682 h 1807682"/>
            </a:gdLst>
            <a:ahLst/>
            <a:cxnLst>
              <a:cxn ang="0">
                <a:pos x="connsiteX0" y="connsiteY0"/>
              </a:cxn>
              <a:cxn ang="0">
                <a:pos x="connsiteX1" y="connsiteY1"/>
              </a:cxn>
              <a:cxn ang="0">
                <a:pos x="connsiteX2" y="connsiteY2"/>
              </a:cxn>
              <a:cxn ang="0">
                <a:pos x="connsiteX3" y="connsiteY3"/>
              </a:cxn>
            </a:cxnLst>
            <a:rect l="l" t="t" r="r" b="b"/>
            <a:pathLst>
              <a:path w="2410245" h="1807682">
                <a:moveTo>
                  <a:pt x="0" y="0"/>
                </a:moveTo>
                <a:lnTo>
                  <a:pt x="2410245" y="0"/>
                </a:lnTo>
                <a:lnTo>
                  <a:pt x="2410245" y="1807682"/>
                </a:lnTo>
                <a:lnTo>
                  <a:pt x="0" y="1807682"/>
                </a:lnTo>
                <a:close/>
              </a:path>
            </a:pathLst>
          </a:custGeom>
          <a:noFill/>
        </p:spPr>
        <p:txBody>
          <a:bodyPr wrap="square" rtlCol="0">
            <a:noAutofit/>
          </a:bodyPr>
          <a:lstStyle>
            <a:lvl1pPr>
              <a:defRPr sz="1200"/>
            </a:lvl1pPr>
          </a:lstStyle>
          <a:p>
            <a:pPr lvl="0"/>
            <a:endParaRPr lang="en-US" noProof="0"/>
          </a:p>
        </p:txBody>
      </p:sp>
      <p:sp>
        <p:nvSpPr>
          <p:cNvPr id="18" name="Picture Placeholder 17">
            <a:extLst>
              <a:ext uri="{FF2B5EF4-FFF2-40B4-BE49-F238E27FC236}">
                <a16:creationId xmlns:a16="http://schemas.microsoft.com/office/drawing/2014/main" id="{D2C1A415-66BD-4550-9247-29D212B27326}"/>
              </a:ext>
            </a:extLst>
          </p:cNvPr>
          <p:cNvSpPr>
            <a:spLocks noGrp="1"/>
          </p:cNvSpPr>
          <p:nvPr>
            <p:ph type="pic" sz="quarter" idx="15"/>
          </p:nvPr>
        </p:nvSpPr>
        <p:spPr>
          <a:xfrm>
            <a:off x="6278934" y="2525158"/>
            <a:ext cx="2410245" cy="1807682"/>
          </a:xfrm>
          <a:custGeom>
            <a:avLst/>
            <a:gdLst>
              <a:gd name="connsiteX0" fmla="*/ 0 w 2410245"/>
              <a:gd name="connsiteY0" fmla="*/ 0 h 1807682"/>
              <a:gd name="connsiteX1" fmla="*/ 2410245 w 2410245"/>
              <a:gd name="connsiteY1" fmla="*/ 0 h 1807682"/>
              <a:gd name="connsiteX2" fmla="*/ 2410245 w 2410245"/>
              <a:gd name="connsiteY2" fmla="*/ 1807682 h 1807682"/>
              <a:gd name="connsiteX3" fmla="*/ 0 w 2410245"/>
              <a:gd name="connsiteY3" fmla="*/ 1807682 h 1807682"/>
            </a:gdLst>
            <a:ahLst/>
            <a:cxnLst>
              <a:cxn ang="0">
                <a:pos x="connsiteX0" y="connsiteY0"/>
              </a:cxn>
              <a:cxn ang="0">
                <a:pos x="connsiteX1" y="connsiteY1"/>
              </a:cxn>
              <a:cxn ang="0">
                <a:pos x="connsiteX2" y="connsiteY2"/>
              </a:cxn>
              <a:cxn ang="0">
                <a:pos x="connsiteX3" y="connsiteY3"/>
              </a:cxn>
            </a:cxnLst>
            <a:rect l="l" t="t" r="r" b="b"/>
            <a:pathLst>
              <a:path w="2410245" h="1807682">
                <a:moveTo>
                  <a:pt x="0" y="0"/>
                </a:moveTo>
                <a:lnTo>
                  <a:pt x="2410245" y="0"/>
                </a:lnTo>
                <a:lnTo>
                  <a:pt x="2410245" y="1807682"/>
                </a:lnTo>
                <a:lnTo>
                  <a:pt x="0" y="1807682"/>
                </a:lnTo>
                <a:close/>
              </a:path>
            </a:pathLst>
          </a:custGeom>
          <a:noFill/>
        </p:spPr>
        <p:txBody>
          <a:bodyPr wrap="square" rtlCol="0">
            <a:noAutofit/>
          </a:bodyPr>
          <a:lstStyle>
            <a:lvl1pPr>
              <a:defRPr sz="1200"/>
            </a:lvl1pPr>
          </a:lstStyle>
          <a:p>
            <a:pPr lvl="0"/>
            <a:endParaRPr lang="en-US" noProof="0"/>
          </a:p>
        </p:txBody>
      </p:sp>
      <p:sp>
        <p:nvSpPr>
          <p:cNvPr id="19" name="Picture Placeholder 18">
            <a:extLst>
              <a:ext uri="{FF2B5EF4-FFF2-40B4-BE49-F238E27FC236}">
                <a16:creationId xmlns:a16="http://schemas.microsoft.com/office/drawing/2014/main" id="{7E178C0E-EE19-406C-8208-4C3A2C8ED0C0}"/>
              </a:ext>
            </a:extLst>
          </p:cNvPr>
          <p:cNvSpPr>
            <a:spLocks noGrp="1"/>
          </p:cNvSpPr>
          <p:nvPr>
            <p:ph type="pic" sz="quarter" idx="16"/>
          </p:nvPr>
        </p:nvSpPr>
        <p:spPr>
          <a:xfrm>
            <a:off x="9055044" y="2525158"/>
            <a:ext cx="2410245" cy="1807682"/>
          </a:xfrm>
          <a:custGeom>
            <a:avLst/>
            <a:gdLst>
              <a:gd name="connsiteX0" fmla="*/ 0 w 2410245"/>
              <a:gd name="connsiteY0" fmla="*/ 0 h 1807682"/>
              <a:gd name="connsiteX1" fmla="*/ 2410245 w 2410245"/>
              <a:gd name="connsiteY1" fmla="*/ 0 h 1807682"/>
              <a:gd name="connsiteX2" fmla="*/ 2410245 w 2410245"/>
              <a:gd name="connsiteY2" fmla="*/ 1807682 h 1807682"/>
              <a:gd name="connsiteX3" fmla="*/ 0 w 2410245"/>
              <a:gd name="connsiteY3" fmla="*/ 1807682 h 1807682"/>
            </a:gdLst>
            <a:ahLst/>
            <a:cxnLst>
              <a:cxn ang="0">
                <a:pos x="connsiteX0" y="connsiteY0"/>
              </a:cxn>
              <a:cxn ang="0">
                <a:pos x="connsiteX1" y="connsiteY1"/>
              </a:cxn>
              <a:cxn ang="0">
                <a:pos x="connsiteX2" y="connsiteY2"/>
              </a:cxn>
              <a:cxn ang="0">
                <a:pos x="connsiteX3" y="connsiteY3"/>
              </a:cxn>
            </a:cxnLst>
            <a:rect l="l" t="t" r="r" b="b"/>
            <a:pathLst>
              <a:path w="2410245" h="1807682">
                <a:moveTo>
                  <a:pt x="0" y="0"/>
                </a:moveTo>
                <a:lnTo>
                  <a:pt x="2410245" y="0"/>
                </a:lnTo>
                <a:lnTo>
                  <a:pt x="2410245" y="1807682"/>
                </a:lnTo>
                <a:lnTo>
                  <a:pt x="0" y="1807682"/>
                </a:lnTo>
                <a:close/>
              </a:path>
            </a:pathLst>
          </a:custGeom>
          <a:noFill/>
        </p:spPr>
        <p:txBody>
          <a:bodyPr wrap="square" rtlCol="0">
            <a:noAutofit/>
          </a:bodyPr>
          <a:lstStyle>
            <a:lvl1pPr>
              <a:defRPr sz="1200"/>
            </a:lvl1pPr>
          </a:lstStyle>
          <a:p>
            <a:pPr lvl="0"/>
            <a:endParaRPr lang="en-US" noProof="0"/>
          </a:p>
        </p:txBody>
      </p:sp>
      <p:sp>
        <p:nvSpPr>
          <p:cNvPr id="7" name="Title 1">
            <a:extLst>
              <a:ext uri="{FF2B5EF4-FFF2-40B4-BE49-F238E27FC236}">
                <a16:creationId xmlns:a16="http://schemas.microsoft.com/office/drawing/2014/main" id="{090D5C3A-F5C9-421E-B7FE-ED7FAFE16926}"/>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27FA87F8-86BA-44A6-994C-FD36C7E5C2B8}"/>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6F01E419-FFE5-4253-B447-7C8116299855}"/>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281248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0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AEC9A5F-DD9D-4B41-8436-53EA82DD754C}"/>
              </a:ext>
            </a:extLst>
          </p:cNvPr>
          <p:cNvSpPr>
            <a:spLocks noGrp="1"/>
          </p:cNvSpPr>
          <p:nvPr>
            <p:ph type="pic" sz="quarter" idx="13"/>
          </p:nvPr>
        </p:nvSpPr>
        <p:spPr>
          <a:xfrm>
            <a:off x="1129002" y="2369324"/>
            <a:ext cx="2304997" cy="1660868"/>
          </a:xfrm>
          <a:custGeom>
            <a:avLst/>
            <a:gdLst>
              <a:gd name="connsiteX0" fmla="*/ 0 w 2304997"/>
              <a:gd name="connsiteY0" fmla="*/ 0 h 1660868"/>
              <a:gd name="connsiteX1" fmla="*/ 2304997 w 2304997"/>
              <a:gd name="connsiteY1" fmla="*/ 0 h 1660868"/>
              <a:gd name="connsiteX2" fmla="*/ 2304997 w 2304997"/>
              <a:gd name="connsiteY2" fmla="*/ 1660868 h 1660868"/>
              <a:gd name="connsiteX3" fmla="*/ 0 w 2304997"/>
              <a:gd name="connsiteY3" fmla="*/ 1660868 h 1660868"/>
            </a:gdLst>
            <a:ahLst/>
            <a:cxnLst>
              <a:cxn ang="0">
                <a:pos x="connsiteX0" y="connsiteY0"/>
              </a:cxn>
              <a:cxn ang="0">
                <a:pos x="connsiteX1" y="connsiteY1"/>
              </a:cxn>
              <a:cxn ang="0">
                <a:pos x="connsiteX2" y="connsiteY2"/>
              </a:cxn>
              <a:cxn ang="0">
                <a:pos x="connsiteX3" y="connsiteY3"/>
              </a:cxn>
            </a:cxnLst>
            <a:rect l="l" t="t" r="r" b="b"/>
            <a:pathLst>
              <a:path w="2304997" h="1660868">
                <a:moveTo>
                  <a:pt x="0" y="0"/>
                </a:moveTo>
                <a:lnTo>
                  <a:pt x="2304997" y="0"/>
                </a:lnTo>
                <a:lnTo>
                  <a:pt x="2304997" y="1660868"/>
                </a:lnTo>
                <a:lnTo>
                  <a:pt x="0" y="1660868"/>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7" name="Picture Placeholder 26">
            <a:extLst>
              <a:ext uri="{FF2B5EF4-FFF2-40B4-BE49-F238E27FC236}">
                <a16:creationId xmlns:a16="http://schemas.microsoft.com/office/drawing/2014/main" id="{CAD9F4FE-D80E-4F8B-B723-2D302CB505AB}"/>
              </a:ext>
            </a:extLst>
          </p:cNvPr>
          <p:cNvSpPr>
            <a:spLocks noGrp="1"/>
          </p:cNvSpPr>
          <p:nvPr>
            <p:ph type="pic" sz="quarter" idx="14"/>
          </p:nvPr>
        </p:nvSpPr>
        <p:spPr>
          <a:xfrm>
            <a:off x="3672002" y="2369324"/>
            <a:ext cx="2304997" cy="1660868"/>
          </a:xfrm>
          <a:custGeom>
            <a:avLst/>
            <a:gdLst>
              <a:gd name="connsiteX0" fmla="*/ 0 w 2304997"/>
              <a:gd name="connsiteY0" fmla="*/ 0 h 1660868"/>
              <a:gd name="connsiteX1" fmla="*/ 2304997 w 2304997"/>
              <a:gd name="connsiteY1" fmla="*/ 0 h 1660868"/>
              <a:gd name="connsiteX2" fmla="*/ 2304997 w 2304997"/>
              <a:gd name="connsiteY2" fmla="*/ 1660868 h 1660868"/>
              <a:gd name="connsiteX3" fmla="*/ 0 w 2304997"/>
              <a:gd name="connsiteY3" fmla="*/ 1660868 h 1660868"/>
            </a:gdLst>
            <a:ahLst/>
            <a:cxnLst>
              <a:cxn ang="0">
                <a:pos x="connsiteX0" y="connsiteY0"/>
              </a:cxn>
              <a:cxn ang="0">
                <a:pos x="connsiteX1" y="connsiteY1"/>
              </a:cxn>
              <a:cxn ang="0">
                <a:pos x="connsiteX2" y="connsiteY2"/>
              </a:cxn>
              <a:cxn ang="0">
                <a:pos x="connsiteX3" y="connsiteY3"/>
              </a:cxn>
            </a:cxnLst>
            <a:rect l="l" t="t" r="r" b="b"/>
            <a:pathLst>
              <a:path w="2304997" h="1660868">
                <a:moveTo>
                  <a:pt x="0" y="0"/>
                </a:moveTo>
                <a:lnTo>
                  <a:pt x="2304997" y="0"/>
                </a:lnTo>
                <a:lnTo>
                  <a:pt x="2304997" y="1660868"/>
                </a:lnTo>
                <a:lnTo>
                  <a:pt x="0" y="1660868"/>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8" name="Picture Placeholder 27">
            <a:extLst>
              <a:ext uri="{FF2B5EF4-FFF2-40B4-BE49-F238E27FC236}">
                <a16:creationId xmlns:a16="http://schemas.microsoft.com/office/drawing/2014/main" id="{6B9BE3C2-C97A-42B1-89FB-17630398ABB3}"/>
              </a:ext>
            </a:extLst>
          </p:cNvPr>
          <p:cNvSpPr>
            <a:spLocks noGrp="1"/>
          </p:cNvSpPr>
          <p:nvPr>
            <p:ph type="pic" sz="quarter" idx="15"/>
          </p:nvPr>
        </p:nvSpPr>
        <p:spPr>
          <a:xfrm>
            <a:off x="6215002" y="2369324"/>
            <a:ext cx="2304997" cy="1660868"/>
          </a:xfrm>
          <a:custGeom>
            <a:avLst/>
            <a:gdLst>
              <a:gd name="connsiteX0" fmla="*/ 0 w 2304997"/>
              <a:gd name="connsiteY0" fmla="*/ 0 h 1660868"/>
              <a:gd name="connsiteX1" fmla="*/ 2304997 w 2304997"/>
              <a:gd name="connsiteY1" fmla="*/ 0 h 1660868"/>
              <a:gd name="connsiteX2" fmla="*/ 2304997 w 2304997"/>
              <a:gd name="connsiteY2" fmla="*/ 1660868 h 1660868"/>
              <a:gd name="connsiteX3" fmla="*/ 0 w 2304997"/>
              <a:gd name="connsiteY3" fmla="*/ 1660868 h 1660868"/>
            </a:gdLst>
            <a:ahLst/>
            <a:cxnLst>
              <a:cxn ang="0">
                <a:pos x="connsiteX0" y="connsiteY0"/>
              </a:cxn>
              <a:cxn ang="0">
                <a:pos x="connsiteX1" y="connsiteY1"/>
              </a:cxn>
              <a:cxn ang="0">
                <a:pos x="connsiteX2" y="connsiteY2"/>
              </a:cxn>
              <a:cxn ang="0">
                <a:pos x="connsiteX3" y="connsiteY3"/>
              </a:cxn>
            </a:cxnLst>
            <a:rect l="l" t="t" r="r" b="b"/>
            <a:pathLst>
              <a:path w="2304997" h="1660868">
                <a:moveTo>
                  <a:pt x="0" y="0"/>
                </a:moveTo>
                <a:lnTo>
                  <a:pt x="2304997" y="0"/>
                </a:lnTo>
                <a:lnTo>
                  <a:pt x="2304997" y="1660868"/>
                </a:lnTo>
                <a:lnTo>
                  <a:pt x="0" y="1660868"/>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9" name="Picture Placeholder 28">
            <a:extLst>
              <a:ext uri="{FF2B5EF4-FFF2-40B4-BE49-F238E27FC236}">
                <a16:creationId xmlns:a16="http://schemas.microsoft.com/office/drawing/2014/main" id="{2215F781-ABAC-4A9E-B6FC-CE64F0786081}"/>
              </a:ext>
            </a:extLst>
          </p:cNvPr>
          <p:cNvSpPr>
            <a:spLocks noGrp="1"/>
          </p:cNvSpPr>
          <p:nvPr>
            <p:ph type="pic" sz="quarter" idx="16"/>
          </p:nvPr>
        </p:nvSpPr>
        <p:spPr>
          <a:xfrm>
            <a:off x="8758001" y="2369324"/>
            <a:ext cx="2304997" cy="1660868"/>
          </a:xfrm>
          <a:custGeom>
            <a:avLst/>
            <a:gdLst>
              <a:gd name="connsiteX0" fmla="*/ 0 w 2304997"/>
              <a:gd name="connsiteY0" fmla="*/ 0 h 1660868"/>
              <a:gd name="connsiteX1" fmla="*/ 2304997 w 2304997"/>
              <a:gd name="connsiteY1" fmla="*/ 0 h 1660868"/>
              <a:gd name="connsiteX2" fmla="*/ 2304997 w 2304997"/>
              <a:gd name="connsiteY2" fmla="*/ 1660868 h 1660868"/>
              <a:gd name="connsiteX3" fmla="*/ 0 w 2304997"/>
              <a:gd name="connsiteY3" fmla="*/ 1660868 h 1660868"/>
            </a:gdLst>
            <a:ahLst/>
            <a:cxnLst>
              <a:cxn ang="0">
                <a:pos x="connsiteX0" y="connsiteY0"/>
              </a:cxn>
              <a:cxn ang="0">
                <a:pos x="connsiteX1" y="connsiteY1"/>
              </a:cxn>
              <a:cxn ang="0">
                <a:pos x="connsiteX2" y="connsiteY2"/>
              </a:cxn>
              <a:cxn ang="0">
                <a:pos x="connsiteX3" y="connsiteY3"/>
              </a:cxn>
            </a:cxnLst>
            <a:rect l="l" t="t" r="r" b="b"/>
            <a:pathLst>
              <a:path w="2304997" h="1660868">
                <a:moveTo>
                  <a:pt x="0" y="0"/>
                </a:moveTo>
                <a:lnTo>
                  <a:pt x="2304997" y="0"/>
                </a:lnTo>
                <a:lnTo>
                  <a:pt x="2304997" y="1660868"/>
                </a:lnTo>
                <a:lnTo>
                  <a:pt x="0" y="1660868"/>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33" name="Picture Placeholder 32">
            <a:extLst>
              <a:ext uri="{FF2B5EF4-FFF2-40B4-BE49-F238E27FC236}">
                <a16:creationId xmlns:a16="http://schemas.microsoft.com/office/drawing/2014/main" id="{63F26B37-8EE7-4A3A-ABCB-BDFB024EB3A9}"/>
              </a:ext>
            </a:extLst>
          </p:cNvPr>
          <p:cNvSpPr>
            <a:spLocks noGrp="1"/>
          </p:cNvSpPr>
          <p:nvPr>
            <p:ph type="pic" sz="quarter" idx="17"/>
          </p:nvPr>
        </p:nvSpPr>
        <p:spPr>
          <a:xfrm>
            <a:off x="1129002" y="4250678"/>
            <a:ext cx="2304997" cy="1660868"/>
          </a:xfrm>
          <a:custGeom>
            <a:avLst/>
            <a:gdLst>
              <a:gd name="connsiteX0" fmla="*/ 0 w 2304997"/>
              <a:gd name="connsiteY0" fmla="*/ 0 h 1660868"/>
              <a:gd name="connsiteX1" fmla="*/ 2304997 w 2304997"/>
              <a:gd name="connsiteY1" fmla="*/ 0 h 1660868"/>
              <a:gd name="connsiteX2" fmla="*/ 2304997 w 2304997"/>
              <a:gd name="connsiteY2" fmla="*/ 1660868 h 1660868"/>
              <a:gd name="connsiteX3" fmla="*/ 0 w 2304997"/>
              <a:gd name="connsiteY3" fmla="*/ 1660868 h 1660868"/>
            </a:gdLst>
            <a:ahLst/>
            <a:cxnLst>
              <a:cxn ang="0">
                <a:pos x="connsiteX0" y="connsiteY0"/>
              </a:cxn>
              <a:cxn ang="0">
                <a:pos x="connsiteX1" y="connsiteY1"/>
              </a:cxn>
              <a:cxn ang="0">
                <a:pos x="connsiteX2" y="connsiteY2"/>
              </a:cxn>
              <a:cxn ang="0">
                <a:pos x="connsiteX3" y="connsiteY3"/>
              </a:cxn>
            </a:cxnLst>
            <a:rect l="l" t="t" r="r" b="b"/>
            <a:pathLst>
              <a:path w="2304997" h="1660868">
                <a:moveTo>
                  <a:pt x="0" y="0"/>
                </a:moveTo>
                <a:lnTo>
                  <a:pt x="2304997" y="0"/>
                </a:lnTo>
                <a:lnTo>
                  <a:pt x="2304997" y="1660868"/>
                </a:lnTo>
                <a:lnTo>
                  <a:pt x="0" y="1660868"/>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34" name="Picture Placeholder 33">
            <a:extLst>
              <a:ext uri="{FF2B5EF4-FFF2-40B4-BE49-F238E27FC236}">
                <a16:creationId xmlns:a16="http://schemas.microsoft.com/office/drawing/2014/main" id="{109F3294-F877-4CF4-9698-A24759FB40B4}"/>
              </a:ext>
            </a:extLst>
          </p:cNvPr>
          <p:cNvSpPr>
            <a:spLocks noGrp="1"/>
          </p:cNvSpPr>
          <p:nvPr>
            <p:ph type="pic" sz="quarter" idx="18"/>
          </p:nvPr>
        </p:nvSpPr>
        <p:spPr>
          <a:xfrm>
            <a:off x="3672002" y="4250678"/>
            <a:ext cx="2304997" cy="1660868"/>
          </a:xfrm>
          <a:custGeom>
            <a:avLst/>
            <a:gdLst>
              <a:gd name="connsiteX0" fmla="*/ 0 w 2304997"/>
              <a:gd name="connsiteY0" fmla="*/ 0 h 1660868"/>
              <a:gd name="connsiteX1" fmla="*/ 2304997 w 2304997"/>
              <a:gd name="connsiteY1" fmla="*/ 0 h 1660868"/>
              <a:gd name="connsiteX2" fmla="*/ 2304997 w 2304997"/>
              <a:gd name="connsiteY2" fmla="*/ 1660868 h 1660868"/>
              <a:gd name="connsiteX3" fmla="*/ 0 w 2304997"/>
              <a:gd name="connsiteY3" fmla="*/ 1660868 h 1660868"/>
            </a:gdLst>
            <a:ahLst/>
            <a:cxnLst>
              <a:cxn ang="0">
                <a:pos x="connsiteX0" y="connsiteY0"/>
              </a:cxn>
              <a:cxn ang="0">
                <a:pos x="connsiteX1" y="connsiteY1"/>
              </a:cxn>
              <a:cxn ang="0">
                <a:pos x="connsiteX2" y="connsiteY2"/>
              </a:cxn>
              <a:cxn ang="0">
                <a:pos x="connsiteX3" y="connsiteY3"/>
              </a:cxn>
            </a:cxnLst>
            <a:rect l="l" t="t" r="r" b="b"/>
            <a:pathLst>
              <a:path w="2304997" h="1660868">
                <a:moveTo>
                  <a:pt x="0" y="0"/>
                </a:moveTo>
                <a:lnTo>
                  <a:pt x="2304997" y="0"/>
                </a:lnTo>
                <a:lnTo>
                  <a:pt x="2304997" y="1660868"/>
                </a:lnTo>
                <a:lnTo>
                  <a:pt x="0" y="1660868"/>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35" name="Picture Placeholder 34">
            <a:extLst>
              <a:ext uri="{FF2B5EF4-FFF2-40B4-BE49-F238E27FC236}">
                <a16:creationId xmlns:a16="http://schemas.microsoft.com/office/drawing/2014/main" id="{2F675213-FE9A-4124-A7AE-6977C65D1327}"/>
              </a:ext>
            </a:extLst>
          </p:cNvPr>
          <p:cNvSpPr>
            <a:spLocks noGrp="1"/>
          </p:cNvSpPr>
          <p:nvPr>
            <p:ph type="pic" sz="quarter" idx="19"/>
          </p:nvPr>
        </p:nvSpPr>
        <p:spPr>
          <a:xfrm>
            <a:off x="6215002" y="4250678"/>
            <a:ext cx="2304997" cy="1660868"/>
          </a:xfrm>
          <a:custGeom>
            <a:avLst/>
            <a:gdLst>
              <a:gd name="connsiteX0" fmla="*/ 0 w 2304997"/>
              <a:gd name="connsiteY0" fmla="*/ 0 h 1660868"/>
              <a:gd name="connsiteX1" fmla="*/ 2304997 w 2304997"/>
              <a:gd name="connsiteY1" fmla="*/ 0 h 1660868"/>
              <a:gd name="connsiteX2" fmla="*/ 2304997 w 2304997"/>
              <a:gd name="connsiteY2" fmla="*/ 1660868 h 1660868"/>
              <a:gd name="connsiteX3" fmla="*/ 0 w 2304997"/>
              <a:gd name="connsiteY3" fmla="*/ 1660868 h 1660868"/>
            </a:gdLst>
            <a:ahLst/>
            <a:cxnLst>
              <a:cxn ang="0">
                <a:pos x="connsiteX0" y="connsiteY0"/>
              </a:cxn>
              <a:cxn ang="0">
                <a:pos x="connsiteX1" y="connsiteY1"/>
              </a:cxn>
              <a:cxn ang="0">
                <a:pos x="connsiteX2" y="connsiteY2"/>
              </a:cxn>
              <a:cxn ang="0">
                <a:pos x="connsiteX3" y="connsiteY3"/>
              </a:cxn>
            </a:cxnLst>
            <a:rect l="l" t="t" r="r" b="b"/>
            <a:pathLst>
              <a:path w="2304997" h="1660868">
                <a:moveTo>
                  <a:pt x="0" y="0"/>
                </a:moveTo>
                <a:lnTo>
                  <a:pt x="2304997" y="0"/>
                </a:lnTo>
                <a:lnTo>
                  <a:pt x="2304997" y="1660868"/>
                </a:lnTo>
                <a:lnTo>
                  <a:pt x="0" y="1660868"/>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36" name="Picture Placeholder 35">
            <a:extLst>
              <a:ext uri="{FF2B5EF4-FFF2-40B4-BE49-F238E27FC236}">
                <a16:creationId xmlns:a16="http://schemas.microsoft.com/office/drawing/2014/main" id="{0A56F853-E5B4-4EA4-A4F1-B7DACEEB88AC}"/>
              </a:ext>
            </a:extLst>
          </p:cNvPr>
          <p:cNvSpPr>
            <a:spLocks noGrp="1"/>
          </p:cNvSpPr>
          <p:nvPr>
            <p:ph type="pic" sz="quarter" idx="20"/>
          </p:nvPr>
        </p:nvSpPr>
        <p:spPr>
          <a:xfrm>
            <a:off x="8758001" y="4250678"/>
            <a:ext cx="2304997" cy="1660868"/>
          </a:xfrm>
          <a:custGeom>
            <a:avLst/>
            <a:gdLst>
              <a:gd name="connsiteX0" fmla="*/ 0 w 2304997"/>
              <a:gd name="connsiteY0" fmla="*/ 0 h 1660868"/>
              <a:gd name="connsiteX1" fmla="*/ 2304997 w 2304997"/>
              <a:gd name="connsiteY1" fmla="*/ 0 h 1660868"/>
              <a:gd name="connsiteX2" fmla="*/ 2304997 w 2304997"/>
              <a:gd name="connsiteY2" fmla="*/ 1660868 h 1660868"/>
              <a:gd name="connsiteX3" fmla="*/ 0 w 2304997"/>
              <a:gd name="connsiteY3" fmla="*/ 1660868 h 1660868"/>
            </a:gdLst>
            <a:ahLst/>
            <a:cxnLst>
              <a:cxn ang="0">
                <a:pos x="connsiteX0" y="connsiteY0"/>
              </a:cxn>
              <a:cxn ang="0">
                <a:pos x="connsiteX1" y="connsiteY1"/>
              </a:cxn>
              <a:cxn ang="0">
                <a:pos x="connsiteX2" y="connsiteY2"/>
              </a:cxn>
              <a:cxn ang="0">
                <a:pos x="connsiteX3" y="connsiteY3"/>
              </a:cxn>
            </a:cxnLst>
            <a:rect l="l" t="t" r="r" b="b"/>
            <a:pathLst>
              <a:path w="2304997" h="1660868">
                <a:moveTo>
                  <a:pt x="0" y="0"/>
                </a:moveTo>
                <a:lnTo>
                  <a:pt x="2304997" y="0"/>
                </a:lnTo>
                <a:lnTo>
                  <a:pt x="2304997" y="1660868"/>
                </a:lnTo>
                <a:lnTo>
                  <a:pt x="0" y="1660868"/>
                </a:lnTo>
                <a:close/>
              </a:path>
            </a:pathLst>
          </a:custGeom>
          <a:solidFill>
            <a:schemeClr val="bg1">
              <a:lumMod val="95000"/>
            </a:schemeClr>
          </a:solidFill>
        </p:spPr>
        <p:txBody>
          <a:bodyPr wrap="square" rtlCol="0">
            <a:noAutofit/>
          </a:bodyPr>
          <a:lstStyle>
            <a:lvl1pPr>
              <a:defRPr sz="1400"/>
            </a:lvl1pPr>
          </a:lstStyle>
          <a:p>
            <a:pPr lvl="0"/>
            <a:endParaRPr lang="en-US" noProof="0"/>
          </a:p>
        </p:txBody>
      </p:sp>
      <p:sp>
        <p:nvSpPr>
          <p:cNvPr id="2" name="Date Placeholder 1"/>
          <p:cNvSpPr>
            <a:spLocks noGrp="1"/>
          </p:cNvSpPr>
          <p:nvPr>
            <p:ph type="dt" sz="half" idx="10"/>
          </p:nvPr>
        </p:nvSpPr>
        <p:spPr/>
        <p:txBody>
          <a:bodyPr/>
          <a:lstStyle/>
          <a:p>
            <a:fld id="{358C2C2C-2579-44FE-BA7C-67E281F1B76D}"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A3F525-EB96-4C37-8D21-74EA31DC3903}" type="slidenum">
              <a:rPr lang="en-US" smtClean="0"/>
              <a:t>‹#›</a:t>
            </a:fld>
            <a:endParaRPr lang="en-US"/>
          </a:p>
        </p:txBody>
      </p:sp>
      <p:sp>
        <p:nvSpPr>
          <p:cNvPr id="14" name="Title 1">
            <a:extLst>
              <a:ext uri="{FF2B5EF4-FFF2-40B4-BE49-F238E27FC236}">
                <a16:creationId xmlns:a16="http://schemas.microsoft.com/office/drawing/2014/main" id="{4FB8E427-2518-4002-B0D1-CE6B81F8A256}"/>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12B09BE7-6A73-4A0D-8D2E-BFADC0133E28}"/>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65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a:xfrm>
            <a:off x="6448901" y="2033194"/>
            <a:ext cx="4769444" cy="2949162"/>
          </a:xfrm>
          <a:custGeom>
            <a:avLst/>
            <a:gdLst>
              <a:gd name="connsiteX0" fmla="*/ 0 w 4769444"/>
              <a:gd name="connsiteY0" fmla="*/ 0 h 3051992"/>
              <a:gd name="connsiteX1" fmla="*/ 4769444 w 4769444"/>
              <a:gd name="connsiteY1" fmla="*/ 0 h 3051992"/>
              <a:gd name="connsiteX2" fmla="*/ 4769444 w 4769444"/>
              <a:gd name="connsiteY2" fmla="*/ 3051992 h 3051992"/>
              <a:gd name="connsiteX3" fmla="*/ 0 w 4769444"/>
              <a:gd name="connsiteY3" fmla="*/ 3051992 h 3051992"/>
            </a:gdLst>
            <a:ahLst/>
            <a:cxnLst>
              <a:cxn ang="0">
                <a:pos x="connsiteX0" y="connsiteY0"/>
              </a:cxn>
              <a:cxn ang="0">
                <a:pos x="connsiteX1" y="connsiteY1"/>
              </a:cxn>
              <a:cxn ang="0">
                <a:pos x="connsiteX2" y="connsiteY2"/>
              </a:cxn>
              <a:cxn ang="0">
                <a:pos x="connsiteX3" y="connsiteY3"/>
              </a:cxn>
            </a:cxnLst>
            <a:rect l="l" t="t" r="r" b="b"/>
            <a:pathLst>
              <a:path w="4769444" h="3051992">
                <a:moveTo>
                  <a:pt x="0" y="0"/>
                </a:moveTo>
                <a:lnTo>
                  <a:pt x="4769444" y="0"/>
                </a:lnTo>
                <a:lnTo>
                  <a:pt x="4769444" y="3051992"/>
                </a:lnTo>
                <a:lnTo>
                  <a:pt x="0" y="3051992"/>
                </a:lnTo>
                <a:close/>
              </a:path>
            </a:pathLst>
          </a:custGeom>
          <a:solidFill>
            <a:schemeClr val="bg1">
              <a:lumMod val="95000"/>
            </a:schemeClr>
          </a:solidFill>
        </p:spPr>
        <p:txBody>
          <a:bodyPr wrap="square">
            <a:noAutofit/>
          </a:bodyPr>
          <a:lstStyle>
            <a:lvl1pPr>
              <a:defRPr sz="1800"/>
            </a:lvl1pPr>
          </a:lstStyle>
          <a:p>
            <a:endParaRPr lang="en-US"/>
          </a:p>
        </p:txBody>
      </p:sp>
      <p:sp>
        <p:nvSpPr>
          <p:cNvPr id="13" name="Picture Placeholder 12"/>
          <p:cNvSpPr>
            <a:spLocks noGrp="1"/>
          </p:cNvSpPr>
          <p:nvPr>
            <p:ph type="pic" sz="quarter" idx="13"/>
          </p:nvPr>
        </p:nvSpPr>
        <p:spPr>
          <a:xfrm>
            <a:off x="1011399" y="2033194"/>
            <a:ext cx="4769444" cy="2949162"/>
          </a:xfrm>
          <a:custGeom>
            <a:avLst/>
            <a:gdLst>
              <a:gd name="connsiteX0" fmla="*/ 0 w 4769444"/>
              <a:gd name="connsiteY0" fmla="*/ 0 h 3051992"/>
              <a:gd name="connsiteX1" fmla="*/ 4769444 w 4769444"/>
              <a:gd name="connsiteY1" fmla="*/ 0 h 3051992"/>
              <a:gd name="connsiteX2" fmla="*/ 4769444 w 4769444"/>
              <a:gd name="connsiteY2" fmla="*/ 3051992 h 3051992"/>
              <a:gd name="connsiteX3" fmla="*/ 0 w 4769444"/>
              <a:gd name="connsiteY3" fmla="*/ 3051992 h 3051992"/>
            </a:gdLst>
            <a:ahLst/>
            <a:cxnLst>
              <a:cxn ang="0">
                <a:pos x="connsiteX0" y="connsiteY0"/>
              </a:cxn>
              <a:cxn ang="0">
                <a:pos x="connsiteX1" y="connsiteY1"/>
              </a:cxn>
              <a:cxn ang="0">
                <a:pos x="connsiteX2" y="connsiteY2"/>
              </a:cxn>
              <a:cxn ang="0">
                <a:pos x="connsiteX3" y="connsiteY3"/>
              </a:cxn>
            </a:cxnLst>
            <a:rect l="l" t="t" r="r" b="b"/>
            <a:pathLst>
              <a:path w="4769444" h="3051992">
                <a:moveTo>
                  <a:pt x="0" y="0"/>
                </a:moveTo>
                <a:lnTo>
                  <a:pt x="4769444" y="0"/>
                </a:lnTo>
                <a:lnTo>
                  <a:pt x="4769444" y="3051992"/>
                </a:lnTo>
                <a:lnTo>
                  <a:pt x="0" y="3051992"/>
                </a:lnTo>
                <a:close/>
              </a:path>
            </a:pathLst>
          </a:custGeom>
          <a:solidFill>
            <a:schemeClr val="bg1">
              <a:lumMod val="95000"/>
            </a:schemeClr>
          </a:solidFill>
        </p:spPr>
        <p:txBody>
          <a:bodyPr wrap="square">
            <a:noAutofit/>
          </a:bodyPr>
          <a:lstStyle>
            <a:lvl1pPr>
              <a:defRPr sz="1800"/>
            </a:lvl1pPr>
          </a:lstStyle>
          <a:p>
            <a:endParaRPr lang="en-US"/>
          </a:p>
        </p:txBody>
      </p:sp>
      <p:sp>
        <p:nvSpPr>
          <p:cNvPr id="4" name="Date Placeholder 3"/>
          <p:cNvSpPr>
            <a:spLocks noGrp="1"/>
          </p:cNvSpPr>
          <p:nvPr>
            <p:ph type="dt" sz="half" idx="10"/>
          </p:nvPr>
        </p:nvSpPr>
        <p:spPr/>
        <p:txBody>
          <a:bodyPr/>
          <a:lstStyle/>
          <a:p>
            <a:fld id="{6A4C8BE5-DF15-400A-9F35-315053DFF048}"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
        <p:nvSpPr>
          <p:cNvPr id="7" name="Title 1">
            <a:extLst>
              <a:ext uri="{FF2B5EF4-FFF2-40B4-BE49-F238E27FC236}">
                <a16:creationId xmlns:a16="http://schemas.microsoft.com/office/drawing/2014/main" id="{0E4BADA8-6698-48D9-9487-B7B1DD8F8878}"/>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5A1EDE0A-9B0E-4CD7-B9B6-56F7271789BF}"/>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8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4434661" y="1974936"/>
            <a:ext cx="3322677" cy="3165014"/>
          </a:xfrm>
          <a:custGeom>
            <a:avLst/>
            <a:gdLst>
              <a:gd name="connsiteX0" fmla="*/ 0 w 3322677"/>
              <a:gd name="connsiteY0" fmla="*/ 0 h 3165014"/>
              <a:gd name="connsiteX1" fmla="*/ 3322677 w 3322677"/>
              <a:gd name="connsiteY1" fmla="*/ 0 h 3165014"/>
              <a:gd name="connsiteX2" fmla="*/ 3322677 w 3322677"/>
              <a:gd name="connsiteY2" fmla="*/ 3165014 h 3165014"/>
              <a:gd name="connsiteX3" fmla="*/ 0 w 3322677"/>
              <a:gd name="connsiteY3" fmla="*/ 3165014 h 3165014"/>
            </a:gdLst>
            <a:ahLst/>
            <a:cxnLst>
              <a:cxn ang="0">
                <a:pos x="connsiteX0" y="connsiteY0"/>
              </a:cxn>
              <a:cxn ang="0">
                <a:pos x="connsiteX1" y="connsiteY1"/>
              </a:cxn>
              <a:cxn ang="0">
                <a:pos x="connsiteX2" y="connsiteY2"/>
              </a:cxn>
              <a:cxn ang="0">
                <a:pos x="connsiteX3" y="connsiteY3"/>
              </a:cxn>
            </a:cxnLst>
            <a:rect l="l" t="t" r="r" b="b"/>
            <a:pathLst>
              <a:path w="3322677" h="3165014">
                <a:moveTo>
                  <a:pt x="0" y="0"/>
                </a:moveTo>
                <a:lnTo>
                  <a:pt x="3322677" y="0"/>
                </a:lnTo>
                <a:lnTo>
                  <a:pt x="3322677" y="3165014"/>
                </a:lnTo>
                <a:lnTo>
                  <a:pt x="0" y="3165014"/>
                </a:lnTo>
                <a:close/>
              </a:path>
            </a:pathLst>
          </a:custGeom>
          <a:solidFill>
            <a:schemeClr val="bg1">
              <a:lumMod val="95000"/>
            </a:schemeClr>
          </a:solidFill>
        </p:spPr>
        <p:txBody>
          <a:bodyPr wrap="square">
            <a:noAutofit/>
          </a:bodyPr>
          <a:lstStyle>
            <a:lvl1pPr>
              <a:defRPr sz="1200"/>
            </a:lvl1pPr>
          </a:lstStyle>
          <a:p>
            <a:endParaRPr lang="en-US"/>
          </a:p>
        </p:txBody>
      </p:sp>
      <p:sp>
        <p:nvSpPr>
          <p:cNvPr id="19" name="Picture Placeholder 18"/>
          <p:cNvSpPr>
            <a:spLocks noGrp="1"/>
          </p:cNvSpPr>
          <p:nvPr>
            <p:ph type="pic" sz="quarter" idx="15"/>
          </p:nvPr>
        </p:nvSpPr>
        <p:spPr>
          <a:xfrm>
            <a:off x="7990883" y="1974936"/>
            <a:ext cx="3322677" cy="3165014"/>
          </a:xfrm>
          <a:custGeom>
            <a:avLst/>
            <a:gdLst>
              <a:gd name="connsiteX0" fmla="*/ 0 w 3322677"/>
              <a:gd name="connsiteY0" fmla="*/ 0 h 3165014"/>
              <a:gd name="connsiteX1" fmla="*/ 3322677 w 3322677"/>
              <a:gd name="connsiteY1" fmla="*/ 0 h 3165014"/>
              <a:gd name="connsiteX2" fmla="*/ 3322677 w 3322677"/>
              <a:gd name="connsiteY2" fmla="*/ 3165014 h 3165014"/>
              <a:gd name="connsiteX3" fmla="*/ 0 w 3322677"/>
              <a:gd name="connsiteY3" fmla="*/ 3165014 h 3165014"/>
            </a:gdLst>
            <a:ahLst/>
            <a:cxnLst>
              <a:cxn ang="0">
                <a:pos x="connsiteX0" y="connsiteY0"/>
              </a:cxn>
              <a:cxn ang="0">
                <a:pos x="connsiteX1" y="connsiteY1"/>
              </a:cxn>
              <a:cxn ang="0">
                <a:pos x="connsiteX2" y="connsiteY2"/>
              </a:cxn>
              <a:cxn ang="0">
                <a:pos x="connsiteX3" y="connsiteY3"/>
              </a:cxn>
            </a:cxnLst>
            <a:rect l="l" t="t" r="r" b="b"/>
            <a:pathLst>
              <a:path w="3322677" h="3165014">
                <a:moveTo>
                  <a:pt x="0" y="0"/>
                </a:moveTo>
                <a:lnTo>
                  <a:pt x="3322677" y="0"/>
                </a:lnTo>
                <a:lnTo>
                  <a:pt x="3322677" y="3165014"/>
                </a:lnTo>
                <a:lnTo>
                  <a:pt x="0" y="3165014"/>
                </a:lnTo>
                <a:close/>
              </a:path>
            </a:pathLst>
          </a:custGeom>
          <a:solidFill>
            <a:schemeClr val="bg1">
              <a:lumMod val="95000"/>
            </a:schemeClr>
          </a:solidFill>
        </p:spPr>
        <p:txBody>
          <a:bodyPr wrap="square">
            <a:noAutofit/>
          </a:bodyPr>
          <a:lstStyle>
            <a:lvl1pPr>
              <a:defRPr sz="1200"/>
            </a:lvl1pPr>
          </a:lstStyle>
          <a:p>
            <a:endParaRPr lang="en-US"/>
          </a:p>
        </p:txBody>
      </p:sp>
      <p:sp>
        <p:nvSpPr>
          <p:cNvPr id="12" name="Picture Placeholder 11"/>
          <p:cNvSpPr>
            <a:spLocks noGrp="1"/>
          </p:cNvSpPr>
          <p:nvPr>
            <p:ph type="pic" sz="quarter" idx="13"/>
          </p:nvPr>
        </p:nvSpPr>
        <p:spPr>
          <a:xfrm>
            <a:off x="878442" y="1974936"/>
            <a:ext cx="3322677" cy="3165014"/>
          </a:xfrm>
          <a:custGeom>
            <a:avLst/>
            <a:gdLst>
              <a:gd name="connsiteX0" fmla="*/ 0 w 3322677"/>
              <a:gd name="connsiteY0" fmla="*/ 0 h 3165014"/>
              <a:gd name="connsiteX1" fmla="*/ 3322677 w 3322677"/>
              <a:gd name="connsiteY1" fmla="*/ 0 h 3165014"/>
              <a:gd name="connsiteX2" fmla="*/ 3322677 w 3322677"/>
              <a:gd name="connsiteY2" fmla="*/ 3165014 h 3165014"/>
              <a:gd name="connsiteX3" fmla="*/ 0 w 3322677"/>
              <a:gd name="connsiteY3" fmla="*/ 3165014 h 3165014"/>
            </a:gdLst>
            <a:ahLst/>
            <a:cxnLst>
              <a:cxn ang="0">
                <a:pos x="connsiteX0" y="connsiteY0"/>
              </a:cxn>
              <a:cxn ang="0">
                <a:pos x="connsiteX1" y="connsiteY1"/>
              </a:cxn>
              <a:cxn ang="0">
                <a:pos x="connsiteX2" y="connsiteY2"/>
              </a:cxn>
              <a:cxn ang="0">
                <a:pos x="connsiteX3" y="connsiteY3"/>
              </a:cxn>
            </a:cxnLst>
            <a:rect l="l" t="t" r="r" b="b"/>
            <a:pathLst>
              <a:path w="3322677" h="3165014">
                <a:moveTo>
                  <a:pt x="0" y="0"/>
                </a:moveTo>
                <a:lnTo>
                  <a:pt x="3322677" y="0"/>
                </a:lnTo>
                <a:lnTo>
                  <a:pt x="3322677" y="3165014"/>
                </a:lnTo>
                <a:lnTo>
                  <a:pt x="0" y="3165014"/>
                </a:lnTo>
                <a:close/>
              </a:path>
            </a:pathLst>
          </a:custGeom>
          <a:solidFill>
            <a:schemeClr val="bg1">
              <a:lumMod val="95000"/>
            </a:schemeClr>
          </a:solidFill>
        </p:spPr>
        <p:txBody>
          <a:bodyPr wrap="square">
            <a:noAutofit/>
          </a:bodyPr>
          <a:lstStyle>
            <a:lvl1pPr>
              <a:defRPr sz="1200"/>
            </a:lvl1pPr>
          </a:lstStyle>
          <a:p>
            <a:endParaRPr lang="en-US"/>
          </a:p>
        </p:txBody>
      </p:sp>
      <p:sp>
        <p:nvSpPr>
          <p:cNvPr id="4" name="Date Placeholder 3"/>
          <p:cNvSpPr>
            <a:spLocks noGrp="1"/>
          </p:cNvSpPr>
          <p:nvPr>
            <p:ph type="dt" sz="half" idx="10"/>
          </p:nvPr>
        </p:nvSpPr>
        <p:spPr/>
        <p:txBody>
          <a:bodyPr/>
          <a:lstStyle/>
          <a:p>
            <a:fld id="{5A64D74B-290B-4666-BA7E-7BD1DA038C16}" type="datetime1">
              <a:rPr lang="en-US" smtClean="0"/>
              <a:t>4/15/2021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2AEA17-5934-4916-8B33-C24822774422}" type="slidenum">
              <a:rPr lang="en-US" smtClean="0"/>
              <a:t>‹#›</a:t>
            </a:fld>
            <a:endParaRPr lang="en-US"/>
          </a:p>
        </p:txBody>
      </p:sp>
      <p:sp>
        <p:nvSpPr>
          <p:cNvPr id="8" name="Title 1">
            <a:extLst>
              <a:ext uri="{FF2B5EF4-FFF2-40B4-BE49-F238E27FC236}">
                <a16:creationId xmlns:a16="http://schemas.microsoft.com/office/drawing/2014/main" id="{0261B33E-1B9C-47AB-8B4D-FB540382E09B}"/>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4463EA95-163C-4007-A927-EE947151142F}"/>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53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7" name="Picture Placeholder 33">
            <a:extLst>
              <a:ext uri="{FF2B5EF4-FFF2-40B4-BE49-F238E27FC236}">
                <a16:creationId xmlns:a16="http://schemas.microsoft.com/office/drawing/2014/main" id="{063B6CBF-E89C-4364-8E69-9C4D7CF1797D}"/>
              </a:ext>
            </a:extLst>
          </p:cNvPr>
          <p:cNvSpPr>
            <a:spLocks noGrp="1"/>
          </p:cNvSpPr>
          <p:nvPr>
            <p:ph type="pic" sz="quarter" idx="17"/>
          </p:nvPr>
        </p:nvSpPr>
        <p:spPr>
          <a:xfrm>
            <a:off x="4487453" y="405577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200"/>
            </a:lvl1pPr>
          </a:lstStyle>
          <a:p>
            <a:pPr lvl="0"/>
            <a:r>
              <a:rPr lang="en-US" noProof="0"/>
              <a:t>Click icon to add picture</a:t>
            </a:r>
          </a:p>
        </p:txBody>
      </p:sp>
      <p:sp>
        <p:nvSpPr>
          <p:cNvPr id="8" name="Picture Placeholder 29">
            <a:extLst>
              <a:ext uri="{FF2B5EF4-FFF2-40B4-BE49-F238E27FC236}">
                <a16:creationId xmlns:a16="http://schemas.microsoft.com/office/drawing/2014/main" id="{BA685B13-FC06-4C83-8D18-DD39F226B244}"/>
              </a:ext>
            </a:extLst>
          </p:cNvPr>
          <p:cNvSpPr>
            <a:spLocks noGrp="1"/>
          </p:cNvSpPr>
          <p:nvPr>
            <p:ph type="pic" sz="quarter" idx="13"/>
          </p:nvPr>
        </p:nvSpPr>
        <p:spPr>
          <a:xfrm>
            <a:off x="1044239" y="172276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200"/>
            </a:lvl1pPr>
          </a:lstStyle>
          <a:p>
            <a:pPr lvl="0"/>
            <a:r>
              <a:rPr lang="en-US" noProof="0"/>
              <a:t>Click icon to add picture</a:t>
            </a:r>
          </a:p>
        </p:txBody>
      </p:sp>
      <p:sp>
        <p:nvSpPr>
          <p:cNvPr id="9" name="Picture Placeholder 30">
            <a:extLst>
              <a:ext uri="{FF2B5EF4-FFF2-40B4-BE49-F238E27FC236}">
                <a16:creationId xmlns:a16="http://schemas.microsoft.com/office/drawing/2014/main" id="{9E1A5D14-0CEF-48BF-A80F-F36998E8C54D}"/>
              </a:ext>
            </a:extLst>
          </p:cNvPr>
          <p:cNvSpPr>
            <a:spLocks noGrp="1"/>
          </p:cNvSpPr>
          <p:nvPr>
            <p:ph type="pic" sz="quarter" idx="14"/>
          </p:nvPr>
        </p:nvSpPr>
        <p:spPr>
          <a:xfrm>
            <a:off x="4487452" y="172276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200"/>
            </a:lvl1pPr>
          </a:lstStyle>
          <a:p>
            <a:pPr lvl="0"/>
            <a:r>
              <a:rPr lang="en-US" noProof="0"/>
              <a:t>Click icon to add picture</a:t>
            </a:r>
          </a:p>
        </p:txBody>
      </p:sp>
      <p:sp>
        <p:nvSpPr>
          <p:cNvPr id="10" name="Picture Placeholder 31">
            <a:extLst>
              <a:ext uri="{FF2B5EF4-FFF2-40B4-BE49-F238E27FC236}">
                <a16:creationId xmlns:a16="http://schemas.microsoft.com/office/drawing/2014/main" id="{617D3CE0-6E73-4CAA-997D-762C92322F05}"/>
              </a:ext>
            </a:extLst>
          </p:cNvPr>
          <p:cNvSpPr>
            <a:spLocks noGrp="1"/>
          </p:cNvSpPr>
          <p:nvPr>
            <p:ph type="pic" sz="quarter" idx="15"/>
          </p:nvPr>
        </p:nvSpPr>
        <p:spPr>
          <a:xfrm>
            <a:off x="7930668" y="1722765"/>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200"/>
            </a:lvl1pPr>
          </a:lstStyle>
          <a:p>
            <a:pPr lvl="0"/>
            <a:r>
              <a:rPr lang="en-US" noProof="0"/>
              <a:t>Click icon to add picture</a:t>
            </a:r>
          </a:p>
        </p:txBody>
      </p:sp>
      <p:sp>
        <p:nvSpPr>
          <p:cNvPr id="11" name="Picture Placeholder 34">
            <a:extLst>
              <a:ext uri="{FF2B5EF4-FFF2-40B4-BE49-F238E27FC236}">
                <a16:creationId xmlns:a16="http://schemas.microsoft.com/office/drawing/2014/main" id="{99262CCB-3DF5-4C20-837F-B70777CFA09D}"/>
              </a:ext>
            </a:extLst>
          </p:cNvPr>
          <p:cNvSpPr>
            <a:spLocks noGrp="1"/>
          </p:cNvSpPr>
          <p:nvPr>
            <p:ph type="pic" sz="quarter" idx="16"/>
          </p:nvPr>
        </p:nvSpPr>
        <p:spPr>
          <a:xfrm>
            <a:off x="7930667" y="405577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200"/>
            </a:lvl1pPr>
          </a:lstStyle>
          <a:p>
            <a:pPr lvl="0"/>
            <a:r>
              <a:rPr lang="en-US" noProof="0"/>
              <a:t>Click icon to add picture</a:t>
            </a:r>
          </a:p>
        </p:txBody>
      </p:sp>
      <p:sp>
        <p:nvSpPr>
          <p:cNvPr id="12" name="Picture Placeholder 32">
            <a:extLst>
              <a:ext uri="{FF2B5EF4-FFF2-40B4-BE49-F238E27FC236}">
                <a16:creationId xmlns:a16="http://schemas.microsoft.com/office/drawing/2014/main" id="{4909E483-89CF-4C35-934C-EEB07DC98C34}"/>
              </a:ext>
            </a:extLst>
          </p:cNvPr>
          <p:cNvSpPr>
            <a:spLocks noGrp="1"/>
          </p:cNvSpPr>
          <p:nvPr>
            <p:ph type="pic" sz="quarter" idx="18"/>
          </p:nvPr>
        </p:nvSpPr>
        <p:spPr>
          <a:xfrm>
            <a:off x="1044238" y="4055779"/>
            <a:ext cx="3217092" cy="2116421"/>
          </a:xfrm>
          <a:custGeom>
            <a:avLst/>
            <a:gdLst>
              <a:gd name="connsiteX0" fmla="*/ 0 w 3217092"/>
              <a:gd name="connsiteY0" fmla="*/ 0 h 2116421"/>
              <a:gd name="connsiteX1" fmla="*/ 3217092 w 3217092"/>
              <a:gd name="connsiteY1" fmla="*/ 0 h 2116421"/>
              <a:gd name="connsiteX2" fmla="*/ 3217092 w 3217092"/>
              <a:gd name="connsiteY2" fmla="*/ 2116421 h 2116421"/>
              <a:gd name="connsiteX3" fmla="*/ 0 w 3217092"/>
              <a:gd name="connsiteY3" fmla="*/ 2116421 h 2116421"/>
            </a:gdLst>
            <a:ahLst/>
            <a:cxnLst>
              <a:cxn ang="0">
                <a:pos x="connsiteX0" y="connsiteY0"/>
              </a:cxn>
              <a:cxn ang="0">
                <a:pos x="connsiteX1" y="connsiteY1"/>
              </a:cxn>
              <a:cxn ang="0">
                <a:pos x="connsiteX2" y="connsiteY2"/>
              </a:cxn>
              <a:cxn ang="0">
                <a:pos x="connsiteX3" y="connsiteY3"/>
              </a:cxn>
            </a:cxnLst>
            <a:rect l="l" t="t" r="r" b="b"/>
            <a:pathLst>
              <a:path w="3217092" h="2116421">
                <a:moveTo>
                  <a:pt x="0" y="0"/>
                </a:moveTo>
                <a:lnTo>
                  <a:pt x="3217092" y="0"/>
                </a:lnTo>
                <a:lnTo>
                  <a:pt x="3217092" y="2116421"/>
                </a:lnTo>
                <a:lnTo>
                  <a:pt x="0" y="2116421"/>
                </a:lnTo>
                <a:close/>
              </a:path>
            </a:pathLst>
          </a:custGeom>
          <a:solidFill>
            <a:schemeClr val="bg1">
              <a:lumMod val="95000"/>
            </a:schemeClr>
          </a:solidFill>
        </p:spPr>
        <p:txBody>
          <a:bodyPr rtlCol="0">
            <a:noAutofit/>
          </a:bodyPr>
          <a:lstStyle>
            <a:lvl1pPr>
              <a:defRPr sz="1200"/>
            </a:lvl1pPr>
          </a:lstStyle>
          <a:p>
            <a:pPr lvl="0"/>
            <a:r>
              <a:rPr lang="en-US" noProof="0"/>
              <a:t>Click icon to add picture</a:t>
            </a:r>
          </a:p>
        </p:txBody>
      </p:sp>
      <p:sp>
        <p:nvSpPr>
          <p:cNvPr id="13" name="Date Placeholder 3">
            <a:extLst>
              <a:ext uri="{FF2B5EF4-FFF2-40B4-BE49-F238E27FC236}">
                <a16:creationId xmlns:a16="http://schemas.microsoft.com/office/drawing/2014/main" id="{D02B416B-AB3C-4A6E-B938-948BFAE98144}"/>
              </a:ext>
            </a:extLst>
          </p:cNvPr>
          <p:cNvSpPr>
            <a:spLocks noGrp="1"/>
          </p:cNvSpPr>
          <p:nvPr>
            <p:ph type="dt" sz="half" idx="10"/>
          </p:nvPr>
        </p:nvSpPr>
        <p:spPr>
          <a:xfrm>
            <a:off x="838200" y="6356350"/>
            <a:ext cx="2743200" cy="365125"/>
          </a:xfrm>
        </p:spPr>
        <p:txBody>
          <a:bodyPr/>
          <a:lstStyle/>
          <a:p>
            <a:fld id="{1FC382BB-274E-4EB6-B2F8-06A89E3B2663}" type="datetime1">
              <a:rPr lang="en-US" smtClean="0"/>
              <a:t>4/15/2021</a:t>
            </a:fld>
            <a:endParaRPr lang="en-US"/>
          </a:p>
        </p:txBody>
      </p:sp>
      <p:sp>
        <p:nvSpPr>
          <p:cNvPr id="14" name="Footer Placeholder 4">
            <a:extLst>
              <a:ext uri="{FF2B5EF4-FFF2-40B4-BE49-F238E27FC236}">
                <a16:creationId xmlns:a16="http://schemas.microsoft.com/office/drawing/2014/main" id="{B9D59B4D-7730-4908-B504-4125F10EFFEB}"/>
              </a:ext>
            </a:extLst>
          </p:cNvPr>
          <p:cNvSpPr>
            <a:spLocks noGrp="1"/>
          </p:cNvSpPr>
          <p:nvPr>
            <p:ph type="ftr" sz="quarter" idx="11"/>
          </p:nvPr>
        </p:nvSpPr>
        <p:spPr>
          <a:xfrm>
            <a:off x="4038600" y="6356350"/>
            <a:ext cx="4114800" cy="365125"/>
          </a:xfrm>
        </p:spPr>
        <p:txBody>
          <a:bodyPr/>
          <a:lstStyle/>
          <a:p>
            <a:endParaRPr lang="en-US"/>
          </a:p>
        </p:txBody>
      </p:sp>
      <p:sp>
        <p:nvSpPr>
          <p:cNvPr id="15" name="Slide Number Placeholder 5">
            <a:extLst>
              <a:ext uri="{FF2B5EF4-FFF2-40B4-BE49-F238E27FC236}">
                <a16:creationId xmlns:a16="http://schemas.microsoft.com/office/drawing/2014/main" id="{00A78E88-1AB5-49D8-B010-06E446C41181}"/>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
        <p:nvSpPr>
          <p:cNvPr id="16" name="Slide Number Placeholder 5">
            <a:extLst>
              <a:ext uri="{FF2B5EF4-FFF2-40B4-BE49-F238E27FC236}">
                <a16:creationId xmlns:a16="http://schemas.microsoft.com/office/drawing/2014/main" id="{1F8A647C-3C0C-4817-AE2A-2AF59F7D1F74}"/>
              </a:ext>
            </a:extLst>
          </p:cNvPr>
          <p:cNvSpPr txBox="1">
            <a:spLocks/>
          </p:cNvSpPr>
          <p:nvPr userDrawn="1"/>
        </p:nvSpPr>
        <p:spPr>
          <a:xfrm>
            <a:off x="11431312" y="292216"/>
            <a:ext cx="646388" cy="365125"/>
          </a:xfrm>
          <a:prstGeom prst="rect">
            <a:avLst/>
          </a:prstGeom>
        </p:spPr>
        <p:txBody>
          <a:bodyPr vert="horz" lIns="0" tIns="0" rIns="0" bIns="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2D949B-DC60-4035-8BAD-C4A244DE9EB7}" type="slidenum">
              <a:rPr lang="en-US" smtClean="0"/>
              <a:pPr/>
              <a:t>‹#›</a:t>
            </a:fld>
            <a:endParaRPr lang="en-US"/>
          </a:p>
        </p:txBody>
      </p:sp>
      <p:sp>
        <p:nvSpPr>
          <p:cNvPr id="17" name="Title 1">
            <a:extLst>
              <a:ext uri="{FF2B5EF4-FFF2-40B4-BE49-F238E27FC236}">
                <a16:creationId xmlns:a16="http://schemas.microsoft.com/office/drawing/2014/main" id="{5A21C459-EAC0-415A-9322-875B3409F3E3}"/>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8" name="Straight Connector 17">
            <a:extLst>
              <a:ext uri="{FF2B5EF4-FFF2-40B4-BE49-F238E27FC236}">
                <a16:creationId xmlns:a16="http://schemas.microsoft.com/office/drawing/2014/main" id="{1061BBAC-7533-43E8-AA73-ABB4932E82B2}"/>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73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33C7B65-4B2B-4379-B2BE-430FE94B1F2D}"/>
              </a:ext>
            </a:extLst>
          </p:cNvPr>
          <p:cNvSpPr>
            <a:spLocks noGrp="1"/>
          </p:cNvSpPr>
          <p:nvPr>
            <p:ph type="pic" sz="quarter" idx="15"/>
          </p:nvPr>
        </p:nvSpPr>
        <p:spPr>
          <a:xfrm>
            <a:off x="6017790" y="3495673"/>
            <a:ext cx="2667350" cy="2676527"/>
          </a:xfrm>
          <a:custGeom>
            <a:avLst/>
            <a:gdLst>
              <a:gd name="connsiteX0" fmla="*/ 0 w 2667350"/>
              <a:gd name="connsiteY0" fmla="*/ 0 h 2676527"/>
              <a:gd name="connsiteX1" fmla="*/ 2667350 w 2667350"/>
              <a:gd name="connsiteY1" fmla="*/ 0 h 2676527"/>
              <a:gd name="connsiteX2" fmla="*/ 2667350 w 2667350"/>
              <a:gd name="connsiteY2" fmla="*/ 2676527 h 2676527"/>
              <a:gd name="connsiteX3" fmla="*/ 0 w 2667350"/>
              <a:gd name="connsiteY3" fmla="*/ 2676527 h 2676527"/>
            </a:gdLst>
            <a:ahLst/>
            <a:cxnLst>
              <a:cxn ang="0">
                <a:pos x="connsiteX0" y="connsiteY0"/>
              </a:cxn>
              <a:cxn ang="0">
                <a:pos x="connsiteX1" y="connsiteY1"/>
              </a:cxn>
              <a:cxn ang="0">
                <a:pos x="connsiteX2" y="connsiteY2"/>
              </a:cxn>
              <a:cxn ang="0">
                <a:pos x="connsiteX3" y="connsiteY3"/>
              </a:cxn>
            </a:cxnLst>
            <a:rect l="l" t="t" r="r" b="b"/>
            <a:pathLst>
              <a:path w="2667350" h="2676527">
                <a:moveTo>
                  <a:pt x="0" y="0"/>
                </a:moveTo>
                <a:lnTo>
                  <a:pt x="2667350" y="0"/>
                </a:lnTo>
                <a:lnTo>
                  <a:pt x="2667350" y="2676527"/>
                </a:lnTo>
                <a:lnTo>
                  <a:pt x="0" y="2676527"/>
                </a:lnTo>
                <a:close/>
              </a:path>
            </a:pathLst>
          </a:custGeom>
          <a:solidFill>
            <a:schemeClr val="bg1">
              <a:lumMod val="95000"/>
            </a:schemeClr>
          </a:solidFill>
        </p:spPr>
        <p:txBody>
          <a:bodyPr wrap="square">
            <a:noAutofit/>
          </a:bodyPr>
          <a:lstStyle>
            <a:lvl1pPr>
              <a:defRPr sz="1400"/>
            </a:lvl1pPr>
          </a:lstStyle>
          <a:p>
            <a:endParaRPr lang="en-US"/>
          </a:p>
        </p:txBody>
      </p:sp>
      <p:sp>
        <p:nvSpPr>
          <p:cNvPr id="14" name="Picture Placeholder 13">
            <a:extLst>
              <a:ext uri="{FF2B5EF4-FFF2-40B4-BE49-F238E27FC236}">
                <a16:creationId xmlns:a16="http://schemas.microsoft.com/office/drawing/2014/main" id="{96B1CA4B-F79F-4274-87C8-0B0DF139812A}"/>
              </a:ext>
            </a:extLst>
          </p:cNvPr>
          <p:cNvSpPr>
            <a:spLocks noGrp="1"/>
          </p:cNvSpPr>
          <p:nvPr>
            <p:ph type="pic" sz="quarter" idx="16"/>
          </p:nvPr>
        </p:nvSpPr>
        <p:spPr>
          <a:xfrm>
            <a:off x="8838851" y="685801"/>
            <a:ext cx="2667350" cy="2676527"/>
          </a:xfrm>
          <a:custGeom>
            <a:avLst/>
            <a:gdLst>
              <a:gd name="connsiteX0" fmla="*/ 0 w 2667350"/>
              <a:gd name="connsiteY0" fmla="*/ 0 h 2676527"/>
              <a:gd name="connsiteX1" fmla="*/ 2667350 w 2667350"/>
              <a:gd name="connsiteY1" fmla="*/ 0 h 2676527"/>
              <a:gd name="connsiteX2" fmla="*/ 2667350 w 2667350"/>
              <a:gd name="connsiteY2" fmla="*/ 2676527 h 2676527"/>
              <a:gd name="connsiteX3" fmla="*/ 0 w 2667350"/>
              <a:gd name="connsiteY3" fmla="*/ 2676527 h 2676527"/>
            </a:gdLst>
            <a:ahLst/>
            <a:cxnLst>
              <a:cxn ang="0">
                <a:pos x="connsiteX0" y="connsiteY0"/>
              </a:cxn>
              <a:cxn ang="0">
                <a:pos x="connsiteX1" y="connsiteY1"/>
              </a:cxn>
              <a:cxn ang="0">
                <a:pos x="connsiteX2" y="connsiteY2"/>
              </a:cxn>
              <a:cxn ang="0">
                <a:pos x="connsiteX3" y="connsiteY3"/>
              </a:cxn>
            </a:cxnLst>
            <a:rect l="l" t="t" r="r" b="b"/>
            <a:pathLst>
              <a:path w="2667350" h="2676527">
                <a:moveTo>
                  <a:pt x="0" y="0"/>
                </a:moveTo>
                <a:lnTo>
                  <a:pt x="2667350" y="0"/>
                </a:lnTo>
                <a:lnTo>
                  <a:pt x="2667350" y="2676527"/>
                </a:lnTo>
                <a:lnTo>
                  <a:pt x="0" y="2676527"/>
                </a:lnTo>
                <a:close/>
              </a:path>
            </a:pathLst>
          </a:custGeom>
          <a:solidFill>
            <a:schemeClr val="bg1">
              <a:lumMod val="95000"/>
            </a:schemeClr>
          </a:solidFill>
        </p:spPr>
        <p:txBody>
          <a:bodyPr wrap="square">
            <a:noAutofit/>
          </a:bodyPr>
          <a:lstStyle>
            <a:lvl1pPr>
              <a:defRPr sz="1400"/>
            </a:lvl1pPr>
          </a:lstStyle>
          <a:p>
            <a:endParaRPr lang="en-US"/>
          </a:p>
        </p:txBody>
      </p:sp>
      <p:sp>
        <p:nvSpPr>
          <p:cNvPr id="15" name="Picture Placeholder 14">
            <a:extLst>
              <a:ext uri="{FF2B5EF4-FFF2-40B4-BE49-F238E27FC236}">
                <a16:creationId xmlns:a16="http://schemas.microsoft.com/office/drawing/2014/main" id="{7C4ABF31-FFC1-462E-B66E-D70816FAE24D}"/>
              </a:ext>
            </a:extLst>
          </p:cNvPr>
          <p:cNvSpPr>
            <a:spLocks noGrp="1"/>
          </p:cNvSpPr>
          <p:nvPr>
            <p:ph type="pic" sz="quarter" idx="17"/>
          </p:nvPr>
        </p:nvSpPr>
        <p:spPr>
          <a:xfrm>
            <a:off x="8838851" y="3495673"/>
            <a:ext cx="2667350" cy="2676527"/>
          </a:xfrm>
          <a:custGeom>
            <a:avLst/>
            <a:gdLst>
              <a:gd name="connsiteX0" fmla="*/ 0 w 2667350"/>
              <a:gd name="connsiteY0" fmla="*/ 0 h 2676527"/>
              <a:gd name="connsiteX1" fmla="*/ 2667350 w 2667350"/>
              <a:gd name="connsiteY1" fmla="*/ 0 h 2676527"/>
              <a:gd name="connsiteX2" fmla="*/ 2667350 w 2667350"/>
              <a:gd name="connsiteY2" fmla="*/ 2676527 h 2676527"/>
              <a:gd name="connsiteX3" fmla="*/ 0 w 2667350"/>
              <a:gd name="connsiteY3" fmla="*/ 2676527 h 2676527"/>
            </a:gdLst>
            <a:ahLst/>
            <a:cxnLst>
              <a:cxn ang="0">
                <a:pos x="connsiteX0" y="connsiteY0"/>
              </a:cxn>
              <a:cxn ang="0">
                <a:pos x="connsiteX1" y="connsiteY1"/>
              </a:cxn>
              <a:cxn ang="0">
                <a:pos x="connsiteX2" y="connsiteY2"/>
              </a:cxn>
              <a:cxn ang="0">
                <a:pos x="connsiteX3" y="connsiteY3"/>
              </a:cxn>
            </a:cxnLst>
            <a:rect l="l" t="t" r="r" b="b"/>
            <a:pathLst>
              <a:path w="2667350" h="2676527">
                <a:moveTo>
                  <a:pt x="0" y="0"/>
                </a:moveTo>
                <a:lnTo>
                  <a:pt x="2667350" y="0"/>
                </a:lnTo>
                <a:lnTo>
                  <a:pt x="2667350" y="2676527"/>
                </a:lnTo>
                <a:lnTo>
                  <a:pt x="0" y="2676527"/>
                </a:lnTo>
                <a:close/>
              </a:path>
            </a:pathLst>
          </a:custGeom>
          <a:solidFill>
            <a:schemeClr val="bg1">
              <a:lumMod val="95000"/>
            </a:schemeClr>
          </a:solidFill>
        </p:spPr>
        <p:txBody>
          <a:bodyPr wrap="square">
            <a:noAutofit/>
          </a:bodyPr>
          <a:lstStyle>
            <a:lvl1pPr>
              <a:defRPr sz="1400"/>
            </a:lvl1pPr>
          </a:lstStyle>
          <a:p>
            <a:endParaRPr lang="en-US"/>
          </a:p>
        </p:txBody>
      </p:sp>
      <p:sp>
        <p:nvSpPr>
          <p:cNvPr id="17" name="Picture Placeholder 16">
            <a:extLst>
              <a:ext uri="{FF2B5EF4-FFF2-40B4-BE49-F238E27FC236}">
                <a16:creationId xmlns:a16="http://schemas.microsoft.com/office/drawing/2014/main" id="{F2F47C7A-22E0-4BA1-86B1-D39225B53F01}"/>
              </a:ext>
            </a:extLst>
          </p:cNvPr>
          <p:cNvSpPr>
            <a:spLocks noGrp="1"/>
          </p:cNvSpPr>
          <p:nvPr>
            <p:ph type="pic" sz="quarter" idx="14"/>
          </p:nvPr>
        </p:nvSpPr>
        <p:spPr>
          <a:xfrm>
            <a:off x="685801" y="685800"/>
            <a:ext cx="5178277" cy="5486400"/>
          </a:xfrm>
          <a:custGeom>
            <a:avLst/>
            <a:gdLst>
              <a:gd name="connsiteX0" fmla="*/ 0 w 5178277"/>
              <a:gd name="connsiteY0" fmla="*/ 0 h 5486400"/>
              <a:gd name="connsiteX1" fmla="*/ 5178277 w 5178277"/>
              <a:gd name="connsiteY1" fmla="*/ 0 h 5486400"/>
              <a:gd name="connsiteX2" fmla="*/ 5178277 w 5178277"/>
              <a:gd name="connsiteY2" fmla="*/ 5486400 h 5486400"/>
              <a:gd name="connsiteX3" fmla="*/ 0 w 5178277"/>
              <a:gd name="connsiteY3" fmla="*/ 5486400 h 5486400"/>
            </a:gdLst>
            <a:ahLst/>
            <a:cxnLst>
              <a:cxn ang="0">
                <a:pos x="connsiteX0" y="connsiteY0"/>
              </a:cxn>
              <a:cxn ang="0">
                <a:pos x="connsiteX1" y="connsiteY1"/>
              </a:cxn>
              <a:cxn ang="0">
                <a:pos x="connsiteX2" y="connsiteY2"/>
              </a:cxn>
              <a:cxn ang="0">
                <a:pos x="connsiteX3" y="connsiteY3"/>
              </a:cxn>
            </a:cxnLst>
            <a:rect l="l" t="t" r="r" b="b"/>
            <a:pathLst>
              <a:path w="5178277" h="5486400">
                <a:moveTo>
                  <a:pt x="0" y="0"/>
                </a:moveTo>
                <a:lnTo>
                  <a:pt x="5178277" y="0"/>
                </a:lnTo>
                <a:lnTo>
                  <a:pt x="5178277" y="5486400"/>
                </a:lnTo>
                <a:lnTo>
                  <a:pt x="0" y="5486400"/>
                </a:lnTo>
                <a:close/>
              </a:path>
            </a:pathLst>
          </a:custGeom>
          <a:solidFill>
            <a:schemeClr val="bg1">
              <a:lumMod val="95000"/>
            </a:schemeClr>
          </a:solidFill>
        </p:spPr>
        <p:txBody>
          <a:bodyPr wrap="square">
            <a:noAutofit/>
          </a:bodyPr>
          <a:lstStyle>
            <a:lvl1pPr>
              <a:defRPr sz="1400"/>
            </a:lvl1pPr>
          </a:lstStyle>
          <a:p>
            <a:endParaRPr lang="en-US"/>
          </a:p>
        </p:txBody>
      </p:sp>
      <p:sp>
        <p:nvSpPr>
          <p:cNvPr id="7" name="Date Placeholder 6">
            <a:extLst>
              <a:ext uri="{FF2B5EF4-FFF2-40B4-BE49-F238E27FC236}">
                <a16:creationId xmlns:a16="http://schemas.microsoft.com/office/drawing/2014/main" id="{DD6B1AE5-2680-44CD-802D-95252AFEA73C}"/>
              </a:ext>
            </a:extLst>
          </p:cNvPr>
          <p:cNvSpPr>
            <a:spLocks noGrp="1"/>
          </p:cNvSpPr>
          <p:nvPr>
            <p:ph type="dt" sz="half" idx="10"/>
          </p:nvPr>
        </p:nvSpPr>
        <p:spPr/>
        <p:txBody>
          <a:bodyPr/>
          <a:lstStyle/>
          <a:p>
            <a:fld id="{21D743CC-A2EA-4861-A5FB-30B92DC8CAC2}" type="datetime1">
              <a:rPr lang="en-US" smtClean="0"/>
              <a:t>4/15/2021</a:t>
            </a:fld>
            <a:endParaRPr lang="en-US"/>
          </a:p>
        </p:txBody>
      </p:sp>
      <p:sp>
        <p:nvSpPr>
          <p:cNvPr id="8" name="Footer Placeholder 7">
            <a:extLst>
              <a:ext uri="{FF2B5EF4-FFF2-40B4-BE49-F238E27FC236}">
                <a16:creationId xmlns:a16="http://schemas.microsoft.com/office/drawing/2014/main" id="{4FF68BC0-D82A-4DC9-9367-6D7F8BA9FE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E97F7F-8F39-4088-8781-69FEAB78DB97}"/>
              </a:ext>
            </a:extLst>
          </p:cNvPr>
          <p:cNvSpPr>
            <a:spLocks noGrp="1"/>
          </p:cNvSpPr>
          <p:nvPr>
            <p:ph type="sldNum" sz="quarter" idx="12"/>
          </p:nvPr>
        </p:nvSpPr>
        <p:spPr/>
        <p:txBody>
          <a:bodyPr/>
          <a:lstStyle/>
          <a:p>
            <a:fld id="{2792224D-FD33-4836-BBD8-A8F18D809236}" type="slidenum">
              <a:rPr lang="en-US" smtClean="0"/>
              <a:pPr/>
              <a:t>‹#›</a:t>
            </a:fld>
            <a:endParaRPr lang="en-US"/>
          </a:p>
        </p:txBody>
      </p:sp>
    </p:spTree>
    <p:extLst>
      <p:ext uri="{BB962C8B-B14F-4D97-AF65-F5344CB8AC3E}">
        <p14:creationId xmlns:p14="http://schemas.microsoft.com/office/powerpoint/2010/main" val="40886559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B9FCDE8-31D1-44EE-8EFD-A9E7644F7152}"/>
              </a:ext>
            </a:extLst>
          </p:cNvPr>
          <p:cNvSpPr>
            <a:spLocks noGrp="1"/>
          </p:cNvSpPr>
          <p:nvPr>
            <p:ph type="pic" sz="quarter" idx="18"/>
          </p:nvPr>
        </p:nvSpPr>
        <p:spPr>
          <a:xfrm>
            <a:off x="0" y="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2" name="Picture Placeholder 11">
            <a:extLst>
              <a:ext uri="{FF2B5EF4-FFF2-40B4-BE49-F238E27FC236}">
                <a16:creationId xmlns:a16="http://schemas.microsoft.com/office/drawing/2014/main" id="{7E629BA8-BB36-428B-9F7B-D5C12C6076D2}"/>
              </a:ext>
            </a:extLst>
          </p:cNvPr>
          <p:cNvSpPr>
            <a:spLocks noGrp="1"/>
          </p:cNvSpPr>
          <p:nvPr>
            <p:ph type="pic" sz="quarter" idx="19"/>
          </p:nvPr>
        </p:nvSpPr>
        <p:spPr>
          <a:xfrm>
            <a:off x="6096000"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4" name="Date Placeholder 3">
            <a:extLst>
              <a:ext uri="{FF2B5EF4-FFF2-40B4-BE49-F238E27FC236}">
                <a16:creationId xmlns:a16="http://schemas.microsoft.com/office/drawing/2014/main" id="{E5E1FB62-C63F-4D79-BCF4-C63FFB23E7FC}"/>
              </a:ext>
            </a:extLst>
          </p:cNvPr>
          <p:cNvSpPr>
            <a:spLocks noGrp="1"/>
          </p:cNvSpPr>
          <p:nvPr>
            <p:ph type="dt" sz="half" idx="20"/>
          </p:nvPr>
        </p:nvSpPr>
        <p:spPr/>
        <p:txBody>
          <a:bodyPr/>
          <a:lstStyle>
            <a:lvl1pPr>
              <a:defRPr/>
            </a:lvl1pPr>
          </a:lstStyle>
          <a:p>
            <a:pPr>
              <a:defRPr/>
            </a:pPr>
            <a:fld id="{E8D3E2AE-F186-4B81-B0A5-79CBBB6E771E}" type="datetime1">
              <a:rPr lang="en-US" smtClean="0"/>
              <a:t>4/15/2021</a:t>
            </a:fld>
            <a:endParaRPr lang="en-US"/>
          </a:p>
        </p:txBody>
      </p:sp>
      <p:sp>
        <p:nvSpPr>
          <p:cNvPr id="5" name="Footer Placeholder 4">
            <a:extLst>
              <a:ext uri="{FF2B5EF4-FFF2-40B4-BE49-F238E27FC236}">
                <a16:creationId xmlns:a16="http://schemas.microsoft.com/office/drawing/2014/main" id="{087D04E5-94EB-49E8-9C77-DB7739CAA6D3}"/>
              </a:ext>
            </a:extLst>
          </p:cNvPr>
          <p:cNvSpPr>
            <a:spLocks noGrp="1"/>
          </p:cNvSpPr>
          <p:nvPr>
            <p:ph type="ftr" sz="quarter" idx="2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D16C2F-0FD7-474D-B5AE-3D8DB744C6C6}"/>
              </a:ext>
            </a:extLst>
          </p:cNvPr>
          <p:cNvSpPr>
            <a:spLocks noGrp="1"/>
          </p:cNvSpPr>
          <p:nvPr>
            <p:ph type="sldNum" sz="quarter" idx="22"/>
          </p:nvPr>
        </p:nvSpPr>
        <p:spPr/>
        <p:txBody>
          <a:bodyPr/>
          <a:lstStyle>
            <a:lvl1pPr>
              <a:defRPr/>
            </a:lvl1pPr>
          </a:lstStyle>
          <a:p>
            <a:pPr>
              <a:defRPr/>
            </a:pPr>
            <a:fld id="{E19D68C7-B762-4B50-973F-AF228F22DF84}" type="slidenum">
              <a:rPr lang="en-US"/>
              <a:pPr>
                <a:defRPr/>
              </a:pPr>
              <a:t>‹#›</a:t>
            </a:fld>
            <a:endParaRPr lang="en-US"/>
          </a:p>
        </p:txBody>
      </p:sp>
    </p:spTree>
    <p:extLst>
      <p:ext uri="{BB962C8B-B14F-4D97-AF65-F5344CB8AC3E}">
        <p14:creationId xmlns:p14="http://schemas.microsoft.com/office/powerpoint/2010/main" val="18289247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24E125D5-FDF8-4673-8CCF-176B04080D29}"/>
              </a:ext>
            </a:extLst>
          </p:cNvPr>
          <p:cNvSpPr>
            <a:spLocks noGrp="1"/>
          </p:cNvSpPr>
          <p:nvPr>
            <p:ph type="pic" sz="quarter" idx="15"/>
          </p:nvPr>
        </p:nvSpPr>
        <p:spPr>
          <a:xfrm>
            <a:off x="4064000" y="342900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4" name="Picture Placeholder 13">
            <a:extLst>
              <a:ext uri="{FF2B5EF4-FFF2-40B4-BE49-F238E27FC236}">
                <a16:creationId xmlns:a16="http://schemas.microsoft.com/office/drawing/2014/main" id="{174C0E42-5D46-46B3-8C62-5B49F8E2B8BF}"/>
              </a:ext>
            </a:extLst>
          </p:cNvPr>
          <p:cNvSpPr>
            <a:spLocks noGrp="1"/>
          </p:cNvSpPr>
          <p:nvPr>
            <p:ph type="pic" sz="quarter" idx="13"/>
          </p:nvPr>
        </p:nvSpPr>
        <p:spPr>
          <a:xfrm>
            <a:off x="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0" name="Picture Placeholder 9">
            <a:extLst>
              <a:ext uri="{FF2B5EF4-FFF2-40B4-BE49-F238E27FC236}">
                <a16:creationId xmlns:a16="http://schemas.microsoft.com/office/drawing/2014/main" id="{082745C8-E027-4141-85F8-FB946C1A761D}"/>
              </a:ext>
            </a:extLst>
          </p:cNvPr>
          <p:cNvSpPr>
            <a:spLocks noGrp="1"/>
          </p:cNvSpPr>
          <p:nvPr>
            <p:ph type="pic" sz="quarter" idx="14"/>
          </p:nvPr>
        </p:nvSpPr>
        <p:spPr>
          <a:xfrm>
            <a:off x="8128000" y="0"/>
            <a:ext cx="4064000" cy="3429000"/>
          </a:xfrm>
          <a:custGeom>
            <a:avLst/>
            <a:gdLst>
              <a:gd name="connsiteX0" fmla="*/ 0 w 4064000"/>
              <a:gd name="connsiteY0" fmla="*/ 0 h 3429000"/>
              <a:gd name="connsiteX1" fmla="*/ 4064000 w 4064000"/>
              <a:gd name="connsiteY1" fmla="*/ 0 h 3429000"/>
              <a:gd name="connsiteX2" fmla="*/ 4064000 w 4064000"/>
              <a:gd name="connsiteY2" fmla="*/ 3429000 h 3429000"/>
              <a:gd name="connsiteX3" fmla="*/ 0 w 4064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4064000" h="3429000">
                <a:moveTo>
                  <a:pt x="0" y="0"/>
                </a:moveTo>
                <a:lnTo>
                  <a:pt x="4064000" y="0"/>
                </a:lnTo>
                <a:lnTo>
                  <a:pt x="4064000" y="3429000"/>
                </a:lnTo>
                <a:lnTo>
                  <a:pt x="0" y="34290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5" name="Date Placeholder 3">
            <a:extLst>
              <a:ext uri="{FF2B5EF4-FFF2-40B4-BE49-F238E27FC236}">
                <a16:creationId xmlns:a16="http://schemas.microsoft.com/office/drawing/2014/main" id="{999BA123-35AF-4242-B6D4-22278776DD9C}"/>
              </a:ext>
            </a:extLst>
          </p:cNvPr>
          <p:cNvSpPr>
            <a:spLocks noGrp="1"/>
          </p:cNvSpPr>
          <p:nvPr>
            <p:ph type="dt" sz="half" idx="16"/>
          </p:nvPr>
        </p:nvSpPr>
        <p:spPr/>
        <p:txBody>
          <a:bodyPr/>
          <a:lstStyle>
            <a:lvl1pPr>
              <a:defRPr/>
            </a:lvl1pPr>
          </a:lstStyle>
          <a:p>
            <a:pPr>
              <a:defRPr/>
            </a:pPr>
            <a:fld id="{645EA957-7084-4693-B1BD-EE5841510CE7}" type="datetime1">
              <a:rPr lang="en-US" smtClean="0"/>
              <a:t>4/15/2021</a:t>
            </a:fld>
            <a:endParaRPr lang="en-US"/>
          </a:p>
        </p:txBody>
      </p:sp>
      <p:sp>
        <p:nvSpPr>
          <p:cNvPr id="6" name="Footer Placeholder 4">
            <a:extLst>
              <a:ext uri="{FF2B5EF4-FFF2-40B4-BE49-F238E27FC236}">
                <a16:creationId xmlns:a16="http://schemas.microsoft.com/office/drawing/2014/main" id="{5F8E31A0-CDF0-4FF6-86A9-F826A8DFFEC9}"/>
              </a:ext>
            </a:extLst>
          </p:cNvPr>
          <p:cNvSpPr>
            <a:spLocks noGrp="1"/>
          </p:cNvSpPr>
          <p:nvPr>
            <p:ph type="ftr" sz="quarter" idx="17"/>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B82F59-C7C0-44D4-A874-5615F1335157}"/>
              </a:ext>
            </a:extLst>
          </p:cNvPr>
          <p:cNvSpPr>
            <a:spLocks noGrp="1"/>
          </p:cNvSpPr>
          <p:nvPr>
            <p:ph type="sldNum" sz="quarter" idx="18"/>
          </p:nvPr>
        </p:nvSpPr>
        <p:spPr/>
        <p:txBody>
          <a:bodyPr/>
          <a:lstStyle>
            <a:lvl1pPr>
              <a:defRPr/>
            </a:lvl1pPr>
          </a:lstStyle>
          <a:p>
            <a:pPr>
              <a:defRPr/>
            </a:pPr>
            <a:fld id="{E3FDE1A1-51CF-4CB8-AD81-A4A4CD223106}" type="slidenum">
              <a:rPr lang="en-US"/>
              <a:pPr>
                <a:defRPr/>
              </a:pPr>
              <a:t>‹#›</a:t>
            </a:fld>
            <a:endParaRPr lang="en-US"/>
          </a:p>
        </p:txBody>
      </p:sp>
    </p:spTree>
    <p:extLst>
      <p:ext uri="{BB962C8B-B14F-4D97-AF65-F5344CB8AC3E}">
        <p14:creationId xmlns:p14="http://schemas.microsoft.com/office/powerpoint/2010/main" val="394069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4077" y="281238"/>
            <a:ext cx="11511375" cy="461729"/>
          </a:xfrm>
        </p:spPr>
        <p:txBody>
          <a:bodyPr>
            <a:spAutoFit/>
          </a:bodyPr>
          <a:lstStyle>
            <a:lvl1pPr>
              <a:defRPr sz="2667"/>
            </a:lvl1pPr>
          </a:lstStyle>
          <a:p>
            <a:r>
              <a:rPr lang="en-US" dirty="0" smtClean="0"/>
              <a:t>Click To Edit Master Title Style</a:t>
            </a:r>
            <a:endParaRPr lang="en-US" dirty="0"/>
          </a:p>
        </p:txBody>
      </p:sp>
      <p:sp>
        <p:nvSpPr>
          <p:cNvPr id="20" name="Text Placeholder 11"/>
          <p:cNvSpPr>
            <a:spLocks noGrp="1"/>
          </p:cNvSpPr>
          <p:nvPr>
            <p:ph type="body" sz="quarter" idx="13" hasCustomPrompt="1"/>
          </p:nvPr>
        </p:nvSpPr>
        <p:spPr>
          <a:xfrm>
            <a:off x="336553" y="5438089"/>
            <a:ext cx="7440081" cy="147797"/>
          </a:xfrm>
          <a:prstGeom prst="rect">
            <a:avLst/>
          </a:prstGeom>
        </p:spPr>
        <p:txBody>
          <a:bodyPr lIns="0" tIns="0" rIns="0" bIns="0" anchor="b" anchorCtr="0">
            <a:spAutoFit/>
          </a:bodyPr>
          <a:lstStyle>
            <a:lvl1pPr marL="21165" indent="0">
              <a:buNone/>
              <a:defRPr sz="1067" baseline="0">
                <a:solidFill>
                  <a:srgbClr val="8E8F93"/>
                </a:solidFill>
              </a:defRPr>
            </a:lvl1pPr>
          </a:lstStyle>
          <a:p>
            <a:pPr lvl="0"/>
            <a:r>
              <a:rPr lang="en-US" dirty="0" smtClean="0"/>
              <a:t>Optional caption goes here</a:t>
            </a:r>
            <a:endParaRPr lang="en-US" dirty="0"/>
          </a:p>
        </p:txBody>
      </p:sp>
      <p:sp>
        <p:nvSpPr>
          <p:cNvPr id="23" name="Text Placeholder 2"/>
          <p:cNvSpPr>
            <a:spLocks noGrp="1"/>
          </p:cNvSpPr>
          <p:nvPr>
            <p:ph type="body" idx="15" hasCustomPrompt="1"/>
          </p:nvPr>
        </p:nvSpPr>
        <p:spPr>
          <a:xfrm>
            <a:off x="344075" y="806582"/>
            <a:ext cx="11511375" cy="203197"/>
          </a:xfrm>
          <a:prstGeom prst="rect">
            <a:avLst/>
          </a:prstGeom>
        </p:spPr>
        <p:txBody>
          <a:bodyPr lIns="0" tIns="0" rIns="0" bIns="0" anchor="t">
            <a:spAutoFit/>
          </a:bodyPr>
          <a:lstStyle>
            <a:lvl1pPr marL="0" indent="0">
              <a:spcBef>
                <a:spcPts val="0"/>
              </a:spcBef>
              <a:spcAft>
                <a:spcPts val="0"/>
              </a:spcAft>
              <a:buNone/>
              <a:defRPr sz="1467" b="0" baseline="0">
                <a:solidFill>
                  <a:schemeClr val="accent6"/>
                </a:solidFill>
              </a:defRPr>
            </a:lvl1pPr>
            <a:lvl2pPr marL="609547" indent="0">
              <a:buNone/>
              <a:defRPr sz="2667" b="1"/>
            </a:lvl2pPr>
            <a:lvl3pPr marL="1219096" indent="0">
              <a:buNone/>
              <a:defRPr sz="2400" b="1"/>
            </a:lvl3pPr>
            <a:lvl4pPr marL="1828642" indent="0">
              <a:buNone/>
              <a:defRPr sz="2133" b="1"/>
            </a:lvl4pPr>
            <a:lvl5pPr marL="2438191" indent="0">
              <a:buNone/>
              <a:defRPr sz="2133" b="1"/>
            </a:lvl5pPr>
            <a:lvl6pPr marL="3047738" indent="0">
              <a:buNone/>
              <a:defRPr sz="2133" b="1"/>
            </a:lvl6pPr>
            <a:lvl7pPr marL="3657286" indent="0">
              <a:buNone/>
              <a:defRPr sz="2133" b="1"/>
            </a:lvl7pPr>
            <a:lvl8pPr marL="4266835" indent="0">
              <a:buNone/>
              <a:defRPr sz="2133" b="1"/>
            </a:lvl8pPr>
            <a:lvl9pPr marL="4876381" indent="0">
              <a:buNone/>
              <a:defRPr sz="2133" b="1"/>
            </a:lvl9pPr>
          </a:lstStyle>
          <a:p>
            <a:pPr lvl="0"/>
            <a:r>
              <a:rPr lang="en-US" dirty="0" smtClean="0"/>
              <a:t>Click To Edit Master Text Styles</a:t>
            </a:r>
          </a:p>
        </p:txBody>
      </p:sp>
      <p:sp>
        <p:nvSpPr>
          <p:cNvPr id="4" name="Content Placeholder 3"/>
          <p:cNvSpPr>
            <a:spLocks noGrp="1"/>
          </p:cNvSpPr>
          <p:nvPr>
            <p:ph sz="quarter" idx="17"/>
          </p:nvPr>
        </p:nvSpPr>
        <p:spPr>
          <a:xfrm>
            <a:off x="336551" y="1604435"/>
            <a:ext cx="7440083" cy="2723936"/>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5"/>
          <p:cNvSpPr>
            <a:spLocks noGrp="1"/>
          </p:cNvSpPr>
          <p:nvPr>
            <p:ph type="sldNum" sz="quarter" idx="4"/>
          </p:nvPr>
        </p:nvSpPr>
        <p:spPr>
          <a:xfrm>
            <a:off x="2330521" y="6476209"/>
            <a:ext cx="700920"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smtClean="0">
                <a:solidFill>
                  <a:srgbClr val="EEECE1"/>
                </a:solidFill>
              </a:rPr>
              <a:t>Page </a:t>
            </a:r>
            <a:fld id="{5A9C12DC-491F-9444-86A2-13AC5C62A2FC}" type="slidenum">
              <a:rPr lang="en-US" smtClean="0">
                <a:solidFill>
                  <a:srgbClr val="EEECE1"/>
                </a:solidFill>
              </a:rPr>
              <a:pPr/>
              <a:t>‹#›</a:t>
            </a:fld>
            <a:endParaRPr lang="en-US" dirty="0">
              <a:solidFill>
                <a:srgbClr val="EEECE1"/>
              </a:solidFill>
            </a:endParaRPr>
          </a:p>
        </p:txBody>
      </p:sp>
      <p:sp>
        <p:nvSpPr>
          <p:cNvPr id="10" name="Footer Placeholder 4"/>
          <p:cNvSpPr>
            <a:spLocks noGrp="1"/>
          </p:cNvSpPr>
          <p:nvPr>
            <p:ph type="ftr" sz="quarter" idx="3"/>
          </p:nvPr>
        </p:nvSpPr>
        <p:spPr>
          <a:xfrm>
            <a:off x="336553" y="6476207"/>
            <a:ext cx="2013023"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585" hangingPunct="1"/>
            <a:r>
              <a:rPr lang="en-US" smtClean="0">
                <a:solidFill>
                  <a:srgbClr val="72C7E7"/>
                </a:solidFill>
              </a:rPr>
              <a:t>Confidential Property of Schneider Electric |</a:t>
            </a:r>
            <a:endParaRPr lang="en-US" dirty="0">
              <a:solidFill>
                <a:srgbClr val="72C7E7"/>
              </a:solidFill>
            </a:endParaRPr>
          </a:p>
        </p:txBody>
      </p:sp>
    </p:spTree>
    <p:extLst>
      <p:ext uri="{BB962C8B-B14F-4D97-AF65-F5344CB8AC3E}">
        <p14:creationId xmlns:p14="http://schemas.microsoft.com/office/powerpoint/2010/main" val="31323222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7_Blank">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3327400" y="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5" name="Picture Placeholder 14"/>
          <p:cNvSpPr>
            <a:spLocks noGrp="1"/>
          </p:cNvSpPr>
          <p:nvPr>
            <p:ph type="pic" sz="quarter" idx="13"/>
          </p:nvPr>
        </p:nvSpPr>
        <p:spPr>
          <a:xfrm>
            <a:off x="685800" y="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7" name="Picture Placeholder 16"/>
          <p:cNvSpPr>
            <a:spLocks noGrp="1"/>
          </p:cNvSpPr>
          <p:nvPr>
            <p:ph type="pic" sz="quarter" idx="14"/>
          </p:nvPr>
        </p:nvSpPr>
        <p:spPr>
          <a:xfrm>
            <a:off x="3329568" y="4381500"/>
            <a:ext cx="2527300" cy="2476500"/>
          </a:xfrm>
          <a:custGeom>
            <a:avLst/>
            <a:gdLst>
              <a:gd name="connsiteX0" fmla="*/ 0 w 2527300"/>
              <a:gd name="connsiteY0" fmla="*/ 0 h 2476500"/>
              <a:gd name="connsiteX1" fmla="*/ 2527300 w 2527300"/>
              <a:gd name="connsiteY1" fmla="*/ 0 h 2476500"/>
              <a:gd name="connsiteX2" fmla="*/ 2527300 w 2527300"/>
              <a:gd name="connsiteY2" fmla="*/ 2476500 h 2476500"/>
              <a:gd name="connsiteX3" fmla="*/ 0 w 2527300"/>
              <a:gd name="connsiteY3" fmla="*/ 2476500 h 2476500"/>
            </a:gdLst>
            <a:ahLst/>
            <a:cxnLst>
              <a:cxn ang="0">
                <a:pos x="connsiteX0" y="connsiteY0"/>
              </a:cxn>
              <a:cxn ang="0">
                <a:pos x="connsiteX1" y="connsiteY1"/>
              </a:cxn>
              <a:cxn ang="0">
                <a:pos x="connsiteX2" y="connsiteY2"/>
              </a:cxn>
              <a:cxn ang="0">
                <a:pos x="connsiteX3" y="connsiteY3"/>
              </a:cxn>
            </a:cxnLst>
            <a:rect l="l" t="t" r="r" b="b"/>
            <a:pathLst>
              <a:path w="2527300" h="2476500">
                <a:moveTo>
                  <a:pt x="0" y="0"/>
                </a:moveTo>
                <a:lnTo>
                  <a:pt x="2527300" y="0"/>
                </a:lnTo>
                <a:lnTo>
                  <a:pt x="2527300" y="2476500"/>
                </a:lnTo>
                <a:lnTo>
                  <a:pt x="0" y="2476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16" name="Picture Placeholder 15"/>
          <p:cNvSpPr>
            <a:spLocks noGrp="1"/>
          </p:cNvSpPr>
          <p:nvPr>
            <p:ph type="pic" sz="quarter" idx="15"/>
          </p:nvPr>
        </p:nvSpPr>
        <p:spPr>
          <a:xfrm>
            <a:off x="685800" y="2603500"/>
            <a:ext cx="2527300" cy="4254500"/>
          </a:xfrm>
          <a:custGeom>
            <a:avLst/>
            <a:gdLst>
              <a:gd name="connsiteX0" fmla="*/ 0 w 2527300"/>
              <a:gd name="connsiteY0" fmla="*/ 0 h 4254500"/>
              <a:gd name="connsiteX1" fmla="*/ 2527300 w 2527300"/>
              <a:gd name="connsiteY1" fmla="*/ 0 h 4254500"/>
              <a:gd name="connsiteX2" fmla="*/ 2527300 w 2527300"/>
              <a:gd name="connsiteY2" fmla="*/ 4254500 h 4254500"/>
              <a:gd name="connsiteX3" fmla="*/ 0 w 2527300"/>
              <a:gd name="connsiteY3" fmla="*/ 4254500 h 4254500"/>
            </a:gdLst>
            <a:ahLst/>
            <a:cxnLst>
              <a:cxn ang="0">
                <a:pos x="connsiteX0" y="connsiteY0"/>
              </a:cxn>
              <a:cxn ang="0">
                <a:pos x="connsiteX1" y="connsiteY1"/>
              </a:cxn>
              <a:cxn ang="0">
                <a:pos x="connsiteX2" y="connsiteY2"/>
              </a:cxn>
              <a:cxn ang="0">
                <a:pos x="connsiteX3" y="connsiteY3"/>
              </a:cxn>
            </a:cxnLst>
            <a:rect l="l" t="t" r="r" b="b"/>
            <a:pathLst>
              <a:path w="2527300" h="4254500">
                <a:moveTo>
                  <a:pt x="0" y="0"/>
                </a:moveTo>
                <a:lnTo>
                  <a:pt x="2527300" y="0"/>
                </a:lnTo>
                <a:lnTo>
                  <a:pt x="2527300" y="4254500"/>
                </a:lnTo>
                <a:lnTo>
                  <a:pt x="0" y="4254500"/>
                </a:lnTo>
                <a:close/>
              </a:path>
            </a:pathLst>
          </a:custGeom>
          <a:solidFill>
            <a:schemeClr val="bg1">
              <a:lumMod val="95000"/>
            </a:schemeClr>
          </a:solidFill>
        </p:spPr>
        <p:txBody>
          <a:bodyPr rtlCol="0">
            <a:noAutofit/>
          </a:bodyPr>
          <a:lstStyle>
            <a:lvl1pPr>
              <a:defRPr sz="1200"/>
            </a:lvl1pPr>
          </a:lstStyle>
          <a:p>
            <a:pPr lvl="0"/>
            <a:endParaRPr lang="en-US" noProof="0"/>
          </a:p>
        </p:txBody>
      </p:sp>
      <p:sp>
        <p:nvSpPr>
          <p:cNvPr id="8" name="Slide Number Placeholder 5">
            <a:extLst>
              <a:ext uri="{FF2B5EF4-FFF2-40B4-BE49-F238E27FC236}">
                <a16:creationId xmlns:a16="http://schemas.microsoft.com/office/drawing/2014/main" id="{42FE49AD-DBE9-40EE-8F43-02E29D29AE83}"/>
              </a:ext>
            </a:extLst>
          </p:cNvPr>
          <p:cNvSpPr>
            <a:spLocks noGrp="1"/>
          </p:cNvSpPr>
          <p:nvPr>
            <p:ph type="sldNum" sz="quarter" idx="16"/>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6812399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66094640-DBED-415F-91F7-6A83E8909B24}"/>
              </a:ext>
            </a:extLst>
          </p:cNvPr>
          <p:cNvSpPr>
            <a:spLocks noGrp="1"/>
          </p:cNvSpPr>
          <p:nvPr>
            <p:ph type="pic" sz="quarter" idx="15"/>
          </p:nvPr>
        </p:nvSpPr>
        <p:spPr>
          <a:xfrm>
            <a:off x="8763000" y="3429000"/>
            <a:ext cx="3108960" cy="3108960"/>
          </a:xfrm>
          <a:custGeom>
            <a:avLst/>
            <a:gdLst>
              <a:gd name="connsiteX0" fmla="*/ 0 w 3108960"/>
              <a:gd name="connsiteY0" fmla="*/ 0 h 3108960"/>
              <a:gd name="connsiteX1" fmla="*/ 3108960 w 3108960"/>
              <a:gd name="connsiteY1" fmla="*/ 0 h 3108960"/>
              <a:gd name="connsiteX2" fmla="*/ 3108960 w 3108960"/>
              <a:gd name="connsiteY2" fmla="*/ 3108960 h 3108960"/>
              <a:gd name="connsiteX3" fmla="*/ 0 w 3108960"/>
              <a:gd name="connsiteY3" fmla="*/ 3108960 h 3108960"/>
            </a:gdLst>
            <a:ahLst/>
            <a:cxnLst>
              <a:cxn ang="0">
                <a:pos x="connsiteX0" y="connsiteY0"/>
              </a:cxn>
              <a:cxn ang="0">
                <a:pos x="connsiteX1" y="connsiteY1"/>
              </a:cxn>
              <a:cxn ang="0">
                <a:pos x="connsiteX2" y="connsiteY2"/>
              </a:cxn>
              <a:cxn ang="0">
                <a:pos x="connsiteX3" y="connsiteY3"/>
              </a:cxn>
            </a:cxnLst>
            <a:rect l="l" t="t" r="r" b="b"/>
            <a:pathLst>
              <a:path w="3108960" h="3108960">
                <a:moveTo>
                  <a:pt x="0" y="0"/>
                </a:moveTo>
                <a:lnTo>
                  <a:pt x="3108960" y="0"/>
                </a:lnTo>
                <a:lnTo>
                  <a:pt x="3108960" y="3108960"/>
                </a:lnTo>
                <a:lnTo>
                  <a:pt x="0" y="3108960"/>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0" name="Picture Placeholder 19">
            <a:extLst>
              <a:ext uri="{FF2B5EF4-FFF2-40B4-BE49-F238E27FC236}">
                <a16:creationId xmlns:a16="http://schemas.microsoft.com/office/drawing/2014/main" id="{9D6D07E5-16A7-42F1-B7D0-F9A2EF8FF814}"/>
              </a:ext>
            </a:extLst>
          </p:cNvPr>
          <p:cNvSpPr>
            <a:spLocks noGrp="1"/>
          </p:cNvSpPr>
          <p:nvPr>
            <p:ph type="pic" sz="quarter" idx="16"/>
          </p:nvPr>
        </p:nvSpPr>
        <p:spPr>
          <a:xfrm>
            <a:off x="5654040" y="3429000"/>
            <a:ext cx="3108960" cy="3108960"/>
          </a:xfrm>
          <a:custGeom>
            <a:avLst/>
            <a:gdLst>
              <a:gd name="connsiteX0" fmla="*/ 0 w 3108960"/>
              <a:gd name="connsiteY0" fmla="*/ 0 h 3108960"/>
              <a:gd name="connsiteX1" fmla="*/ 3108960 w 3108960"/>
              <a:gd name="connsiteY1" fmla="*/ 0 h 3108960"/>
              <a:gd name="connsiteX2" fmla="*/ 3108960 w 3108960"/>
              <a:gd name="connsiteY2" fmla="*/ 3108960 h 3108960"/>
              <a:gd name="connsiteX3" fmla="*/ 0 w 3108960"/>
              <a:gd name="connsiteY3" fmla="*/ 3108960 h 3108960"/>
            </a:gdLst>
            <a:ahLst/>
            <a:cxnLst>
              <a:cxn ang="0">
                <a:pos x="connsiteX0" y="connsiteY0"/>
              </a:cxn>
              <a:cxn ang="0">
                <a:pos x="connsiteX1" y="connsiteY1"/>
              </a:cxn>
              <a:cxn ang="0">
                <a:pos x="connsiteX2" y="connsiteY2"/>
              </a:cxn>
              <a:cxn ang="0">
                <a:pos x="connsiteX3" y="connsiteY3"/>
              </a:cxn>
            </a:cxnLst>
            <a:rect l="l" t="t" r="r" b="b"/>
            <a:pathLst>
              <a:path w="3108960" h="3108960">
                <a:moveTo>
                  <a:pt x="0" y="0"/>
                </a:moveTo>
                <a:lnTo>
                  <a:pt x="3108960" y="0"/>
                </a:lnTo>
                <a:lnTo>
                  <a:pt x="3108960" y="3108960"/>
                </a:lnTo>
                <a:lnTo>
                  <a:pt x="0" y="3108960"/>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19" name="Picture Placeholder 18">
            <a:extLst>
              <a:ext uri="{FF2B5EF4-FFF2-40B4-BE49-F238E27FC236}">
                <a16:creationId xmlns:a16="http://schemas.microsoft.com/office/drawing/2014/main" id="{B982B877-968F-4BFB-8ABC-17C33D51346F}"/>
              </a:ext>
            </a:extLst>
          </p:cNvPr>
          <p:cNvSpPr>
            <a:spLocks noGrp="1"/>
          </p:cNvSpPr>
          <p:nvPr>
            <p:ph type="pic" sz="quarter" idx="14"/>
          </p:nvPr>
        </p:nvSpPr>
        <p:spPr>
          <a:xfrm>
            <a:off x="8763000" y="320040"/>
            <a:ext cx="3108960" cy="3108960"/>
          </a:xfrm>
          <a:custGeom>
            <a:avLst/>
            <a:gdLst>
              <a:gd name="connsiteX0" fmla="*/ 0 w 3108960"/>
              <a:gd name="connsiteY0" fmla="*/ 0 h 3108960"/>
              <a:gd name="connsiteX1" fmla="*/ 3108960 w 3108960"/>
              <a:gd name="connsiteY1" fmla="*/ 0 h 3108960"/>
              <a:gd name="connsiteX2" fmla="*/ 3108960 w 3108960"/>
              <a:gd name="connsiteY2" fmla="*/ 3108960 h 3108960"/>
              <a:gd name="connsiteX3" fmla="*/ 0 w 3108960"/>
              <a:gd name="connsiteY3" fmla="*/ 3108960 h 3108960"/>
            </a:gdLst>
            <a:ahLst/>
            <a:cxnLst>
              <a:cxn ang="0">
                <a:pos x="connsiteX0" y="connsiteY0"/>
              </a:cxn>
              <a:cxn ang="0">
                <a:pos x="connsiteX1" y="connsiteY1"/>
              </a:cxn>
              <a:cxn ang="0">
                <a:pos x="connsiteX2" y="connsiteY2"/>
              </a:cxn>
              <a:cxn ang="0">
                <a:pos x="connsiteX3" y="connsiteY3"/>
              </a:cxn>
            </a:cxnLst>
            <a:rect l="l" t="t" r="r" b="b"/>
            <a:pathLst>
              <a:path w="3108960" h="3108960">
                <a:moveTo>
                  <a:pt x="0" y="0"/>
                </a:moveTo>
                <a:lnTo>
                  <a:pt x="3108960" y="0"/>
                </a:lnTo>
                <a:lnTo>
                  <a:pt x="3108960" y="3108960"/>
                </a:lnTo>
                <a:lnTo>
                  <a:pt x="0" y="3108960"/>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18" name="Picture Placeholder 17">
            <a:extLst>
              <a:ext uri="{FF2B5EF4-FFF2-40B4-BE49-F238E27FC236}">
                <a16:creationId xmlns:a16="http://schemas.microsoft.com/office/drawing/2014/main" id="{B32E8303-9F93-4BB1-B676-457E6D7C7C93}"/>
              </a:ext>
            </a:extLst>
          </p:cNvPr>
          <p:cNvSpPr>
            <a:spLocks noGrp="1"/>
          </p:cNvSpPr>
          <p:nvPr>
            <p:ph type="pic" sz="quarter" idx="13"/>
          </p:nvPr>
        </p:nvSpPr>
        <p:spPr>
          <a:xfrm>
            <a:off x="5654040" y="320040"/>
            <a:ext cx="3108960" cy="3108960"/>
          </a:xfrm>
          <a:custGeom>
            <a:avLst/>
            <a:gdLst>
              <a:gd name="connsiteX0" fmla="*/ 0 w 3108960"/>
              <a:gd name="connsiteY0" fmla="*/ 0 h 3108960"/>
              <a:gd name="connsiteX1" fmla="*/ 3108960 w 3108960"/>
              <a:gd name="connsiteY1" fmla="*/ 0 h 3108960"/>
              <a:gd name="connsiteX2" fmla="*/ 3108960 w 3108960"/>
              <a:gd name="connsiteY2" fmla="*/ 3108960 h 3108960"/>
              <a:gd name="connsiteX3" fmla="*/ 0 w 3108960"/>
              <a:gd name="connsiteY3" fmla="*/ 3108960 h 3108960"/>
            </a:gdLst>
            <a:ahLst/>
            <a:cxnLst>
              <a:cxn ang="0">
                <a:pos x="connsiteX0" y="connsiteY0"/>
              </a:cxn>
              <a:cxn ang="0">
                <a:pos x="connsiteX1" y="connsiteY1"/>
              </a:cxn>
              <a:cxn ang="0">
                <a:pos x="connsiteX2" y="connsiteY2"/>
              </a:cxn>
              <a:cxn ang="0">
                <a:pos x="connsiteX3" y="connsiteY3"/>
              </a:cxn>
            </a:cxnLst>
            <a:rect l="l" t="t" r="r" b="b"/>
            <a:pathLst>
              <a:path w="3108960" h="3108960">
                <a:moveTo>
                  <a:pt x="0" y="0"/>
                </a:moveTo>
                <a:lnTo>
                  <a:pt x="3108960" y="0"/>
                </a:lnTo>
                <a:lnTo>
                  <a:pt x="3108960" y="3108960"/>
                </a:lnTo>
                <a:lnTo>
                  <a:pt x="0" y="3108960"/>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 name="Date Placeholder 1"/>
          <p:cNvSpPr>
            <a:spLocks noGrp="1"/>
          </p:cNvSpPr>
          <p:nvPr>
            <p:ph type="dt" sz="half" idx="10"/>
          </p:nvPr>
        </p:nvSpPr>
        <p:spPr/>
        <p:txBody>
          <a:bodyPr/>
          <a:lstStyle/>
          <a:p>
            <a:fld id="{B36432A2-F2A1-4711-83EB-76963F1EB0F4}"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509F5D-F7E2-4B13-85A0-990AE6EEC941}" type="slidenum">
              <a:rPr lang="en-US" smtClean="0"/>
              <a:t>‹#›</a:t>
            </a:fld>
            <a:endParaRPr lang="en-US"/>
          </a:p>
        </p:txBody>
      </p:sp>
    </p:spTree>
    <p:extLst>
      <p:ext uri="{BB962C8B-B14F-4D97-AF65-F5344CB8AC3E}">
        <p14:creationId xmlns:p14="http://schemas.microsoft.com/office/powerpoint/2010/main" val="4021217470"/>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2_Blank">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D96EAD14-92F3-4756-9ED8-B33FCA08BA0F}"/>
              </a:ext>
            </a:extLst>
          </p:cNvPr>
          <p:cNvSpPr>
            <a:spLocks noGrp="1"/>
          </p:cNvSpPr>
          <p:nvPr>
            <p:ph type="pic" sz="quarter" idx="16"/>
          </p:nvPr>
        </p:nvSpPr>
        <p:spPr>
          <a:xfrm>
            <a:off x="320040" y="320040"/>
            <a:ext cx="5775960" cy="3108960"/>
          </a:xfrm>
          <a:custGeom>
            <a:avLst/>
            <a:gdLst>
              <a:gd name="connsiteX0" fmla="*/ 0 w 5775960"/>
              <a:gd name="connsiteY0" fmla="*/ 0 h 3108960"/>
              <a:gd name="connsiteX1" fmla="*/ 5775960 w 5775960"/>
              <a:gd name="connsiteY1" fmla="*/ 0 h 3108960"/>
              <a:gd name="connsiteX2" fmla="*/ 5775960 w 5775960"/>
              <a:gd name="connsiteY2" fmla="*/ 3108960 h 3108960"/>
              <a:gd name="connsiteX3" fmla="*/ 0 w 5775960"/>
              <a:gd name="connsiteY3" fmla="*/ 3108960 h 3108960"/>
            </a:gdLst>
            <a:ahLst/>
            <a:cxnLst>
              <a:cxn ang="0">
                <a:pos x="connsiteX0" y="connsiteY0"/>
              </a:cxn>
              <a:cxn ang="0">
                <a:pos x="connsiteX1" y="connsiteY1"/>
              </a:cxn>
              <a:cxn ang="0">
                <a:pos x="connsiteX2" y="connsiteY2"/>
              </a:cxn>
              <a:cxn ang="0">
                <a:pos x="connsiteX3" y="connsiteY3"/>
              </a:cxn>
            </a:cxnLst>
            <a:rect l="l" t="t" r="r" b="b"/>
            <a:pathLst>
              <a:path w="5775960" h="3108960">
                <a:moveTo>
                  <a:pt x="0" y="0"/>
                </a:moveTo>
                <a:lnTo>
                  <a:pt x="5775960" y="0"/>
                </a:lnTo>
                <a:lnTo>
                  <a:pt x="5775960" y="3108960"/>
                </a:lnTo>
                <a:lnTo>
                  <a:pt x="0" y="3108960"/>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6" name="Picture Placeholder 25">
            <a:extLst>
              <a:ext uri="{FF2B5EF4-FFF2-40B4-BE49-F238E27FC236}">
                <a16:creationId xmlns:a16="http://schemas.microsoft.com/office/drawing/2014/main" id="{9D4E5BCF-C037-466C-8E4B-3BFE53D644CA}"/>
              </a:ext>
            </a:extLst>
          </p:cNvPr>
          <p:cNvSpPr>
            <a:spLocks noGrp="1"/>
          </p:cNvSpPr>
          <p:nvPr>
            <p:ph type="pic" sz="quarter" idx="17"/>
          </p:nvPr>
        </p:nvSpPr>
        <p:spPr>
          <a:xfrm>
            <a:off x="320040" y="3429000"/>
            <a:ext cx="5775960" cy="3108960"/>
          </a:xfrm>
          <a:custGeom>
            <a:avLst/>
            <a:gdLst>
              <a:gd name="connsiteX0" fmla="*/ 0 w 5775960"/>
              <a:gd name="connsiteY0" fmla="*/ 0 h 3108960"/>
              <a:gd name="connsiteX1" fmla="*/ 5775960 w 5775960"/>
              <a:gd name="connsiteY1" fmla="*/ 0 h 3108960"/>
              <a:gd name="connsiteX2" fmla="*/ 5775960 w 5775960"/>
              <a:gd name="connsiteY2" fmla="*/ 3108960 h 3108960"/>
              <a:gd name="connsiteX3" fmla="*/ 0 w 5775960"/>
              <a:gd name="connsiteY3" fmla="*/ 3108960 h 3108960"/>
            </a:gdLst>
            <a:ahLst/>
            <a:cxnLst>
              <a:cxn ang="0">
                <a:pos x="connsiteX0" y="connsiteY0"/>
              </a:cxn>
              <a:cxn ang="0">
                <a:pos x="connsiteX1" y="connsiteY1"/>
              </a:cxn>
              <a:cxn ang="0">
                <a:pos x="connsiteX2" y="connsiteY2"/>
              </a:cxn>
              <a:cxn ang="0">
                <a:pos x="connsiteX3" y="connsiteY3"/>
              </a:cxn>
            </a:cxnLst>
            <a:rect l="l" t="t" r="r" b="b"/>
            <a:pathLst>
              <a:path w="5775960" h="3108960">
                <a:moveTo>
                  <a:pt x="0" y="0"/>
                </a:moveTo>
                <a:lnTo>
                  <a:pt x="5775960" y="0"/>
                </a:lnTo>
                <a:lnTo>
                  <a:pt x="5775960" y="3108960"/>
                </a:lnTo>
                <a:lnTo>
                  <a:pt x="0" y="3108960"/>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3" name="Picture Placeholder 22">
            <a:extLst>
              <a:ext uri="{FF2B5EF4-FFF2-40B4-BE49-F238E27FC236}">
                <a16:creationId xmlns:a16="http://schemas.microsoft.com/office/drawing/2014/main" id="{32A20021-DBBA-4DA4-B50E-436AE6D80FA9}"/>
              </a:ext>
            </a:extLst>
          </p:cNvPr>
          <p:cNvSpPr>
            <a:spLocks noGrp="1"/>
          </p:cNvSpPr>
          <p:nvPr>
            <p:ph type="pic" sz="quarter" idx="14"/>
          </p:nvPr>
        </p:nvSpPr>
        <p:spPr>
          <a:xfrm>
            <a:off x="6096000" y="320040"/>
            <a:ext cx="5775960" cy="3108960"/>
          </a:xfrm>
          <a:custGeom>
            <a:avLst/>
            <a:gdLst>
              <a:gd name="connsiteX0" fmla="*/ 0 w 5775960"/>
              <a:gd name="connsiteY0" fmla="*/ 0 h 3108960"/>
              <a:gd name="connsiteX1" fmla="*/ 5775960 w 5775960"/>
              <a:gd name="connsiteY1" fmla="*/ 0 h 3108960"/>
              <a:gd name="connsiteX2" fmla="*/ 5775960 w 5775960"/>
              <a:gd name="connsiteY2" fmla="*/ 3108960 h 3108960"/>
              <a:gd name="connsiteX3" fmla="*/ 0 w 5775960"/>
              <a:gd name="connsiteY3" fmla="*/ 3108960 h 3108960"/>
            </a:gdLst>
            <a:ahLst/>
            <a:cxnLst>
              <a:cxn ang="0">
                <a:pos x="connsiteX0" y="connsiteY0"/>
              </a:cxn>
              <a:cxn ang="0">
                <a:pos x="connsiteX1" y="connsiteY1"/>
              </a:cxn>
              <a:cxn ang="0">
                <a:pos x="connsiteX2" y="connsiteY2"/>
              </a:cxn>
              <a:cxn ang="0">
                <a:pos x="connsiteX3" y="connsiteY3"/>
              </a:cxn>
            </a:cxnLst>
            <a:rect l="l" t="t" r="r" b="b"/>
            <a:pathLst>
              <a:path w="5775960" h="3108960">
                <a:moveTo>
                  <a:pt x="0" y="0"/>
                </a:moveTo>
                <a:lnTo>
                  <a:pt x="5775960" y="0"/>
                </a:lnTo>
                <a:lnTo>
                  <a:pt x="5775960" y="3108960"/>
                </a:lnTo>
                <a:lnTo>
                  <a:pt x="0" y="3108960"/>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5" name="Picture Placeholder 24">
            <a:extLst>
              <a:ext uri="{FF2B5EF4-FFF2-40B4-BE49-F238E27FC236}">
                <a16:creationId xmlns:a16="http://schemas.microsoft.com/office/drawing/2014/main" id="{82CB3C1C-5A35-4D71-977F-48D311BE3E57}"/>
              </a:ext>
            </a:extLst>
          </p:cNvPr>
          <p:cNvSpPr>
            <a:spLocks noGrp="1"/>
          </p:cNvSpPr>
          <p:nvPr>
            <p:ph type="pic" sz="quarter" idx="15"/>
          </p:nvPr>
        </p:nvSpPr>
        <p:spPr>
          <a:xfrm>
            <a:off x="6096000" y="3429000"/>
            <a:ext cx="5775960" cy="3108960"/>
          </a:xfrm>
          <a:custGeom>
            <a:avLst/>
            <a:gdLst>
              <a:gd name="connsiteX0" fmla="*/ 0 w 5775960"/>
              <a:gd name="connsiteY0" fmla="*/ 0 h 3108960"/>
              <a:gd name="connsiteX1" fmla="*/ 5775960 w 5775960"/>
              <a:gd name="connsiteY1" fmla="*/ 0 h 3108960"/>
              <a:gd name="connsiteX2" fmla="*/ 5775960 w 5775960"/>
              <a:gd name="connsiteY2" fmla="*/ 3108960 h 3108960"/>
              <a:gd name="connsiteX3" fmla="*/ 0 w 5775960"/>
              <a:gd name="connsiteY3" fmla="*/ 3108960 h 3108960"/>
            </a:gdLst>
            <a:ahLst/>
            <a:cxnLst>
              <a:cxn ang="0">
                <a:pos x="connsiteX0" y="connsiteY0"/>
              </a:cxn>
              <a:cxn ang="0">
                <a:pos x="connsiteX1" y="connsiteY1"/>
              </a:cxn>
              <a:cxn ang="0">
                <a:pos x="connsiteX2" y="connsiteY2"/>
              </a:cxn>
              <a:cxn ang="0">
                <a:pos x="connsiteX3" y="connsiteY3"/>
              </a:cxn>
            </a:cxnLst>
            <a:rect l="l" t="t" r="r" b="b"/>
            <a:pathLst>
              <a:path w="5775960" h="3108960">
                <a:moveTo>
                  <a:pt x="0" y="0"/>
                </a:moveTo>
                <a:lnTo>
                  <a:pt x="5775960" y="0"/>
                </a:lnTo>
                <a:lnTo>
                  <a:pt x="5775960" y="3108960"/>
                </a:lnTo>
                <a:lnTo>
                  <a:pt x="0" y="3108960"/>
                </a:ln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 name="Date Placeholder 1"/>
          <p:cNvSpPr>
            <a:spLocks noGrp="1"/>
          </p:cNvSpPr>
          <p:nvPr>
            <p:ph type="dt" sz="half" idx="10"/>
          </p:nvPr>
        </p:nvSpPr>
        <p:spPr/>
        <p:txBody>
          <a:bodyPr/>
          <a:lstStyle/>
          <a:p>
            <a:fld id="{FA5FFA8B-3040-4481-874A-097A2518308A}"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509F5D-F7E2-4B13-85A0-990AE6EEC941}" type="slidenum">
              <a:rPr lang="en-US" smtClean="0"/>
              <a:t>‹#›</a:t>
            </a:fld>
            <a:endParaRPr lang="en-US"/>
          </a:p>
        </p:txBody>
      </p:sp>
    </p:spTree>
    <p:extLst>
      <p:ext uri="{BB962C8B-B14F-4D97-AF65-F5344CB8AC3E}">
        <p14:creationId xmlns:p14="http://schemas.microsoft.com/office/powerpoint/2010/main" val="3345046306"/>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3">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ADED4126-C3FB-4228-97BE-05DDB0133852}"/>
              </a:ext>
            </a:extLst>
          </p:cNvPr>
          <p:cNvSpPr>
            <a:spLocks noGrp="1"/>
          </p:cNvSpPr>
          <p:nvPr>
            <p:ph type="pic" sz="quarter" idx="25"/>
          </p:nvPr>
        </p:nvSpPr>
        <p:spPr>
          <a:xfrm>
            <a:off x="3492843" y="3931938"/>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7" name="Picture Placeholder 46">
            <a:extLst>
              <a:ext uri="{FF2B5EF4-FFF2-40B4-BE49-F238E27FC236}">
                <a16:creationId xmlns:a16="http://schemas.microsoft.com/office/drawing/2014/main" id="{8C575F5B-47F4-43B4-8AEB-2C42B3AFFE53}"/>
              </a:ext>
            </a:extLst>
          </p:cNvPr>
          <p:cNvSpPr>
            <a:spLocks noGrp="1"/>
          </p:cNvSpPr>
          <p:nvPr>
            <p:ph type="pic" sz="quarter" idx="26"/>
          </p:nvPr>
        </p:nvSpPr>
        <p:spPr>
          <a:xfrm>
            <a:off x="6185585" y="3931938"/>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8" name="Picture Placeholder 47">
            <a:extLst>
              <a:ext uri="{FF2B5EF4-FFF2-40B4-BE49-F238E27FC236}">
                <a16:creationId xmlns:a16="http://schemas.microsoft.com/office/drawing/2014/main" id="{71C85F41-E610-4A01-A3BB-97AFA751CA23}"/>
              </a:ext>
            </a:extLst>
          </p:cNvPr>
          <p:cNvSpPr>
            <a:spLocks noGrp="1"/>
          </p:cNvSpPr>
          <p:nvPr>
            <p:ph type="pic" sz="quarter" idx="27"/>
          </p:nvPr>
        </p:nvSpPr>
        <p:spPr>
          <a:xfrm>
            <a:off x="8878326" y="3931938"/>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9" name="Picture Placeholder 48">
            <a:extLst>
              <a:ext uri="{FF2B5EF4-FFF2-40B4-BE49-F238E27FC236}">
                <a16:creationId xmlns:a16="http://schemas.microsoft.com/office/drawing/2014/main" id="{CA4950EE-8961-4BD5-BD35-95E34189F01B}"/>
              </a:ext>
            </a:extLst>
          </p:cNvPr>
          <p:cNvSpPr>
            <a:spLocks noGrp="1"/>
          </p:cNvSpPr>
          <p:nvPr>
            <p:ph type="pic" sz="quarter" idx="28"/>
          </p:nvPr>
        </p:nvSpPr>
        <p:spPr>
          <a:xfrm>
            <a:off x="800101" y="3931938"/>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3" name="Picture Placeholder 42">
            <a:extLst>
              <a:ext uri="{FF2B5EF4-FFF2-40B4-BE49-F238E27FC236}">
                <a16:creationId xmlns:a16="http://schemas.microsoft.com/office/drawing/2014/main" id="{7AB1CF83-5012-4FCA-8355-CACD6BDB1024}"/>
              </a:ext>
            </a:extLst>
          </p:cNvPr>
          <p:cNvSpPr>
            <a:spLocks noGrp="1"/>
          </p:cNvSpPr>
          <p:nvPr>
            <p:ph type="pic" sz="quarter" idx="22"/>
          </p:nvPr>
        </p:nvSpPr>
        <p:spPr>
          <a:xfrm>
            <a:off x="3492843" y="189036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4" name="Picture Placeholder 43">
            <a:extLst>
              <a:ext uri="{FF2B5EF4-FFF2-40B4-BE49-F238E27FC236}">
                <a16:creationId xmlns:a16="http://schemas.microsoft.com/office/drawing/2014/main" id="{DA705D39-1F6E-461A-9C0B-1B74EA88E5CA}"/>
              </a:ext>
            </a:extLst>
          </p:cNvPr>
          <p:cNvSpPr>
            <a:spLocks noGrp="1"/>
          </p:cNvSpPr>
          <p:nvPr>
            <p:ph type="pic" sz="quarter" idx="23"/>
          </p:nvPr>
        </p:nvSpPr>
        <p:spPr>
          <a:xfrm>
            <a:off x="6185585" y="189036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5" name="Picture Placeholder 44">
            <a:extLst>
              <a:ext uri="{FF2B5EF4-FFF2-40B4-BE49-F238E27FC236}">
                <a16:creationId xmlns:a16="http://schemas.microsoft.com/office/drawing/2014/main" id="{D40A2BFA-FA23-4DB9-A4D1-00FD102CE6E5}"/>
              </a:ext>
            </a:extLst>
          </p:cNvPr>
          <p:cNvSpPr>
            <a:spLocks noGrp="1"/>
          </p:cNvSpPr>
          <p:nvPr>
            <p:ph type="pic" sz="quarter" idx="24"/>
          </p:nvPr>
        </p:nvSpPr>
        <p:spPr>
          <a:xfrm>
            <a:off x="8878326" y="189036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42" name="Picture Placeholder 41">
            <a:extLst>
              <a:ext uri="{FF2B5EF4-FFF2-40B4-BE49-F238E27FC236}">
                <a16:creationId xmlns:a16="http://schemas.microsoft.com/office/drawing/2014/main" id="{48D6C942-265D-41F7-8402-B78250CD59C7}"/>
              </a:ext>
            </a:extLst>
          </p:cNvPr>
          <p:cNvSpPr>
            <a:spLocks noGrp="1"/>
          </p:cNvSpPr>
          <p:nvPr>
            <p:ph type="pic" sz="quarter" idx="21"/>
          </p:nvPr>
        </p:nvSpPr>
        <p:spPr>
          <a:xfrm>
            <a:off x="800101" y="1890367"/>
            <a:ext cx="2513575" cy="1858978"/>
          </a:xfrm>
          <a:custGeom>
            <a:avLst/>
            <a:gdLst>
              <a:gd name="connsiteX0" fmla="*/ 0 w 2513575"/>
              <a:gd name="connsiteY0" fmla="*/ 0 h 1858978"/>
              <a:gd name="connsiteX1" fmla="*/ 2513575 w 2513575"/>
              <a:gd name="connsiteY1" fmla="*/ 0 h 1858978"/>
              <a:gd name="connsiteX2" fmla="*/ 2513575 w 2513575"/>
              <a:gd name="connsiteY2" fmla="*/ 1858978 h 1858978"/>
              <a:gd name="connsiteX3" fmla="*/ 0 w 2513575"/>
              <a:gd name="connsiteY3" fmla="*/ 1858978 h 1858978"/>
            </a:gdLst>
            <a:ahLst/>
            <a:cxnLst>
              <a:cxn ang="0">
                <a:pos x="connsiteX0" y="connsiteY0"/>
              </a:cxn>
              <a:cxn ang="0">
                <a:pos x="connsiteX1" y="connsiteY1"/>
              </a:cxn>
              <a:cxn ang="0">
                <a:pos x="connsiteX2" y="connsiteY2"/>
              </a:cxn>
              <a:cxn ang="0">
                <a:pos x="connsiteX3" y="connsiteY3"/>
              </a:cxn>
            </a:cxnLst>
            <a:rect l="l" t="t" r="r" b="b"/>
            <a:pathLst>
              <a:path w="2513575" h="1858978">
                <a:moveTo>
                  <a:pt x="0" y="0"/>
                </a:moveTo>
                <a:lnTo>
                  <a:pt x="2513575" y="0"/>
                </a:lnTo>
                <a:lnTo>
                  <a:pt x="2513575" y="1858978"/>
                </a:lnTo>
                <a:lnTo>
                  <a:pt x="0" y="1858978"/>
                </a:lnTo>
                <a:close/>
              </a:path>
            </a:pathLst>
          </a:custGeom>
          <a:solidFill>
            <a:schemeClr val="bg1">
              <a:lumMod val="95000"/>
            </a:schemeClr>
          </a:solidFill>
        </p:spPr>
        <p:txBody>
          <a:bodyPr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10" name="Date Placeholder 3">
            <a:extLst>
              <a:ext uri="{FF2B5EF4-FFF2-40B4-BE49-F238E27FC236}">
                <a16:creationId xmlns:a16="http://schemas.microsoft.com/office/drawing/2014/main" id="{172895A6-E50D-4BB0-979D-B669CC8734EA}"/>
              </a:ext>
            </a:extLst>
          </p:cNvPr>
          <p:cNvSpPr>
            <a:spLocks noGrp="1"/>
          </p:cNvSpPr>
          <p:nvPr>
            <p:ph type="dt" sz="half" idx="29"/>
          </p:nvPr>
        </p:nvSpPr>
        <p:spPr/>
        <p:txBody>
          <a:bodyPr/>
          <a:lstStyle>
            <a:lvl1pPr>
              <a:defRPr/>
            </a:lvl1pPr>
          </a:lstStyle>
          <a:p>
            <a:pPr>
              <a:defRPr/>
            </a:pPr>
            <a:fld id="{B633C097-F342-4D02-A3CE-A66244B6B909}" type="datetime1">
              <a:rPr lang="en-US" smtClean="0"/>
              <a:t>4/15/2021</a:t>
            </a:fld>
            <a:endParaRPr lang="en-US"/>
          </a:p>
        </p:txBody>
      </p:sp>
      <p:sp>
        <p:nvSpPr>
          <p:cNvPr id="11" name="Footer Placeholder 4">
            <a:extLst>
              <a:ext uri="{FF2B5EF4-FFF2-40B4-BE49-F238E27FC236}">
                <a16:creationId xmlns:a16="http://schemas.microsoft.com/office/drawing/2014/main" id="{86644B72-F306-4887-AE91-499807148D43}"/>
              </a:ext>
            </a:extLst>
          </p:cNvPr>
          <p:cNvSpPr>
            <a:spLocks noGrp="1"/>
          </p:cNvSpPr>
          <p:nvPr>
            <p:ph type="ftr" sz="quarter" idx="30"/>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1540A242-7204-49FF-B340-C962255166E9}"/>
              </a:ext>
            </a:extLst>
          </p:cNvPr>
          <p:cNvSpPr>
            <a:spLocks noGrp="1"/>
          </p:cNvSpPr>
          <p:nvPr>
            <p:ph type="sldNum" sz="quarter" idx="31"/>
          </p:nvPr>
        </p:nvSpPr>
        <p:spPr/>
        <p:txBody>
          <a:bodyPr/>
          <a:lstStyle>
            <a:lvl1pPr>
              <a:defRPr/>
            </a:lvl1pPr>
          </a:lstStyle>
          <a:p>
            <a:pPr>
              <a:defRPr/>
            </a:pPr>
            <a:fld id="{EB43D685-B443-4DF7-AEBC-0AF979082422}" type="slidenum">
              <a:rPr lang="en-US"/>
              <a:pPr>
                <a:defRPr/>
              </a:pPr>
              <a:t>‹#›</a:t>
            </a:fld>
            <a:endParaRPr lang="en-US"/>
          </a:p>
        </p:txBody>
      </p:sp>
      <p:sp>
        <p:nvSpPr>
          <p:cNvPr id="13" name="Title 1">
            <a:extLst>
              <a:ext uri="{FF2B5EF4-FFF2-40B4-BE49-F238E27FC236}">
                <a16:creationId xmlns:a16="http://schemas.microsoft.com/office/drawing/2014/main" id="{B0BE2FFD-21A3-404C-980F-F8A1B1CD29CC}"/>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2575081F-B663-40DE-B40F-970BCAE871CD}"/>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91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80576D51-C172-464B-831A-4F7E459508CC}"/>
              </a:ext>
            </a:extLst>
          </p:cNvPr>
          <p:cNvSpPr>
            <a:spLocks noGrp="1"/>
          </p:cNvSpPr>
          <p:nvPr>
            <p:ph type="pic" sz="quarter" idx="22"/>
          </p:nvPr>
        </p:nvSpPr>
        <p:spPr>
          <a:xfrm rot="20700000">
            <a:off x="4081956" y="4505050"/>
            <a:ext cx="2331452" cy="1766795"/>
          </a:xfrm>
          <a:custGeom>
            <a:avLst/>
            <a:gdLst>
              <a:gd name="connsiteX0" fmla="*/ 2304076 w 2331452"/>
              <a:gd name="connsiteY0" fmla="*/ 3523 h 1766795"/>
              <a:gd name="connsiteX1" fmla="*/ 2331452 w 2331452"/>
              <a:gd name="connsiteY1" fmla="*/ 44824 h 1766795"/>
              <a:gd name="connsiteX2" fmla="*/ 2331452 w 2331452"/>
              <a:gd name="connsiteY2" fmla="*/ 1721971 h 1766795"/>
              <a:gd name="connsiteX3" fmla="*/ 2286629 w 2331452"/>
              <a:gd name="connsiteY3" fmla="*/ 1766795 h 1766795"/>
              <a:gd name="connsiteX4" fmla="*/ 44825 w 2331452"/>
              <a:gd name="connsiteY4" fmla="*/ 1766795 h 1766795"/>
              <a:gd name="connsiteX5" fmla="*/ 0 w 2331452"/>
              <a:gd name="connsiteY5" fmla="*/ 1721971 h 1766795"/>
              <a:gd name="connsiteX6" fmla="*/ 0 w 2331452"/>
              <a:gd name="connsiteY6" fmla="*/ 44825 h 1766795"/>
              <a:gd name="connsiteX7" fmla="*/ 44825 w 2331452"/>
              <a:gd name="connsiteY7" fmla="*/ 1 h 1766795"/>
              <a:gd name="connsiteX8" fmla="*/ 2286628 w 2331452"/>
              <a:gd name="connsiteY8" fmla="*/ 1 h 1766795"/>
              <a:gd name="connsiteX9" fmla="*/ 2304076 w 2331452"/>
              <a:gd name="connsiteY9" fmla="*/ 3523 h 17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452" h="1766795">
                <a:moveTo>
                  <a:pt x="2304076" y="3523"/>
                </a:moveTo>
                <a:cubicBezTo>
                  <a:pt x="2320164" y="10327"/>
                  <a:pt x="2331452" y="26257"/>
                  <a:pt x="2331452" y="44824"/>
                </a:cubicBezTo>
                <a:lnTo>
                  <a:pt x="2331452" y="1721971"/>
                </a:lnTo>
                <a:cubicBezTo>
                  <a:pt x="2331452" y="1746727"/>
                  <a:pt x="2311384" y="1766795"/>
                  <a:pt x="2286629" y="1766795"/>
                </a:cubicBezTo>
                <a:lnTo>
                  <a:pt x="44825" y="1766795"/>
                </a:lnTo>
                <a:cubicBezTo>
                  <a:pt x="20068" y="1766795"/>
                  <a:pt x="1" y="1746728"/>
                  <a:pt x="0" y="1721971"/>
                </a:cubicBezTo>
                <a:lnTo>
                  <a:pt x="0" y="44825"/>
                </a:lnTo>
                <a:cubicBezTo>
                  <a:pt x="0" y="20069"/>
                  <a:pt x="20068" y="0"/>
                  <a:pt x="44825" y="1"/>
                </a:cubicBezTo>
                <a:lnTo>
                  <a:pt x="2286628" y="1"/>
                </a:lnTo>
                <a:cubicBezTo>
                  <a:pt x="2292817" y="0"/>
                  <a:pt x="2298713" y="1255"/>
                  <a:pt x="2304076" y="3523"/>
                </a:cubicBez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1" name="Picture Placeholder 20">
            <a:extLst>
              <a:ext uri="{FF2B5EF4-FFF2-40B4-BE49-F238E27FC236}">
                <a16:creationId xmlns:a16="http://schemas.microsoft.com/office/drawing/2014/main" id="{B1FD8077-A145-4284-B972-1713EC4148E2}"/>
              </a:ext>
            </a:extLst>
          </p:cNvPr>
          <p:cNvSpPr>
            <a:spLocks noGrp="1"/>
          </p:cNvSpPr>
          <p:nvPr>
            <p:ph type="pic" sz="quarter" idx="20"/>
          </p:nvPr>
        </p:nvSpPr>
        <p:spPr>
          <a:xfrm rot="20700000">
            <a:off x="5619634" y="651239"/>
            <a:ext cx="2331453" cy="1766795"/>
          </a:xfrm>
          <a:custGeom>
            <a:avLst/>
            <a:gdLst>
              <a:gd name="connsiteX0" fmla="*/ 2304077 w 2331453"/>
              <a:gd name="connsiteY0" fmla="*/ 3522 h 1766795"/>
              <a:gd name="connsiteX1" fmla="*/ 2331453 w 2331453"/>
              <a:gd name="connsiteY1" fmla="*/ 44824 h 1766795"/>
              <a:gd name="connsiteX2" fmla="*/ 2331453 w 2331453"/>
              <a:gd name="connsiteY2" fmla="*/ 1721971 h 1766795"/>
              <a:gd name="connsiteX3" fmla="*/ 2286630 w 2331453"/>
              <a:gd name="connsiteY3" fmla="*/ 1766795 h 1766795"/>
              <a:gd name="connsiteX4" fmla="*/ 44824 w 2331453"/>
              <a:gd name="connsiteY4" fmla="*/ 1766794 h 1766795"/>
              <a:gd name="connsiteX5" fmla="*/ 0 w 2331453"/>
              <a:gd name="connsiteY5" fmla="*/ 1721971 h 1766795"/>
              <a:gd name="connsiteX6" fmla="*/ 0 w 2331453"/>
              <a:gd name="connsiteY6" fmla="*/ 44824 h 1766795"/>
              <a:gd name="connsiteX7" fmla="*/ 44824 w 2331453"/>
              <a:gd name="connsiteY7" fmla="*/ 0 h 1766795"/>
              <a:gd name="connsiteX8" fmla="*/ 2286629 w 2331453"/>
              <a:gd name="connsiteY8" fmla="*/ 0 h 1766795"/>
              <a:gd name="connsiteX9" fmla="*/ 2304077 w 2331453"/>
              <a:gd name="connsiteY9" fmla="*/ 3522 h 17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453" h="1766795">
                <a:moveTo>
                  <a:pt x="2304077" y="3522"/>
                </a:moveTo>
                <a:cubicBezTo>
                  <a:pt x="2320165" y="10327"/>
                  <a:pt x="2331453" y="26257"/>
                  <a:pt x="2331453" y="44824"/>
                </a:cubicBezTo>
                <a:lnTo>
                  <a:pt x="2331453" y="1721971"/>
                </a:lnTo>
                <a:cubicBezTo>
                  <a:pt x="2331453" y="1746727"/>
                  <a:pt x="2311385" y="1766794"/>
                  <a:pt x="2286630" y="1766795"/>
                </a:cubicBezTo>
                <a:lnTo>
                  <a:pt x="44824" y="1766794"/>
                </a:lnTo>
                <a:cubicBezTo>
                  <a:pt x="20068" y="1766795"/>
                  <a:pt x="1" y="1746727"/>
                  <a:pt x="0" y="1721971"/>
                </a:cubicBezTo>
                <a:lnTo>
                  <a:pt x="0" y="44824"/>
                </a:lnTo>
                <a:cubicBezTo>
                  <a:pt x="0" y="20068"/>
                  <a:pt x="20069" y="0"/>
                  <a:pt x="44824" y="0"/>
                </a:cubicBezTo>
                <a:lnTo>
                  <a:pt x="2286629" y="0"/>
                </a:lnTo>
                <a:cubicBezTo>
                  <a:pt x="2292818" y="0"/>
                  <a:pt x="2298714" y="1254"/>
                  <a:pt x="2304077" y="3522"/>
                </a:cubicBez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6" name="Picture Placeholder 25">
            <a:extLst>
              <a:ext uri="{FF2B5EF4-FFF2-40B4-BE49-F238E27FC236}">
                <a16:creationId xmlns:a16="http://schemas.microsoft.com/office/drawing/2014/main" id="{57B2984D-4587-4C71-9B44-4D66F0E06021}"/>
              </a:ext>
            </a:extLst>
          </p:cNvPr>
          <p:cNvSpPr>
            <a:spLocks noGrp="1"/>
          </p:cNvSpPr>
          <p:nvPr>
            <p:ph type="pic" sz="quarter" idx="21"/>
          </p:nvPr>
        </p:nvSpPr>
        <p:spPr>
          <a:xfrm rot="20700000">
            <a:off x="6114856" y="2516575"/>
            <a:ext cx="2331453" cy="1766795"/>
          </a:xfrm>
          <a:custGeom>
            <a:avLst/>
            <a:gdLst>
              <a:gd name="connsiteX0" fmla="*/ 2304077 w 2331453"/>
              <a:gd name="connsiteY0" fmla="*/ 3522 h 1766795"/>
              <a:gd name="connsiteX1" fmla="*/ 2331453 w 2331453"/>
              <a:gd name="connsiteY1" fmla="*/ 44824 h 1766795"/>
              <a:gd name="connsiteX2" fmla="*/ 2331453 w 2331453"/>
              <a:gd name="connsiteY2" fmla="*/ 1721971 h 1766795"/>
              <a:gd name="connsiteX3" fmla="*/ 2286629 w 2331453"/>
              <a:gd name="connsiteY3" fmla="*/ 1766795 h 1766795"/>
              <a:gd name="connsiteX4" fmla="*/ 44824 w 2331453"/>
              <a:gd name="connsiteY4" fmla="*/ 1766795 h 1766795"/>
              <a:gd name="connsiteX5" fmla="*/ 0 w 2331453"/>
              <a:gd name="connsiteY5" fmla="*/ 1721971 h 1766795"/>
              <a:gd name="connsiteX6" fmla="*/ 0 w 2331453"/>
              <a:gd name="connsiteY6" fmla="*/ 44824 h 1766795"/>
              <a:gd name="connsiteX7" fmla="*/ 44824 w 2331453"/>
              <a:gd name="connsiteY7" fmla="*/ 0 h 1766795"/>
              <a:gd name="connsiteX8" fmla="*/ 2286629 w 2331453"/>
              <a:gd name="connsiteY8" fmla="*/ 0 h 1766795"/>
              <a:gd name="connsiteX9" fmla="*/ 2304077 w 2331453"/>
              <a:gd name="connsiteY9" fmla="*/ 3522 h 17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453" h="1766795">
                <a:moveTo>
                  <a:pt x="2304077" y="3522"/>
                </a:moveTo>
                <a:cubicBezTo>
                  <a:pt x="2320165" y="10327"/>
                  <a:pt x="2331453" y="26257"/>
                  <a:pt x="2331453" y="44824"/>
                </a:cubicBezTo>
                <a:lnTo>
                  <a:pt x="2331453" y="1721971"/>
                </a:lnTo>
                <a:cubicBezTo>
                  <a:pt x="2331453" y="1746727"/>
                  <a:pt x="2311385" y="1766795"/>
                  <a:pt x="2286629" y="1766795"/>
                </a:cubicBezTo>
                <a:lnTo>
                  <a:pt x="44824" y="1766795"/>
                </a:lnTo>
                <a:cubicBezTo>
                  <a:pt x="20068" y="1766795"/>
                  <a:pt x="0" y="1746727"/>
                  <a:pt x="0" y="1721971"/>
                </a:cubicBezTo>
                <a:lnTo>
                  <a:pt x="0" y="44824"/>
                </a:lnTo>
                <a:cubicBezTo>
                  <a:pt x="0" y="20068"/>
                  <a:pt x="20068" y="0"/>
                  <a:pt x="44824" y="0"/>
                </a:cubicBezTo>
                <a:lnTo>
                  <a:pt x="2286629" y="0"/>
                </a:lnTo>
                <a:cubicBezTo>
                  <a:pt x="2292818" y="0"/>
                  <a:pt x="2298714" y="1254"/>
                  <a:pt x="2304077" y="3522"/>
                </a:cubicBez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5" name="Picture Placeholder 24">
            <a:extLst>
              <a:ext uri="{FF2B5EF4-FFF2-40B4-BE49-F238E27FC236}">
                <a16:creationId xmlns:a16="http://schemas.microsoft.com/office/drawing/2014/main" id="{1497C272-9392-4DA7-92F0-EF69E98E17B5}"/>
              </a:ext>
            </a:extLst>
          </p:cNvPr>
          <p:cNvSpPr>
            <a:spLocks noGrp="1"/>
          </p:cNvSpPr>
          <p:nvPr>
            <p:ph type="pic" sz="quarter" idx="17"/>
          </p:nvPr>
        </p:nvSpPr>
        <p:spPr>
          <a:xfrm rot="20700000">
            <a:off x="3640056" y="3050243"/>
            <a:ext cx="2331452" cy="1354755"/>
          </a:xfrm>
          <a:custGeom>
            <a:avLst/>
            <a:gdLst>
              <a:gd name="connsiteX0" fmla="*/ 2297082 w 2331452"/>
              <a:gd name="connsiteY0" fmla="*/ 0 h 1354755"/>
              <a:gd name="connsiteX1" fmla="*/ 2331452 w 2331452"/>
              <a:gd name="connsiteY1" fmla="*/ 34370 h 1354755"/>
              <a:gd name="connsiteX2" fmla="*/ 2331452 w 2331452"/>
              <a:gd name="connsiteY2" fmla="*/ 1320385 h 1354755"/>
              <a:gd name="connsiteX3" fmla="*/ 2297082 w 2331452"/>
              <a:gd name="connsiteY3" fmla="*/ 1354755 h 1354755"/>
              <a:gd name="connsiteX4" fmla="*/ 34370 w 2331452"/>
              <a:gd name="connsiteY4" fmla="*/ 1354755 h 1354755"/>
              <a:gd name="connsiteX5" fmla="*/ 0 w 2331452"/>
              <a:gd name="connsiteY5" fmla="*/ 1320385 h 1354755"/>
              <a:gd name="connsiteX6" fmla="*/ 0 w 2331452"/>
              <a:gd name="connsiteY6" fmla="*/ 34370 h 1354755"/>
              <a:gd name="connsiteX7" fmla="*/ 34370 w 2331452"/>
              <a:gd name="connsiteY7" fmla="*/ 0 h 135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1452" h="1354755">
                <a:moveTo>
                  <a:pt x="2297082" y="0"/>
                </a:moveTo>
                <a:cubicBezTo>
                  <a:pt x="2316064" y="0"/>
                  <a:pt x="2331452" y="15388"/>
                  <a:pt x="2331452" y="34370"/>
                </a:cubicBezTo>
                <a:lnTo>
                  <a:pt x="2331452" y="1320385"/>
                </a:lnTo>
                <a:cubicBezTo>
                  <a:pt x="2331452" y="1339367"/>
                  <a:pt x="2316064" y="1354755"/>
                  <a:pt x="2297082" y="1354755"/>
                </a:cubicBezTo>
                <a:lnTo>
                  <a:pt x="34370" y="1354755"/>
                </a:lnTo>
                <a:cubicBezTo>
                  <a:pt x="15388" y="1354755"/>
                  <a:pt x="0" y="1339367"/>
                  <a:pt x="0" y="1320385"/>
                </a:cubicBezTo>
                <a:lnTo>
                  <a:pt x="0" y="34370"/>
                </a:lnTo>
                <a:cubicBezTo>
                  <a:pt x="0" y="15388"/>
                  <a:pt x="15388" y="0"/>
                  <a:pt x="34370" y="0"/>
                </a:cubicBez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4" name="Picture Placeholder 23">
            <a:extLst>
              <a:ext uri="{FF2B5EF4-FFF2-40B4-BE49-F238E27FC236}">
                <a16:creationId xmlns:a16="http://schemas.microsoft.com/office/drawing/2014/main" id="{03AA17CB-0AEF-4BE1-806C-8BC512B262B9}"/>
              </a:ext>
            </a:extLst>
          </p:cNvPr>
          <p:cNvSpPr>
            <a:spLocks noGrp="1"/>
          </p:cNvSpPr>
          <p:nvPr>
            <p:ph type="pic" sz="quarter" idx="18"/>
          </p:nvPr>
        </p:nvSpPr>
        <p:spPr>
          <a:xfrm rot="20700000">
            <a:off x="1332968" y="3797794"/>
            <a:ext cx="2331453" cy="1766795"/>
          </a:xfrm>
          <a:custGeom>
            <a:avLst/>
            <a:gdLst>
              <a:gd name="connsiteX0" fmla="*/ 2304077 w 2331453"/>
              <a:gd name="connsiteY0" fmla="*/ 3522 h 1766795"/>
              <a:gd name="connsiteX1" fmla="*/ 2331453 w 2331453"/>
              <a:gd name="connsiteY1" fmla="*/ 44824 h 1766795"/>
              <a:gd name="connsiteX2" fmla="*/ 2331453 w 2331453"/>
              <a:gd name="connsiteY2" fmla="*/ 1721971 h 1766795"/>
              <a:gd name="connsiteX3" fmla="*/ 2286629 w 2331453"/>
              <a:gd name="connsiteY3" fmla="*/ 1766795 h 1766795"/>
              <a:gd name="connsiteX4" fmla="*/ 44824 w 2331453"/>
              <a:gd name="connsiteY4" fmla="*/ 1766795 h 1766795"/>
              <a:gd name="connsiteX5" fmla="*/ 0 w 2331453"/>
              <a:gd name="connsiteY5" fmla="*/ 1721971 h 1766795"/>
              <a:gd name="connsiteX6" fmla="*/ 0 w 2331453"/>
              <a:gd name="connsiteY6" fmla="*/ 44824 h 1766795"/>
              <a:gd name="connsiteX7" fmla="*/ 44824 w 2331453"/>
              <a:gd name="connsiteY7" fmla="*/ 0 h 1766795"/>
              <a:gd name="connsiteX8" fmla="*/ 2286629 w 2331453"/>
              <a:gd name="connsiteY8" fmla="*/ 0 h 1766795"/>
              <a:gd name="connsiteX9" fmla="*/ 2304077 w 2331453"/>
              <a:gd name="connsiteY9" fmla="*/ 3522 h 17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453" h="1766795">
                <a:moveTo>
                  <a:pt x="2304077" y="3522"/>
                </a:moveTo>
                <a:cubicBezTo>
                  <a:pt x="2320165" y="10327"/>
                  <a:pt x="2331453" y="26257"/>
                  <a:pt x="2331453" y="44824"/>
                </a:cubicBezTo>
                <a:lnTo>
                  <a:pt x="2331453" y="1721971"/>
                </a:lnTo>
                <a:cubicBezTo>
                  <a:pt x="2331453" y="1746727"/>
                  <a:pt x="2311385" y="1766795"/>
                  <a:pt x="2286629" y="1766795"/>
                </a:cubicBezTo>
                <a:lnTo>
                  <a:pt x="44824" y="1766795"/>
                </a:lnTo>
                <a:cubicBezTo>
                  <a:pt x="20068" y="1766795"/>
                  <a:pt x="0" y="1746727"/>
                  <a:pt x="0" y="1721971"/>
                </a:cubicBezTo>
                <a:lnTo>
                  <a:pt x="0" y="44824"/>
                </a:lnTo>
                <a:cubicBezTo>
                  <a:pt x="0" y="20068"/>
                  <a:pt x="20068" y="0"/>
                  <a:pt x="44824" y="0"/>
                </a:cubicBezTo>
                <a:lnTo>
                  <a:pt x="2286629" y="0"/>
                </a:lnTo>
                <a:cubicBezTo>
                  <a:pt x="2292818" y="0"/>
                  <a:pt x="2298714" y="1254"/>
                  <a:pt x="2304077" y="3522"/>
                </a:cubicBez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23" name="Picture Placeholder 22">
            <a:extLst>
              <a:ext uri="{FF2B5EF4-FFF2-40B4-BE49-F238E27FC236}">
                <a16:creationId xmlns:a16="http://schemas.microsoft.com/office/drawing/2014/main" id="{7F74B374-1017-48CA-9496-C0DFD2DFC87F}"/>
              </a:ext>
            </a:extLst>
          </p:cNvPr>
          <p:cNvSpPr>
            <a:spLocks noGrp="1"/>
          </p:cNvSpPr>
          <p:nvPr>
            <p:ph type="pic" sz="quarter" idx="19"/>
          </p:nvPr>
        </p:nvSpPr>
        <p:spPr>
          <a:xfrm rot="20700000">
            <a:off x="815118" y="1930334"/>
            <a:ext cx="2331453" cy="1766795"/>
          </a:xfrm>
          <a:custGeom>
            <a:avLst/>
            <a:gdLst>
              <a:gd name="connsiteX0" fmla="*/ 2304077 w 2331453"/>
              <a:gd name="connsiteY0" fmla="*/ 3523 h 1766795"/>
              <a:gd name="connsiteX1" fmla="*/ 2331453 w 2331453"/>
              <a:gd name="connsiteY1" fmla="*/ 44825 h 1766795"/>
              <a:gd name="connsiteX2" fmla="*/ 2331453 w 2331453"/>
              <a:gd name="connsiteY2" fmla="*/ 1721971 h 1766795"/>
              <a:gd name="connsiteX3" fmla="*/ 2286629 w 2331453"/>
              <a:gd name="connsiteY3" fmla="*/ 1766795 h 1766795"/>
              <a:gd name="connsiteX4" fmla="*/ 44824 w 2331453"/>
              <a:gd name="connsiteY4" fmla="*/ 1766795 h 1766795"/>
              <a:gd name="connsiteX5" fmla="*/ 0 w 2331453"/>
              <a:gd name="connsiteY5" fmla="*/ 1721971 h 1766795"/>
              <a:gd name="connsiteX6" fmla="*/ 0 w 2331453"/>
              <a:gd name="connsiteY6" fmla="*/ 44825 h 1766795"/>
              <a:gd name="connsiteX7" fmla="*/ 44824 w 2331453"/>
              <a:gd name="connsiteY7" fmla="*/ 0 h 1766795"/>
              <a:gd name="connsiteX8" fmla="*/ 2286629 w 2331453"/>
              <a:gd name="connsiteY8" fmla="*/ 0 h 1766795"/>
              <a:gd name="connsiteX9" fmla="*/ 2304077 w 2331453"/>
              <a:gd name="connsiteY9" fmla="*/ 3523 h 1766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1453" h="1766795">
                <a:moveTo>
                  <a:pt x="2304077" y="3523"/>
                </a:moveTo>
                <a:cubicBezTo>
                  <a:pt x="2320165" y="10327"/>
                  <a:pt x="2331453" y="26258"/>
                  <a:pt x="2331453" y="44825"/>
                </a:cubicBezTo>
                <a:lnTo>
                  <a:pt x="2331453" y="1721971"/>
                </a:lnTo>
                <a:cubicBezTo>
                  <a:pt x="2331453" y="1746727"/>
                  <a:pt x="2311385" y="1766795"/>
                  <a:pt x="2286629" y="1766795"/>
                </a:cubicBezTo>
                <a:lnTo>
                  <a:pt x="44824" y="1766795"/>
                </a:lnTo>
                <a:cubicBezTo>
                  <a:pt x="20068" y="1766795"/>
                  <a:pt x="0" y="1746727"/>
                  <a:pt x="0" y="1721971"/>
                </a:cubicBezTo>
                <a:lnTo>
                  <a:pt x="0" y="44825"/>
                </a:lnTo>
                <a:cubicBezTo>
                  <a:pt x="0" y="20068"/>
                  <a:pt x="20068" y="0"/>
                  <a:pt x="44824" y="0"/>
                </a:cubicBezTo>
                <a:lnTo>
                  <a:pt x="2286629" y="0"/>
                </a:lnTo>
                <a:cubicBezTo>
                  <a:pt x="2292818" y="0"/>
                  <a:pt x="2298714" y="1255"/>
                  <a:pt x="2304077" y="3523"/>
                </a:cubicBezTo>
                <a:close/>
              </a:path>
            </a:pathLst>
          </a:custGeom>
          <a:solidFill>
            <a:schemeClr val="bg1">
              <a:lumMod val="95000"/>
            </a:schemeClr>
          </a:solidFill>
        </p:spPr>
        <p:txBody>
          <a:bodyPr wrap="square" anchor="ctr">
            <a:noAutofit/>
          </a:bodyPr>
          <a:lstStyle>
            <a:lvl1pPr algn="ctr">
              <a:defRPr sz="1400"/>
            </a:lvl1pPr>
          </a:lstStyle>
          <a:p>
            <a:r>
              <a:rPr lang="en-US"/>
              <a:t>Click icon to add picture</a:t>
            </a:r>
          </a:p>
        </p:txBody>
      </p:sp>
      <p:sp>
        <p:nvSpPr>
          <p:cNvPr id="3" name="Date Placeholder 2">
            <a:extLst>
              <a:ext uri="{FF2B5EF4-FFF2-40B4-BE49-F238E27FC236}">
                <a16:creationId xmlns:a16="http://schemas.microsoft.com/office/drawing/2014/main" id="{B5ABAB09-0425-4142-A8B2-23F5C24DA180}"/>
              </a:ext>
            </a:extLst>
          </p:cNvPr>
          <p:cNvSpPr>
            <a:spLocks noGrp="1"/>
          </p:cNvSpPr>
          <p:nvPr>
            <p:ph type="dt" sz="half" idx="10"/>
          </p:nvPr>
        </p:nvSpPr>
        <p:spPr/>
        <p:txBody>
          <a:bodyPr/>
          <a:lstStyle/>
          <a:p>
            <a:fld id="{4F202884-BFE9-4FC6-832C-A1D52A9B5095}" type="datetime1">
              <a:rPr lang="en-US" smtClean="0"/>
              <a:t>4/15/2021</a:t>
            </a:fld>
            <a:endParaRPr lang="en-US"/>
          </a:p>
        </p:txBody>
      </p:sp>
      <p:sp>
        <p:nvSpPr>
          <p:cNvPr id="4" name="Footer Placeholder 3">
            <a:extLst>
              <a:ext uri="{FF2B5EF4-FFF2-40B4-BE49-F238E27FC236}">
                <a16:creationId xmlns:a16="http://schemas.microsoft.com/office/drawing/2014/main" id="{4FB02123-C82A-4C2D-85F2-E504ADD253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07E894-F1FA-41B1-93AE-56D76295BD21}"/>
              </a:ext>
            </a:extLst>
          </p:cNvPr>
          <p:cNvSpPr>
            <a:spLocks noGrp="1"/>
          </p:cNvSpPr>
          <p:nvPr>
            <p:ph type="sldNum" sz="quarter" idx="12"/>
          </p:nvPr>
        </p:nvSpPr>
        <p:spPr/>
        <p:txBody>
          <a:bodyPr/>
          <a:lstStyle/>
          <a:p>
            <a:fld id="{5E408EA9-F6A1-49D7-8B0A-1508A780F596}" type="slidenum">
              <a:rPr lang="en-US" smtClean="0"/>
              <a:t>‹#›</a:t>
            </a:fld>
            <a:endParaRPr lang="en-US"/>
          </a:p>
        </p:txBody>
      </p:sp>
      <p:sp>
        <p:nvSpPr>
          <p:cNvPr id="22" name="Picture Placeholder 21">
            <a:extLst>
              <a:ext uri="{FF2B5EF4-FFF2-40B4-BE49-F238E27FC236}">
                <a16:creationId xmlns:a16="http://schemas.microsoft.com/office/drawing/2014/main" id="{DC8BE383-6810-4867-907F-2934EFC49ED7}"/>
              </a:ext>
            </a:extLst>
          </p:cNvPr>
          <p:cNvSpPr>
            <a:spLocks noGrp="1"/>
          </p:cNvSpPr>
          <p:nvPr>
            <p:ph type="pic" sz="quarter" idx="16"/>
          </p:nvPr>
        </p:nvSpPr>
        <p:spPr>
          <a:xfrm rot="20700000">
            <a:off x="2815968" y="826564"/>
            <a:ext cx="3042810" cy="2305868"/>
          </a:xfrm>
          <a:custGeom>
            <a:avLst/>
            <a:gdLst>
              <a:gd name="connsiteX0" fmla="*/ 3007081 w 3042810"/>
              <a:gd name="connsiteY0" fmla="*/ 4598 h 2305868"/>
              <a:gd name="connsiteX1" fmla="*/ 3042810 w 3042810"/>
              <a:gd name="connsiteY1" fmla="*/ 58500 h 2305868"/>
              <a:gd name="connsiteX2" fmla="*/ 3042810 w 3042810"/>
              <a:gd name="connsiteY2" fmla="*/ 2247368 h 2305868"/>
              <a:gd name="connsiteX3" fmla="*/ 2984310 w 3042810"/>
              <a:gd name="connsiteY3" fmla="*/ 2305868 h 2305868"/>
              <a:gd name="connsiteX4" fmla="*/ 58500 w 3042810"/>
              <a:gd name="connsiteY4" fmla="*/ 2305868 h 2305868"/>
              <a:gd name="connsiteX5" fmla="*/ 0 w 3042810"/>
              <a:gd name="connsiteY5" fmla="*/ 2247368 h 2305868"/>
              <a:gd name="connsiteX6" fmla="*/ 0 w 3042810"/>
              <a:gd name="connsiteY6" fmla="*/ 58500 h 2305868"/>
              <a:gd name="connsiteX7" fmla="*/ 58500 w 3042810"/>
              <a:gd name="connsiteY7" fmla="*/ 0 h 2305868"/>
              <a:gd name="connsiteX8" fmla="*/ 2984310 w 3042810"/>
              <a:gd name="connsiteY8" fmla="*/ 0 h 2305868"/>
              <a:gd name="connsiteX9" fmla="*/ 3007081 w 3042810"/>
              <a:gd name="connsiteY9" fmla="*/ 4598 h 2305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2810" h="2305868">
                <a:moveTo>
                  <a:pt x="3007081" y="4598"/>
                </a:moveTo>
                <a:cubicBezTo>
                  <a:pt x="3028077" y="13478"/>
                  <a:pt x="3042810" y="34269"/>
                  <a:pt x="3042810" y="58500"/>
                </a:cubicBezTo>
                <a:lnTo>
                  <a:pt x="3042810" y="2247368"/>
                </a:lnTo>
                <a:cubicBezTo>
                  <a:pt x="3042810" y="2279677"/>
                  <a:pt x="3016619" y="2305868"/>
                  <a:pt x="2984310" y="2305868"/>
                </a:cubicBezTo>
                <a:lnTo>
                  <a:pt x="58500" y="2305868"/>
                </a:lnTo>
                <a:cubicBezTo>
                  <a:pt x="26191" y="2305868"/>
                  <a:pt x="0" y="2279677"/>
                  <a:pt x="0" y="2247368"/>
                </a:cubicBezTo>
                <a:lnTo>
                  <a:pt x="0" y="58500"/>
                </a:lnTo>
                <a:cubicBezTo>
                  <a:pt x="0" y="26191"/>
                  <a:pt x="26191" y="0"/>
                  <a:pt x="58500" y="0"/>
                </a:cubicBezTo>
                <a:lnTo>
                  <a:pt x="2984310" y="0"/>
                </a:lnTo>
                <a:cubicBezTo>
                  <a:pt x="2992387" y="0"/>
                  <a:pt x="3000082" y="1637"/>
                  <a:pt x="3007081" y="4598"/>
                </a:cubicBezTo>
                <a:close/>
              </a:path>
            </a:pathLst>
          </a:custGeom>
          <a:solidFill>
            <a:schemeClr val="bg1">
              <a:lumMod val="95000"/>
            </a:schemeClr>
          </a:solidFill>
          <a:ln w="12700">
            <a:solidFill>
              <a:schemeClr val="bg1"/>
            </a:solidFill>
          </a:ln>
        </p:spPr>
        <p:txBody>
          <a:bodyPr wrap="square" anchor="ctr">
            <a:noAutofit/>
          </a:bodyPr>
          <a:lstStyle>
            <a:lvl1pPr algn="ctr">
              <a:defRPr sz="1400"/>
            </a:lvl1pPr>
          </a:lstStyle>
          <a:p>
            <a:r>
              <a:rPr lang="en-US"/>
              <a:t>Click icon to add picture</a:t>
            </a:r>
          </a:p>
        </p:txBody>
      </p:sp>
    </p:spTree>
    <p:extLst>
      <p:ext uri="{BB962C8B-B14F-4D97-AF65-F5344CB8AC3E}">
        <p14:creationId xmlns:p14="http://schemas.microsoft.com/office/powerpoint/2010/main" val="39486501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AC14120-A574-4304-B60C-D075B8229C13}"/>
              </a:ext>
            </a:extLst>
          </p:cNvPr>
          <p:cNvSpPr>
            <a:spLocks noGrp="1"/>
          </p:cNvSpPr>
          <p:nvPr>
            <p:ph type="pic" sz="quarter" idx="21"/>
          </p:nvPr>
        </p:nvSpPr>
        <p:spPr>
          <a:xfrm>
            <a:off x="1164399" y="885805"/>
            <a:ext cx="3705290" cy="4595787"/>
          </a:xfrm>
          <a:custGeom>
            <a:avLst/>
            <a:gdLst>
              <a:gd name="connsiteX0" fmla="*/ 0 w 3705290"/>
              <a:gd name="connsiteY0" fmla="*/ 0 h 4595787"/>
              <a:gd name="connsiteX1" fmla="*/ 3705290 w 3705290"/>
              <a:gd name="connsiteY1" fmla="*/ 0 h 4595787"/>
              <a:gd name="connsiteX2" fmla="*/ 3705290 w 3705290"/>
              <a:gd name="connsiteY2" fmla="*/ 4595787 h 4595787"/>
              <a:gd name="connsiteX3" fmla="*/ 0 w 3705290"/>
              <a:gd name="connsiteY3" fmla="*/ 4595787 h 4595787"/>
            </a:gdLst>
            <a:ahLst/>
            <a:cxnLst>
              <a:cxn ang="0">
                <a:pos x="connsiteX0" y="connsiteY0"/>
              </a:cxn>
              <a:cxn ang="0">
                <a:pos x="connsiteX1" y="connsiteY1"/>
              </a:cxn>
              <a:cxn ang="0">
                <a:pos x="connsiteX2" y="connsiteY2"/>
              </a:cxn>
              <a:cxn ang="0">
                <a:pos x="connsiteX3" y="connsiteY3"/>
              </a:cxn>
            </a:cxnLst>
            <a:rect l="l" t="t" r="r" b="b"/>
            <a:pathLst>
              <a:path w="3705290" h="4595787">
                <a:moveTo>
                  <a:pt x="0" y="0"/>
                </a:moveTo>
                <a:lnTo>
                  <a:pt x="3705290" y="0"/>
                </a:lnTo>
                <a:lnTo>
                  <a:pt x="3705290" y="4595787"/>
                </a:lnTo>
                <a:lnTo>
                  <a:pt x="0" y="4595787"/>
                </a:lnTo>
                <a:close/>
              </a:path>
            </a:pathLst>
          </a:custGeom>
          <a:solidFill>
            <a:schemeClr val="bg1">
              <a:lumMod val="95000"/>
            </a:schemeClr>
          </a:solidFill>
          <a:ln w="12700">
            <a:solidFill>
              <a:schemeClr val="bg1"/>
            </a:solidFill>
          </a:ln>
        </p:spPr>
        <p:txBody>
          <a:bodyPr wrap="square" rtlCol="0" anchor="ctr">
            <a:noAutofit/>
          </a:bodyPr>
          <a:lstStyle>
            <a:lvl1pPr marL="0" indent="0" algn="ctr">
              <a:buFontTx/>
              <a:buNone/>
              <a:defRPr sz="1200">
                <a:solidFill>
                  <a:schemeClr val="tx1"/>
                </a:solidFill>
              </a:defRPr>
            </a:lvl1pPr>
          </a:lstStyle>
          <a:p>
            <a:pPr lvl="0"/>
            <a:r>
              <a:rPr lang="en-US" noProof="0"/>
              <a:t>Click icon to add picture</a:t>
            </a:r>
          </a:p>
        </p:txBody>
      </p:sp>
      <p:sp>
        <p:nvSpPr>
          <p:cNvPr id="3" name="Date Placeholder 2">
            <a:extLst>
              <a:ext uri="{FF2B5EF4-FFF2-40B4-BE49-F238E27FC236}">
                <a16:creationId xmlns:a16="http://schemas.microsoft.com/office/drawing/2014/main" id="{2A5005DB-61F1-4EF9-A9EF-DABEE2AA9AF6}"/>
              </a:ext>
            </a:extLst>
          </p:cNvPr>
          <p:cNvSpPr>
            <a:spLocks noGrp="1"/>
          </p:cNvSpPr>
          <p:nvPr>
            <p:ph type="dt" sz="half" idx="10"/>
          </p:nvPr>
        </p:nvSpPr>
        <p:spPr/>
        <p:txBody>
          <a:bodyPr/>
          <a:lstStyle/>
          <a:p>
            <a:fld id="{4F202884-BFE9-4FC6-832C-A1D52A9B5095}" type="datetime1">
              <a:rPr lang="en-US" smtClean="0"/>
              <a:t>4/15/2021</a:t>
            </a:fld>
            <a:endParaRPr lang="en-US"/>
          </a:p>
        </p:txBody>
      </p:sp>
      <p:sp>
        <p:nvSpPr>
          <p:cNvPr id="4" name="Footer Placeholder 3">
            <a:extLst>
              <a:ext uri="{FF2B5EF4-FFF2-40B4-BE49-F238E27FC236}">
                <a16:creationId xmlns:a16="http://schemas.microsoft.com/office/drawing/2014/main" id="{BA8F8737-CBEF-4C74-99A5-C8853E33C7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0E80CE-40D4-4015-B6D1-D40B2FF7DAA0}"/>
              </a:ext>
            </a:extLst>
          </p:cNvPr>
          <p:cNvSpPr>
            <a:spLocks noGrp="1"/>
          </p:cNvSpPr>
          <p:nvPr>
            <p:ph type="sldNum" sz="quarter" idx="12"/>
          </p:nvPr>
        </p:nvSpPr>
        <p:spPr/>
        <p:txBody>
          <a:bodyPr/>
          <a:lstStyle/>
          <a:p>
            <a:fld id="{5E408EA9-F6A1-49D7-8B0A-1508A780F596}" type="slidenum">
              <a:rPr lang="en-US" smtClean="0"/>
              <a:t>‹#›</a:t>
            </a:fld>
            <a:endParaRPr lang="en-US"/>
          </a:p>
        </p:txBody>
      </p:sp>
    </p:spTree>
    <p:extLst>
      <p:ext uri="{BB962C8B-B14F-4D97-AF65-F5344CB8AC3E}">
        <p14:creationId xmlns:p14="http://schemas.microsoft.com/office/powerpoint/2010/main" val="35238458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4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B906652-4054-4376-924A-A63972012338}"/>
              </a:ext>
            </a:extLst>
          </p:cNvPr>
          <p:cNvSpPr>
            <a:spLocks noGrp="1"/>
          </p:cNvSpPr>
          <p:nvPr>
            <p:ph type="pic" sz="quarter" idx="15"/>
          </p:nvPr>
        </p:nvSpPr>
        <p:spPr>
          <a:xfrm>
            <a:off x="685799" y="977200"/>
            <a:ext cx="5434496" cy="4903598"/>
          </a:xfrm>
          <a:custGeom>
            <a:avLst/>
            <a:gdLst>
              <a:gd name="connsiteX0" fmla="*/ 4072263 w 5434496"/>
              <a:gd name="connsiteY0" fmla="*/ 4735791 h 4903598"/>
              <a:gd name="connsiteX1" fmla="*/ 4071739 w 5434496"/>
              <a:gd name="connsiteY1" fmla="*/ 4737991 h 4903598"/>
              <a:gd name="connsiteX2" fmla="*/ 4073336 w 5434496"/>
              <a:gd name="connsiteY2" fmla="*/ 4735971 h 4903598"/>
              <a:gd name="connsiteX3" fmla="*/ 4021818 w 5434496"/>
              <a:gd name="connsiteY3" fmla="*/ 4706533 h 4903598"/>
              <a:gd name="connsiteX4" fmla="*/ 4021471 w 5434496"/>
              <a:gd name="connsiteY4" fmla="*/ 4706884 h 4903598"/>
              <a:gd name="connsiteX5" fmla="*/ 4022493 w 5434496"/>
              <a:gd name="connsiteY5" fmla="*/ 4706697 h 4903598"/>
              <a:gd name="connsiteX6" fmla="*/ 4022441 w 5434496"/>
              <a:gd name="connsiteY6" fmla="*/ 4706568 h 4903598"/>
              <a:gd name="connsiteX7" fmla="*/ 2858537 w 5434496"/>
              <a:gd name="connsiteY7" fmla="*/ 4680472 h 4903598"/>
              <a:gd name="connsiteX8" fmla="*/ 2858537 w 5434496"/>
              <a:gd name="connsiteY8" fmla="*/ 4680865 h 4903598"/>
              <a:gd name="connsiteX9" fmla="*/ 2858556 w 5434496"/>
              <a:gd name="connsiteY9" fmla="*/ 4680891 h 4903598"/>
              <a:gd name="connsiteX10" fmla="*/ 2858567 w 5434496"/>
              <a:gd name="connsiteY10" fmla="*/ 4680488 h 4903598"/>
              <a:gd name="connsiteX11" fmla="*/ 2911002 w 5434496"/>
              <a:gd name="connsiteY11" fmla="*/ 4676133 h 4903598"/>
              <a:gd name="connsiteX12" fmla="*/ 2911002 w 5434496"/>
              <a:gd name="connsiteY12" fmla="*/ 4676167 h 4903598"/>
              <a:gd name="connsiteX13" fmla="*/ 2911040 w 5434496"/>
              <a:gd name="connsiteY13" fmla="*/ 4676154 h 4903598"/>
              <a:gd name="connsiteX14" fmla="*/ 3969345 w 5434496"/>
              <a:gd name="connsiteY14" fmla="*/ 4658382 h 4903598"/>
              <a:gd name="connsiteX15" fmla="*/ 3970023 w 5434496"/>
              <a:gd name="connsiteY15" fmla="*/ 4658909 h 4903598"/>
              <a:gd name="connsiteX16" fmla="*/ 3970806 w 5434496"/>
              <a:gd name="connsiteY16" fmla="*/ 4658446 h 4903598"/>
              <a:gd name="connsiteX17" fmla="*/ 3507554 w 5434496"/>
              <a:gd name="connsiteY17" fmla="*/ 4649584 h 4903598"/>
              <a:gd name="connsiteX18" fmla="*/ 3506794 w 5434496"/>
              <a:gd name="connsiteY18" fmla="*/ 4651046 h 4903598"/>
              <a:gd name="connsiteX19" fmla="*/ 3506171 w 5434496"/>
              <a:gd name="connsiteY19" fmla="*/ 4654160 h 4903598"/>
              <a:gd name="connsiteX20" fmla="*/ 3508403 w 5434496"/>
              <a:gd name="connsiteY20" fmla="*/ 4652325 h 4903598"/>
              <a:gd name="connsiteX21" fmla="*/ 3507629 w 5434496"/>
              <a:gd name="connsiteY21" fmla="*/ 4650294 h 4903598"/>
              <a:gd name="connsiteX22" fmla="*/ 3104910 w 5434496"/>
              <a:gd name="connsiteY22" fmla="*/ 4640517 h 4903598"/>
              <a:gd name="connsiteX23" fmla="*/ 3098983 w 5434496"/>
              <a:gd name="connsiteY23" fmla="*/ 4641545 h 4903598"/>
              <a:gd name="connsiteX24" fmla="*/ 3100837 w 5434496"/>
              <a:gd name="connsiteY24" fmla="*/ 4641545 h 4903598"/>
              <a:gd name="connsiteX25" fmla="*/ 3312349 w 5434496"/>
              <a:gd name="connsiteY25" fmla="*/ 4623732 h 4903598"/>
              <a:gd name="connsiteX26" fmla="*/ 3311254 w 5434496"/>
              <a:gd name="connsiteY26" fmla="*/ 4624625 h 4903598"/>
              <a:gd name="connsiteX27" fmla="*/ 3311605 w 5434496"/>
              <a:gd name="connsiteY27" fmla="*/ 4624889 h 4903598"/>
              <a:gd name="connsiteX28" fmla="*/ 3262691 w 5434496"/>
              <a:gd name="connsiteY28" fmla="*/ 4611887 h 4903598"/>
              <a:gd name="connsiteX29" fmla="*/ 3262739 w 5434496"/>
              <a:gd name="connsiteY29" fmla="*/ 4611933 h 4903598"/>
              <a:gd name="connsiteX30" fmla="*/ 3263685 w 5434496"/>
              <a:gd name="connsiteY30" fmla="*/ 4612045 h 4903598"/>
              <a:gd name="connsiteX31" fmla="*/ 3370373 w 5434496"/>
              <a:gd name="connsiteY31" fmla="*/ 4608789 h 4903598"/>
              <a:gd name="connsiteX32" fmla="*/ 3370196 w 5434496"/>
              <a:gd name="connsiteY32" fmla="*/ 4608843 h 4903598"/>
              <a:gd name="connsiteX33" fmla="*/ 3370395 w 5434496"/>
              <a:gd name="connsiteY33" fmla="*/ 4609141 h 4903598"/>
              <a:gd name="connsiteX34" fmla="*/ 3782641 w 5434496"/>
              <a:gd name="connsiteY34" fmla="*/ 4602384 h 4903598"/>
              <a:gd name="connsiteX35" fmla="*/ 3785169 w 5434496"/>
              <a:gd name="connsiteY35" fmla="*/ 4605753 h 4903598"/>
              <a:gd name="connsiteX36" fmla="*/ 3785877 w 5434496"/>
              <a:gd name="connsiteY36" fmla="*/ 4605517 h 4903598"/>
              <a:gd name="connsiteX37" fmla="*/ 3247006 w 5434496"/>
              <a:gd name="connsiteY37" fmla="*/ 4594997 h 4903598"/>
              <a:gd name="connsiteX38" fmla="*/ 3246111 w 5434496"/>
              <a:gd name="connsiteY38" fmla="*/ 4595184 h 4903598"/>
              <a:gd name="connsiteX39" fmla="*/ 3246364 w 5434496"/>
              <a:gd name="connsiteY39" fmla="*/ 4595540 h 4903598"/>
              <a:gd name="connsiteX40" fmla="*/ 3247358 w 5434496"/>
              <a:gd name="connsiteY40" fmla="*/ 4596536 h 4903598"/>
              <a:gd name="connsiteX41" fmla="*/ 3246993 w 5434496"/>
              <a:gd name="connsiteY41" fmla="*/ 4595076 h 4903598"/>
              <a:gd name="connsiteX42" fmla="*/ 3771761 w 5434496"/>
              <a:gd name="connsiteY42" fmla="*/ 4589230 h 4903598"/>
              <a:gd name="connsiteX43" fmla="*/ 3761778 w 5434496"/>
              <a:gd name="connsiteY43" fmla="*/ 4595819 h 4903598"/>
              <a:gd name="connsiteX44" fmla="*/ 3757529 w 5434496"/>
              <a:gd name="connsiteY44" fmla="*/ 4600067 h 4903598"/>
              <a:gd name="connsiteX45" fmla="*/ 3761778 w 5434496"/>
              <a:gd name="connsiteY45" fmla="*/ 4595819 h 4903598"/>
              <a:gd name="connsiteX46" fmla="*/ 3775859 w 5434496"/>
              <a:gd name="connsiteY46" fmla="*/ 4595819 h 4903598"/>
              <a:gd name="connsiteX47" fmla="*/ 3772714 w 5434496"/>
              <a:gd name="connsiteY47" fmla="*/ 4592775 h 4903598"/>
              <a:gd name="connsiteX48" fmla="*/ 4332048 w 5434496"/>
              <a:gd name="connsiteY48" fmla="*/ 4586201 h 4903598"/>
              <a:gd name="connsiteX49" fmla="*/ 4331243 w 5434496"/>
              <a:gd name="connsiteY49" fmla="*/ 4586361 h 4903598"/>
              <a:gd name="connsiteX50" fmla="*/ 4331729 w 5434496"/>
              <a:gd name="connsiteY50" fmla="*/ 4586430 h 4903598"/>
              <a:gd name="connsiteX51" fmla="*/ 3468357 w 5434496"/>
              <a:gd name="connsiteY51" fmla="*/ 4583503 h 4903598"/>
              <a:gd name="connsiteX52" fmla="*/ 3471322 w 5434496"/>
              <a:gd name="connsiteY52" fmla="*/ 4589463 h 4903598"/>
              <a:gd name="connsiteX53" fmla="*/ 3476936 w 5434496"/>
              <a:gd name="connsiteY53" fmla="*/ 4586638 h 4903598"/>
              <a:gd name="connsiteX54" fmla="*/ 3476858 w 5434496"/>
              <a:gd name="connsiteY54" fmla="*/ 4586278 h 4903598"/>
              <a:gd name="connsiteX55" fmla="*/ 4366853 w 5434496"/>
              <a:gd name="connsiteY55" fmla="*/ 4578236 h 4903598"/>
              <a:gd name="connsiteX56" fmla="*/ 4366217 w 5434496"/>
              <a:gd name="connsiteY56" fmla="*/ 4581180 h 4903598"/>
              <a:gd name="connsiteX57" fmla="*/ 4367539 w 5434496"/>
              <a:gd name="connsiteY57" fmla="*/ 4581554 h 4903598"/>
              <a:gd name="connsiteX58" fmla="*/ 4150149 w 5434496"/>
              <a:gd name="connsiteY58" fmla="*/ 4536336 h 4903598"/>
              <a:gd name="connsiteX59" fmla="*/ 4149939 w 5434496"/>
              <a:gd name="connsiteY59" fmla="*/ 4536613 h 4903598"/>
              <a:gd name="connsiteX60" fmla="*/ 4154527 w 5434496"/>
              <a:gd name="connsiteY60" fmla="*/ 4536862 h 4903598"/>
              <a:gd name="connsiteX61" fmla="*/ 4155342 w 5434496"/>
              <a:gd name="connsiteY61" fmla="*/ 4536794 h 4903598"/>
              <a:gd name="connsiteX62" fmla="*/ 4154405 w 5434496"/>
              <a:gd name="connsiteY62" fmla="*/ 4536336 h 4903598"/>
              <a:gd name="connsiteX63" fmla="*/ 4150149 w 5434496"/>
              <a:gd name="connsiteY63" fmla="*/ 4536336 h 4903598"/>
              <a:gd name="connsiteX64" fmla="*/ 3477471 w 5434496"/>
              <a:gd name="connsiteY64" fmla="*/ 4530148 h 4903598"/>
              <a:gd name="connsiteX65" fmla="*/ 3472889 w 5434496"/>
              <a:gd name="connsiteY65" fmla="*/ 4530885 h 4903598"/>
              <a:gd name="connsiteX66" fmla="*/ 3471885 w 5434496"/>
              <a:gd name="connsiteY66" fmla="*/ 4530547 h 4903598"/>
              <a:gd name="connsiteX67" fmla="*/ 3473038 w 5434496"/>
              <a:gd name="connsiteY67" fmla="*/ 4531430 h 4903598"/>
              <a:gd name="connsiteX68" fmla="*/ 3473202 w 5434496"/>
              <a:gd name="connsiteY68" fmla="*/ 4531927 h 4903598"/>
              <a:gd name="connsiteX69" fmla="*/ 4086498 w 5434496"/>
              <a:gd name="connsiteY69" fmla="*/ 4523703 h 4903598"/>
              <a:gd name="connsiteX70" fmla="*/ 4086130 w 5434496"/>
              <a:gd name="connsiteY70" fmla="*/ 4524964 h 4903598"/>
              <a:gd name="connsiteX71" fmla="*/ 4087490 w 5434496"/>
              <a:gd name="connsiteY71" fmla="*/ 4524386 h 4903598"/>
              <a:gd name="connsiteX72" fmla="*/ 4762537 w 5434496"/>
              <a:gd name="connsiteY72" fmla="*/ 4508886 h 4903598"/>
              <a:gd name="connsiteX73" fmla="*/ 4770390 w 5434496"/>
              <a:gd name="connsiteY73" fmla="*/ 4511068 h 4903598"/>
              <a:gd name="connsiteX74" fmla="*/ 4776634 w 5434496"/>
              <a:gd name="connsiteY74" fmla="*/ 4510547 h 4903598"/>
              <a:gd name="connsiteX75" fmla="*/ 4489426 w 5434496"/>
              <a:gd name="connsiteY75" fmla="*/ 4484830 h 4903598"/>
              <a:gd name="connsiteX76" fmla="*/ 4489247 w 5434496"/>
              <a:gd name="connsiteY76" fmla="*/ 4484987 h 4903598"/>
              <a:gd name="connsiteX77" fmla="*/ 4489281 w 5434496"/>
              <a:gd name="connsiteY77" fmla="*/ 4485043 h 4903598"/>
              <a:gd name="connsiteX78" fmla="*/ 2288666 w 5434496"/>
              <a:gd name="connsiteY78" fmla="*/ 4479696 h 4903598"/>
              <a:gd name="connsiteX79" fmla="*/ 2296765 w 5434496"/>
              <a:gd name="connsiteY79" fmla="*/ 4493584 h 4903598"/>
              <a:gd name="connsiteX80" fmla="*/ 2296765 w 5434496"/>
              <a:gd name="connsiteY80" fmla="*/ 4495609 h 4903598"/>
              <a:gd name="connsiteX81" fmla="*/ 2298048 w 5434496"/>
              <a:gd name="connsiteY81" fmla="*/ 4493045 h 4903598"/>
              <a:gd name="connsiteX82" fmla="*/ 2298663 w 5434496"/>
              <a:gd name="connsiteY82" fmla="*/ 4489975 h 4903598"/>
              <a:gd name="connsiteX83" fmla="*/ 2267641 w 5434496"/>
              <a:gd name="connsiteY83" fmla="*/ 4437296 h 4903598"/>
              <a:gd name="connsiteX84" fmla="*/ 2267233 w 5434496"/>
              <a:gd name="connsiteY84" fmla="*/ 4438983 h 4903598"/>
              <a:gd name="connsiteX85" fmla="*/ 2267609 w 5434496"/>
              <a:gd name="connsiteY85" fmla="*/ 4439904 h 4903598"/>
              <a:gd name="connsiteX86" fmla="*/ 4579236 w 5434496"/>
              <a:gd name="connsiteY86" fmla="*/ 4408676 h 4903598"/>
              <a:gd name="connsiteX87" fmla="*/ 4579728 w 5434496"/>
              <a:gd name="connsiteY87" fmla="*/ 4411672 h 4903598"/>
              <a:gd name="connsiteX88" fmla="*/ 4580834 w 5434496"/>
              <a:gd name="connsiteY88" fmla="*/ 4410208 h 4903598"/>
              <a:gd name="connsiteX89" fmla="*/ 3115187 w 5434496"/>
              <a:gd name="connsiteY89" fmla="*/ 4390809 h 4903598"/>
              <a:gd name="connsiteX90" fmla="*/ 3115187 w 5434496"/>
              <a:gd name="connsiteY90" fmla="*/ 4392024 h 4903598"/>
              <a:gd name="connsiteX91" fmla="*/ 3118852 w 5434496"/>
              <a:gd name="connsiteY91" fmla="*/ 4391419 h 4903598"/>
              <a:gd name="connsiteX92" fmla="*/ 4649491 w 5434496"/>
              <a:gd name="connsiteY92" fmla="*/ 4356238 h 4903598"/>
              <a:gd name="connsiteX93" fmla="*/ 4651523 w 5434496"/>
              <a:gd name="connsiteY93" fmla="*/ 4357846 h 4903598"/>
              <a:gd name="connsiteX94" fmla="*/ 4651528 w 5434496"/>
              <a:gd name="connsiteY94" fmla="*/ 4358001 h 4903598"/>
              <a:gd name="connsiteX95" fmla="*/ 4652704 w 5434496"/>
              <a:gd name="connsiteY95" fmla="*/ 4356830 h 4903598"/>
              <a:gd name="connsiteX96" fmla="*/ 4652089 w 5434496"/>
              <a:gd name="connsiteY96" fmla="*/ 4356590 h 4903598"/>
              <a:gd name="connsiteX97" fmla="*/ 4738613 w 5434496"/>
              <a:gd name="connsiteY97" fmla="*/ 4335433 h 4903598"/>
              <a:gd name="connsiteX98" fmla="*/ 4737934 w 5434496"/>
              <a:gd name="connsiteY98" fmla="*/ 4335771 h 4903598"/>
              <a:gd name="connsiteX99" fmla="*/ 4737658 w 5434496"/>
              <a:gd name="connsiteY99" fmla="*/ 4337068 h 4903598"/>
              <a:gd name="connsiteX100" fmla="*/ 4738319 w 5434496"/>
              <a:gd name="connsiteY100" fmla="*/ 4337567 h 4903598"/>
              <a:gd name="connsiteX101" fmla="*/ 4682176 w 5434496"/>
              <a:gd name="connsiteY101" fmla="*/ 4323385 h 4903598"/>
              <a:gd name="connsiteX102" fmla="*/ 4682334 w 5434496"/>
              <a:gd name="connsiteY102" fmla="*/ 4323749 h 4903598"/>
              <a:gd name="connsiteX103" fmla="*/ 4682357 w 5434496"/>
              <a:gd name="connsiteY103" fmla="*/ 4323433 h 4903598"/>
              <a:gd name="connsiteX104" fmla="*/ 2732184 w 5434496"/>
              <a:gd name="connsiteY104" fmla="*/ 4314516 h 4903598"/>
              <a:gd name="connsiteX105" fmla="*/ 2731211 w 5434496"/>
              <a:gd name="connsiteY105" fmla="*/ 4314760 h 4903598"/>
              <a:gd name="connsiteX106" fmla="*/ 2727823 w 5434496"/>
              <a:gd name="connsiteY106" fmla="*/ 4315005 h 4903598"/>
              <a:gd name="connsiteX107" fmla="*/ 2730606 w 5434496"/>
              <a:gd name="connsiteY107" fmla="*/ 4317503 h 4903598"/>
              <a:gd name="connsiteX108" fmla="*/ 2731851 w 5434496"/>
              <a:gd name="connsiteY108" fmla="*/ 4314935 h 4903598"/>
              <a:gd name="connsiteX109" fmla="*/ 4652089 w 5434496"/>
              <a:gd name="connsiteY109" fmla="*/ 4314004 h 4903598"/>
              <a:gd name="connsiteX110" fmla="*/ 4652089 w 5434496"/>
              <a:gd name="connsiteY110" fmla="*/ 4314277 h 4903598"/>
              <a:gd name="connsiteX111" fmla="*/ 4652595 w 5434496"/>
              <a:gd name="connsiteY111" fmla="*/ 4314173 h 4903598"/>
              <a:gd name="connsiteX112" fmla="*/ 4652871 w 5434496"/>
              <a:gd name="connsiteY112" fmla="*/ 4314004 h 4903598"/>
              <a:gd name="connsiteX113" fmla="*/ 4550428 w 5434496"/>
              <a:gd name="connsiteY113" fmla="*/ 4293490 h 4903598"/>
              <a:gd name="connsiteX114" fmla="*/ 4550547 w 5434496"/>
              <a:gd name="connsiteY114" fmla="*/ 4293607 h 4903598"/>
              <a:gd name="connsiteX115" fmla="*/ 4550823 w 5434496"/>
              <a:gd name="connsiteY115" fmla="*/ 4293626 h 4903598"/>
              <a:gd name="connsiteX116" fmla="*/ 4550607 w 5434496"/>
              <a:gd name="connsiteY116" fmla="*/ 4293531 h 4903598"/>
              <a:gd name="connsiteX117" fmla="*/ 4898810 w 5434496"/>
              <a:gd name="connsiteY117" fmla="*/ 4281235 h 4903598"/>
              <a:gd name="connsiteX118" fmla="*/ 4898799 w 5434496"/>
              <a:gd name="connsiteY118" fmla="*/ 4281247 h 4903598"/>
              <a:gd name="connsiteX119" fmla="*/ 4898947 w 5434496"/>
              <a:gd name="connsiteY119" fmla="*/ 4281247 h 4903598"/>
              <a:gd name="connsiteX120" fmla="*/ 4752768 w 5434496"/>
              <a:gd name="connsiteY120" fmla="*/ 4280828 h 4903598"/>
              <a:gd name="connsiteX121" fmla="*/ 4751951 w 5434496"/>
              <a:gd name="connsiteY121" fmla="*/ 4280901 h 4903598"/>
              <a:gd name="connsiteX122" fmla="*/ 4752434 w 5434496"/>
              <a:gd name="connsiteY122" fmla="*/ 4280981 h 4903598"/>
              <a:gd name="connsiteX123" fmla="*/ 4584288 w 5434496"/>
              <a:gd name="connsiteY123" fmla="*/ 4275786 h 4903598"/>
              <a:gd name="connsiteX124" fmla="*/ 4584226 w 5434496"/>
              <a:gd name="connsiteY124" fmla="*/ 4276167 h 4903598"/>
              <a:gd name="connsiteX125" fmla="*/ 4581320 w 5434496"/>
              <a:gd name="connsiteY125" fmla="*/ 4276963 h 4903598"/>
              <a:gd name="connsiteX126" fmla="*/ 4584514 w 5434496"/>
              <a:gd name="connsiteY126" fmla="*/ 4277152 h 4903598"/>
              <a:gd name="connsiteX127" fmla="*/ 4585054 w 5434496"/>
              <a:gd name="connsiteY127" fmla="*/ 4277040 h 4903598"/>
              <a:gd name="connsiteX128" fmla="*/ 4584479 w 5434496"/>
              <a:gd name="connsiteY128" fmla="*/ 4277006 h 4903598"/>
              <a:gd name="connsiteX129" fmla="*/ 4648546 w 5434496"/>
              <a:gd name="connsiteY129" fmla="*/ 4239349 h 4903598"/>
              <a:gd name="connsiteX130" fmla="*/ 4643491 w 5434496"/>
              <a:gd name="connsiteY130" fmla="*/ 4243080 h 4903598"/>
              <a:gd name="connsiteX131" fmla="*/ 4648374 w 5434496"/>
              <a:gd name="connsiteY131" fmla="*/ 4244416 h 4903598"/>
              <a:gd name="connsiteX132" fmla="*/ 4648391 w 5434496"/>
              <a:gd name="connsiteY132" fmla="*/ 4242663 h 4903598"/>
              <a:gd name="connsiteX133" fmla="*/ 2741849 w 5434496"/>
              <a:gd name="connsiteY133" fmla="*/ 4219261 h 4903598"/>
              <a:gd name="connsiteX134" fmla="*/ 2738335 w 5434496"/>
              <a:gd name="connsiteY134" fmla="*/ 4219867 h 4903598"/>
              <a:gd name="connsiteX135" fmla="*/ 2738662 w 5434496"/>
              <a:gd name="connsiteY135" fmla="*/ 4220057 h 4903598"/>
              <a:gd name="connsiteX136" fmla="*/ 3306409 w 5434496"/>
              <a:gd name="connsiteY136" fmla="*/ 4204403 h 4903598"/>
              <a:gd name="connsiteX137" fmla="*/ 3306297 w 5434496"/>
              <a:gd name="connsiteY137" fmla="*/ 4205754 h 4903598"/>
              <a:gd name="connsiteX138" fmla="*/ 3306776 w 5434496"/>
              <a:gd name="connsiteY138" fmla="*/ 4205070 h 4903598"/>
              <a:gd name="connsiteX139" fmla="*/ 3306735 w 5434496"/>
              <a:gd name="connsiteY139" fmla="*/ 4205058 h 4903598"/>
              <a:gd name="connsiteX140" fmla="*/ 3809343 w 5434496"/>
              <a:gd name="connsiteY140" fmla="*/ 4199394 h 4903598"/>
              <a:gd name="connsiteX141" fmla="*/ 3807543 w 5434496"/>
              <a:gd name="connsiteY141" fmla="*/ 4199594 h 4903598"/>
              <a:gd name="connsiteX142" fmla="*/ 3808184 w 5434496"/>
              <a:gd name="connsiteY142" fmla="*/ 4199738 h 4903598"/>
              <a:gd name="connsiteX143" fmla="*/ 3807495 w 5434496"/>
              <a:gd name="connsiteY143" fmla="*/ 4204283 h 4903598"/>
              <a:gd name="connsiteX144" fmla="*/ 3818720 w 5434496"/>
              <a:gd name="connsiteY144" fmla="*/ 4203138 h 4903598"/>
              <a:gd name="connsiteX145" fmla="*/ 3412941 w 5434496"/>
              <a:gd name="connsiteY145" fmla="*/ 4195865 h 4903598"/>
              <a:gd name="connsiteX146" fmla="*/ 3412310 w 5434496"/>
              <a:gd name="connsiteY146" fmla="*/ 4195911 h 4903598"/>
              <a:gd name="connsiteX147" fmla="*/ 3412777 w 5434496"/>
              <a:gd name="connsiteY147" fmla="*/ 4196190 h 4903598"/>
              <a:gd name="connsiteX148" fmla="*/ 3412804 w 5434496"/>
              <a:gd name="connsiteY148" fmla="*/ 4196469 h 4903598"/>
              <a:gd name="connsiteX149" fmla="*/ 3413051 w 5434496"/>
              <a:gd name="connsiteY149" fmla="*/ 4196223 h 4903598"/>
              <a:gd name="connsiteX150" fmla="*/ 3461501 w 5434496"/>
              <a:gd name="connsiteY150" fmla="*/ 4174965 h 4903598"/>
              <a:gd name="connsiteX151" fmla="*/ 3462422 w 5434496"/>
              <a:gd name="connsiteY151" fmla="*/ 4176709 h 4903598"/>
              <a:gd name="connsiteX152" fmla="*/ 3462806 w 5434496"/>
              <a:gd name="connsiteY152" fmla="*/ 4176257 h 4903598"/>
              <a:gd name="connsiteX153" fmla="*/ 3302006 w 5434496"/>
              <a:gd name="connsiteY153" fmla="*/ 4127340 h 4903598"/>
              <a:gd name="connsiteX154" fmla="*/ 3301905 w 5434496"/>
              <a:gd name="connsiteY154" fmla="*/ 4127483 h 4903598"/>
              <a:gd name="connsiteX155" fmla="*/ 3310357 w 5434496"/>
              <a:gd name="connsiteY155" fmla="*/ 4127483 h 4903598"/>
              <a:gd name="connsiteX156" fmla="*/ 3310964 w 5434496"/>
              <a:gd name="connsiteY156" fmla="*/ 4127716 h 4903598"/>
              <a:gd name="connsiteX157" fmla="*/ 3311544 w 5434496"/>
              <a:gd name="connsiteY157" fmla="*/ 4127399 h 4903598"/>
              <a:gd name="connsiteX158" fmla="*/ 3310890 w 5434496"/>
              <a:gd name="connsiteY158" fmla="*/ 4127470 h 4903598"/>
              <a:gd name="connsiteX159" fmla="*/ 3302357 w 5434496"/>
              <a:gd name="connsiteY159" fmla="*/ 4127470 h 4903598"/>
              <a:gd name="connsiteX160" fmla="*/ 4471415 w 5434496"/>
              <a:gd name="connsiteY160" fmla="*/ 4123615 h 4903598"/>
              <a:gd name="connsiteX161" fmla="*/ 4464531 w 5434496"/>
              <a:gd name="connsiteY161" fmla="*/ 4128317 h 4903598"/>
              <a:gd name="connsiteX162" fmla="*/ 4469451 w 5434496"/>
              <a:gd name="connsiteY162" fmla="*/ 4130513 h 4903598"/>
              <a:gd name="connsiteX163" fmla="*/ 4712949 w 5434496"/>
              <a:gd name="connsiteY163" fmla="*/ 4105989 h 4903598"/>
              <a:gd name="connsiteX164" fmla="*/ 4712353 w 5434496"/>
              <a:gd name="connsiteY164" fmla="*/ 4106194 h 4903598"/>
              <a:gd name="connsiteX165" fmla="*/ 4712763 w 5434496"/>
              <a:gd name="connsiteY165" fmla="*/ 4106463 h 4903598"/>
              <a:gd name="connsiteX166" fmla="*/ 2371034 w 5434496"/>
              <a:gd name="connsiteY166" fmla="*/ 4103204 h 4903598"/>
              <a:gd name="connsiteX167" fmla="*/ 2371729 w 5434496"/>
              <a:gd name="connsiteY167" fmla="*/ 4103901 h 4903598"/>
              <a:gd name="connsiteX168" fmla="*/ 2375682 w 5434496"/>
              <a:gd name="connsiteY168" fmla="*/ 4105623 h 4903598"/>
              <a:gd name="connsiteX169" fmla="*/ 3575923 w 5434496"/>
              <a:gd name="connsiteY169" fmla="*/ 4083677 h 4903598"/>
              <a:gd name="connsiteX170" fmla="*/ 3574892 w 5434496"/>
              <a:gd name="connsiteY170" fmla="*/ 4084277 h 4903598"/>
              <a:gd name="connsiteX171" fmla="*/ 3574743 w 5434496"/>
              <a:gd name="connsiteY171" fmla="*/ 4087002 h 4903598"/>
              <a:gd name="connsiteX172" fmla="*/ 2318544 w 5434496"/>
              <a:gd name="connsiteY172" fmla="*/ 4071957 h 4903598"/>
              <a:gd name="connsiteX173" fmla="*/ 2318022 w 5434496"/>
              <a:gd name="connsiteY173" fmla="*/ 4072998 h 4903598"/>
              <a:gd name="connsiteX174" fmla="*/ 2320165 w 5434496"/>
              <a:gd name="connsiteY174" fmla="*/ 4073196 h 4903598"/>
              <a:gd name="connsiteX175" fmla="*/ 1605496 w 5434496"/>
              <a:gd name="connsiteY175" fmla="*/ 4033837 h 4903598"/>
              <a:gd name="connsiteX176" fmla="*/ 1595787 w 5434496"/>
              <a:gd name="connsiteY176" fmla="*/ 4035961 h 4903598"/>
              <a:gd name="connsiteX177" fmla="*/ 1596203 w 5434496"/>
              <a:gd name="connsiteY177" fmla="*/ 4036428 h 4903598"/>
              <a:gd name="connsiteX178" fmla="*/ 1600928 w 5434496"/>
              <a:gd name="connsiteY178" fmla="*/ 4038888 h 4903598"/>
              <a:gd name="connsiteX179" fmla="*/ 4319632 w 5434496"/>
              <a:gd name="connsiteY179" fmla="*/ 4018056 h 4903598"/>
              <a:gd name="connsiteX180" fmla="*/ 4312896 w 5434496"/>
              <a:gd name="connsiteY180" fmla="*/ 4020062 h 4903598"/>
              <a:gd name="connsiteX181" fmla="*/ 4319662 w 5434496"/>
              <a:gd name="connsiteY181" fmla="*/ 4021810 h 4903598"/>
              <a:gd name="connsiteX182" fmla="*/ 4319864 w 5434496"/>
              <a:gd name="connsiteY182" fmla="*/ 4022827 h 4903598"/>
              <a:gd name="connsiteX183" fmla="*/ 4320014 w 5434496"/>
              <a:gd name="connsiteY183" fmla="*/ 4022515 h 4903598"/>
              <a:gd name="connsiteX184" fmla="*/ 3643030 w 5434496"/>
              <a:gd name="connsiteY184" fmla="*/ 3977584 h 4903598"/>
              <a:gd name="connsiteX185" fmla="*/ 3644157 w 5434496"/>
              <a:gd name="connsiteY185" fmla="*/ 3979433 h 4903598"/>
              <a:gd name="connsiteX186" fmla="*/ 3659319 w 5434496"/>
              <a:gd name="connsiteY186" fmla="*/ 3982154 h 4903598"/>
              <a:gd name="connsiteX187" fmla="*/ 3660133 w 5434496"/>
              <a:gd name="connsiteY187" fmla="*/ 3981784 h 4903598"/>
              <a:gd name="connsiteX188" fmla="*/ 5256543 w 5434496"/>
              <a:gd name="connsiteY188" fmla="*/ 3948556 h 4903598"/>
              <a:gd name="connsiteX189" fmla="*/ 5277919 w 5434496"/>
              <a:gd name="connsiteY189" fmla="*/ 3949580 h 4903598"/>
              <a:gd name="connsiteX190" fmla="*/ 5380526 w 5434496"/>
              <a:gd name="connsiteY190" fmla="*/ 3961864 h 4903598"/>
              <a:gd name="connsiteX191" fmla="*/ 5380526 w 5434496"/>
              <a:gd name="connsiteY191" fmla="*/ 3974148 h 4903598"/>
              <a:gd name="connsiteX192" fmla="*/ 5337773 w 5434496"/>
              <a:gd name="connsiteY192" fmla="*/ 3978243 h 4903598"/>
              <a:gd name="connsiteX193" fmla="*/ 5322441 w 5434496"/>
              <a:gd name="connsiteY193" fmla="*/ 3975796 h 4903598"/>
              <a:gd name="connsiteX194" fmla="*/ 5337533 w 5434496"/>
              <a:gd name="connsiteY194" fmla="*/ 3978243 h 4903598"/>
              <a:gd name="connsiteX195" fmla="*/ 5299657 w 5434496"/>
              <a:gd name="connsiteY195" fmla="*/ 3979779 h 4903598"/>
              <a:gd name="connsiteX196" fmla="*/ 5262532 w 5434496"/>
              <a:gd name="connsiteY196" fmla="*/ 3966232 h 4903598"/>
              <a:gd name="connsiteX197" fmla="*/ 5260818 w 5434496"/>
              <a:gd name="connsiteY197" fmla="*/ 3965959 h 4903598"/>
              <a:gd name="connsiteX198" fmla="*/ 5256543 w 5434496"/>
              <a:gd name="connsiteY198" fmla="*/ 3948556 h 4903598"/>
              <a:gd name="connsiteX199" fmla="*/ 3399727 w 5434496"/>
              <a:gd name="connsiteY199" fmla="*/ 3937051 h 4903598"/>
              <a:gd name="connsiteX200" fmla="*/ 3399692 w 5434496"/>
              <a:gd name="connsiteY200" fmla="*/ 3937183 h 4903598"/>
              <a:gd name="connsiteX201" fmla="*/ 3399808 w 5434496"/>
              <a:gd name="connsiteY201" fmla="*/ 3937067 h 4903598"/>
              <a:gd name="connsiteX202" fmla="*/ 4230860 w 5434496"/>
              <a:gd name="connsiteY202" fmla="*/ 3925902 h 4903598"/>
              <a:gd name="connsiteX203" fmla="*/ 4230466 w 5434496"/>
              <a:gd name="connsiteY203" fmla="*/ 3927513 h 4903598"/>
              <a:gd name="connsiteX204" fmla="*/ 4233033 w 5434496"/>
              <a:gd name="connsiteY204" fmla="*/ 3927222 h 4903598"/>
              <a:gd name="connsiteX205" fmla="*/ 3293297 w 5434496"/>
              <a:gd name="connsiteY205" fmla="*/ 3918679 h 4903598"/>
              <a:gd name="connsiteX206" fmla="*/ 3293298 w 5434496"/>
              <a:gd name="connsiteY206" fmla="*/ 3918952 h 4903598"/>
              <a:gd name="connsiteX207" fmla="*/ 3294067 w 5434496"/>
              <a:gd name="connsiteY207" fmla="*/ 3919978 h 4903598"/>
              <a:gd name="connsiteX208" fmla="*/ 5103274 w 5434496"/>
              <a:gd name="connsiteY208" fmla="*/ 3918257 h 4903598"/>
              <a:gd name="connsiteX209" fmla="*/ 5100336 w 5434496"/>
              <a:gd name="connsiteY209" fmla="*/ 3918309 h 4903598"/>
              <a:gd name="connsiteX210" fmla="*/ 5103780 w 5434496"/>
              <a:gd name="connsiteY210" fmla="*/ 3918782 h 4903598"/>
              <a:gd name="connsiteX211" fmla="*/ 1024755 w 5434496"/>
              <a:gd name="connsiteY211" fmla="*/ 3910378 h 4903598"/>
              <a:gd name="connsiteX212" fmla="*/ 1025530 w 5434496"/>
              <a:gd name="connsiteY212" fmla="*/ 3912057 h 4903598"/>
              <a:gd name="connsiteX213" fmla="*/ 1027555 w 5434496"/>
              <a:gd name="connsiteY213" fmla="*/ 3911247 h 4903598"/>
              <a:gd name="connsiteX214" fmla="*/ 5013649 w 5434496"/>
              <a:gd name="connsiteY214" fmla="*/ 3905620 h 4903598"/>
              <a:gd name="connsiteX215" fmla="*/ 5012439 w 5434496"/>
              <a:gd name="connsiteY215" fmla="*/ 3906225 h 4903598"/>
              <a:gd name="connsiteX216" fmla="*/ 5015363 w 5434496"/>
              <a:gd name="connsiteY216" fmla="*/ 3906627 h 4903598"/>
              <a:gd name="connsiteX217" fmla="*/ 5014214 w 5434496"/>
              <a:gd name="connsiteY217" fmla="*/ 3906178 h 4903598"/>
              <a:gd name="connsiteX218" fmla="*/ 2335293 w 5434496"/>
              <a:gd name="connsiteY218" fmla="*/ 3893735 h 4903598"/>
              <a:gd name="connsiteX219" fmla="*/ 2332768 w 5434496"/>
              <a:gd name="connsiteY219" fmla="*/ 3894365 h 4903598"/>
              <a:gd name="connsiteX220" fmla="*/ 2334082 w 5434496"/>
              <a:gd name="connsiteY220" fmla="*/ 3896755 h 4903598"/>
              <a:gd name="connsiteX221" fmla="*/ 5235821 w 5434496"/>
              <a:gd name="connsiteY221" fmla="*/ 3888958 h 4903598"/>
              <a:gd name="connsiteX222" fmla="*/ 5239577 w 5434496"/>
              <a:gd name="connsiteY222" fmla="*/ 3889390 h 4903598"/>
              <a:gd name="connsiteX223" fmla="*/ 5235325 w 5434496"/>
              <a:gd name="connsiteY223" fmla="*/ 3889390 h 4903598"/>
              <a:gd name="connsiteX224" fmla="*/ 4903056 w 5434496"/>
              <a:gd name="connsiteY224" fmla="*/ 3880825 h 4903598"/>
              <a:gd name="connsiteX225" fmla="*/ 4903582 w 5434496"/>
              <a:gd name="connsiteY225" fmla="*/ 3881430 h 4903598"/>
              <a:gd name="connsiteX226" fmla="*/ 4904424 w 5434496"/>
              <a:gd name="connsiteY226" fmla="*/ 3881020 h 4903598"/>
              <a:gd name="connsiteX227" fmla="*/ 4945188 w 5434496"/>
              <a:gd name="connsiteY227" fmla="*/ 3877410 h 4903598"/>
              <a:gd name="connsiteX228" fmla="*/ 4942766 w 5434496"/>
              <a:gd name="connsiteY228" fmla="*/ 3877500 h 4903598"/>
              <a:gd name="connsiteX229" fmla="*/ 4944932 w 5434496"/>
              <a:gd name="connsiteY229" fmla="*/ 3879122 h 4903598"/>
              <a:gd name="connsiteX230" fmla="*/ 4324760 w 5434496"/>
              <a:gd name="connsiteY230" fmla="*/ 3874720 h 4903598"/>
              <a:gd name="connsiteX231" fmla="*/ 4324109 w 5434496"/>
              <a:gd name="connsiteY231" fmla="*/ 3875134 h 4903598"/>
              <a:gd name="connsiteX232" fmla="*/ 4324109 w 5434496"/>
              <a:gd name="connsiteY232" fmla="*/ 3875727 h 4903598"/>
              <a:gd name="connsiteX233" fmla="*/ 4324943 w 5434496"/>
              <a:gd name="connsiteY233" fmla="*/ 3875082 h 4903598"/>
              <a:gd name="connsiteX234" fmla="*/ 2403880 w 5434496"/>
              <a:gd name="connsiteY234" fmla="*/ 3825513 h 4903598"/>
              <a:gd name="connsiteX235" fmla="*/ 2403878 w 5434496"/>
              <a:gd name="connsiteY235" fmla="*/ 3825553 h 4903598"/>
              <a:gd name="connsiteX236" fmla="*/ 2403511 w 5434496"/>
              <a:gd name="connsiteY236" fmla="*/ 3826015 h 4903598"/>
              <a:gd name="connsiteX237" fmla="*/ 2404101 w 5434496"/>
              <a:gd name="connsiteY237" fmla="*/ 3825846 h 4903598"/>
              <a:gd name="connsiteX238" fmla="*/ 1189990 w 5434496"/>
              <a:gd name="connsiteY238" fmla="*/ 3808041 h 4903598"/>
              <a:gd name="connsiteX239" fmla="*/ 1185489 w 5434496"/>
              <a:gd name="connsiteY239" fmla="*/ 3808196 h 4903598"/>
              <a:gd name="connsiteX240" fmla="*/ 1190448 w 5434496"/>
              <a:gd name="connsiteY240" fmla="*/ 3809647 h 4903598"/>
              <a:gd name="connsiteX241" fmla="*/ 1190497 w 5434496"/>
              <a:gd name="connsiteY241" fmla="*/ 3809544 h 4903598"/>
              <a:gd name="connsiteX242" fmla="*/ 1190486 w 5434496"/>
              <a:gd name="connsiteY242" fmla="*/ 3809547 h 4903598"/>
              <a:gd name="connsiteX243" fmla="*/ 1088069 w 5434496"/>
              <a:gd name="connsiteY243" fmla="*/ 3796757 h 4903598"/>
              <a:gd name="connsiteX244" fmla="*/ 1087531 w 5434496"/>
              <a:gd name="connsiteY244" fmla="*/ 3797026 h 4903598"/>
              <a:gd name="connsiteX245" fmla="*/ 1088260 w 5434496"/>
              <a:gd name="connsiteY245" fmla="*/ 3796922 h 4903598"/>
              <a:gd name="connsiteX246" fmla="*/ 1143893 w 5434496"/>
              <a:gd name="connsiteY246" fmla="*/ 3794400 h 4903598"/>
              <a:gd name="connsiteX247" fmla="*/ 1142077 w 5434496"/>
              <a:gd name="connsiteY247" fmla="*/ 3795307 h 4903598"/>
              <a:gd name="connsiteX248" fmla="*/ 1143675 w 5434496"/>
              <a:gd name="connsiteY248" fmla="*/ 3796902 h 4903598"/>
              <a:gd name="connsiteX249" fmla="*/ 1146756 w 5434496"/>
              <a:gd name="connsiteY249" fmla="*/ 3795650 h 4903598"/>
              <a:gd name="connsiteX250" fmla="*/ 1143859 w 5434496"/>
              <a:gd name="connsiteY250" fmla="*/ 3795277 h 4903598"/>
              <a:gd name="connsiteX251" fmla="*/ 1532062 w 5434496"/>
              <a:gd name="connsiteY251" fmla="*/ 3778462 h 4903598"/>
              <a:gd name="connsiteX252" fmla="*/ 1530996 w 5434496"/>
              <a:gd name="connsiteY252" fmla="*/ 3779173 h 4903598"/>
              <a:gd name="connsiteX253" fmla="*/ 1531180 w 5434496"/>
              <a:gd name="connsiteY253" fmla="*/ 3779814 h 4903598"/>
              <a:gd name="connsiteX254" fmla="*/ 1531281 w 5434496"/>
              <a:gd name="connsiteY254" fmla="*/ 3780449 h 4903598"/>
              <a:gd name="connsiteX255" fmla="*/ 1531356 w 5434496"/>
              <a:gd name="connsiteY255" fmla="*/ 3780555 h 4903598"/>
              <a:gd name="connsiteX256" fmla="*/ 1531180 w 5434496"/>
              <a:gd name="connsiteY256" fmla="*/ 3779814 h 4903598"/>
              <a:gd name="connsiteX257" fmla="*/ 5324567 w 5434496"/>
              <a:gd name="connsiteY257" fmla="*/ 3775557 h 4903598"/>
              <a:gd name="connsiteX258" fmla="*/ 5337533 w 5434496"/>
              <a:gd name="connsiteY258" fmla="*/ 3796031 h 4903598"/>
              <a:gd name="connsiteX259" fmla="*/ 5315922 w 5434496"/>
              <a:gd name="connsiteY259" fmla="*/ 3816504 h 4903598"/>
              <a:gd name="connsiteX260" fmla="*/ 5298633 w 5434496"/>
              <a:gd name="connsiteY260" fmla="*/ 3791936 h 4903598"/>
              <a:gd name="connsiteX261" fmla="*/ 5324567 w 5434496"/>
              <a:gd name="connsiteY261" fmla="*/ 3775557 h 4903598"/>
              <a:gd name="connsiteX262" fmla="*/ 1888847 w 5434496"/>
              <a:gd name="connsiteY262" fmla="*/ 3774063 h 4903598"/>
              <a:gd name="connsiteX263" fmla="*/ 1888460 w 5434496"/>
              <a:gd name="connsiteY263" fmla="*/ 3774449 h 4903598"/>
              <a:gd name="connsiteX264" fmla="*/ 1888812 w 5434496"/>
              <a:gd name="connsiteY264" fmla="*/ 3775325 h 4903598"/>
              <a:gd name="connsiteX265" fmla="*/ 1888847 w 5434496"/>
              <a:gd name="connsiteY265" fmla="*/ 3775281 h 4903598"/>
              <a:gd name="connsiteX266" fmla="*/ 1888847 w 5434496"/>
              <a:gd name="connsiteY266" fmla="*/ 3774751 h 4903598"/>
              <a:gd name="connsiteX267" fmla="*/ 2649885 w 5434496"/>
              <a:gd name="connsiteY267" fmla="*/ 3758161 h 4903598"/>
              <a:gd name="connsiteX268" fmla="*/ 2649849 w 5434496"/>
              <a:gd name="connsiteY268" fmla="*/ 3758340 h 4903598"/>
              <a:gd name="connsiteX269" fmla="*/ 2649990 w 5434496"/>
              <a:gd name="connsiteY269" fmla="*/ 3758200 h 4903598"/>
              <a:gd name="connsiteX270" fmla="*/ 4134461 w 5434496"/>
              <a:gd name="connsiteY270" fmla="*/ 3749381 h 4903598"/>
              <a:gd name="connsiteX271" fmla="*/ 4134151 w 5434496"/>
              <a:gd name="connsiteY271" fmla="*/ 3749619 h 4903598"/>
              <a:gd name="connsiteX272" fmla="*/ 4135186 w 5434496"/>
              <a:gd name="connsiteY272" fmla="*/ 3749787 h 4903598"/>
              <a:gd name="connsiteX273" fmla="*/ 1999701 w 5434496"/>
              <a:gd name="connsiteY273" fmla="*/ 3744946 h 4903598"/>
              <a:gd name="connsiteX274" fmla="*/ 1999055 w 5434496"/>
              <a:gd name="connsiteY274" fmla="*/ 3745140 h 4903598"/>
              <a:gd name="connsiteX275" fmla="*/ 1999563 w 5434496"/>
              <a:gd name="connsiteY275" fmla="*/ 3746233 h 4903598"/>
              <a:gd name="connsiteX276" fmla="*/ 4929068 w 5434496"/>
              <a:gd name="connsiteY276" fmla="*/ 3732858 h 4903598"/>
              <a:gd name="connsiteX277" fmla="*/ 4929076 w 5434496"/>
              <a:gd name="connsiteY277" fmla="*/ 3732908 h 4903598"/>
              <a:gd name="connsiteX278" fmla="*/ 4929126 w 5434496"/>
              <a:gd name="connsiteY278" fmla="*/ 3732858 h 4903598"/>
              <a:gd name="connsiteX279" fmla="*/ 2706454 w 5434496"/>
              <a:gd name="connsiteY279" fmla="*/ 3727782 h 4903598"/>
              <a:gd name="connsiteX280" fmla="*/ 2706469 w 5434496"/>
              <a:gd name="connsiteY280" fmla="*/ 3727887 h 4903598"/>
              <a:gd name="connsiteX281" fmla="*/ 2706103 w 5434496"/>
              <a:gd name="connsiteY281" fmla="*/ 3728626 h 4903598"/>
              <a:gd name="connsiteX282" fmla="*/ 2706889 w 5434496"/>
              <a:gd name="connsiteY282" fmla="*/ 3727840 h 4903598"/>
              <a:gd name="connsiteX283" fmla="*/ 2706900 w 5434496"/>
              <a:gd name="connsiteY283" fmla="*/ 3727821 h 4903598"/>
              <a:gd name="connsiteX284" fmla="*/ 2801801 w 5434496"/>
              <a:gd name="connsiteY284" fmla="*/ 3717907 h 4903598"/>
              <a:gd name="connsiteX285" fmla="*/ 2803133 w 5434496"/>
              <a:gd name="connsiteY285" fmla="*/ 3721896 h 4903598"/>
              <a:gd name="connsiteX286" fmla="*/ 2804833 w 5434496"/>
              <a:gd name="connsiteY286" fmla="*/ 3719336 h 4903598"/>
              <a:gd name="connsiteX287" fmla="*/ 2805177 w 5434496"/>
              <a:gd name="connsiteY287" fmla="*/ 3719488 h 4903598"/>
              <a:gd name="connsiteX288" fmla="*/ 2805064 w 5434496"/>
              <a:gd name="connsiteY288" fmla="*/ 3719341 h 4903598"/>
              <a:gd name="connsiteX289" fmla="*/ 2804833 w 5434496"/>
              <a:gd name="connsiteY289" fmla="*/ 3719336 h 4903598"/>
              <a:gd name="connsiteX290" fmla="*/ 2673475 w 5434496"/>
              <a:gd name="connsiteY290" fmla="*/ 3663893 h 4903598"/>
              <a:gd name="connsiteX291" fmla="*/ 2675018 w 5434496"/>
              <a:gd name="connsiteY291" fmla="*/ 3664994 h 4903598"/>
              <a:gd name="connsiteX292" fmla="*/ 2677298 w 5434496"/>
              <a:gd name="connsiteY292" fmla="*/ 3665137 h 4903598"/>
              <a:gd name="connsiteX293" fmla="*/ 2676959 w 5434496"/>
              <a:gd name="connsiteY293" fmla="*/ 3663893 h 4903598"/>
              <a:gd name="connsiteX294" fmla="*/ 2728386 w 5434496"/>
              <a:gd name="connsiteY294" fmla="*/ 3663690 h 4903598"/>
              <a:gd name="connsiteX295" fmla="*/ 2727985 w 5434496"/>
              <a:gd name="connsiteY295" fmla="*/ 3663893 h 4903598"/>
              <a:gd name="connsiteX296" fmla="*/ 2719415 w 5434496"/>
              <a:gd name="connsiteY296" fmla="*/ 3663893 h 4903598"/>
              <a:gd name="connsiteX297" fmla="*/ 2726536 w 5434496"/>
              <a:gd name="connsiteY297" fmla="*/ 3667049 h 4903598"/>
              <a:gd name="connsiteX298" fmla="*/ 2728181 w 5434496"/>
              <a:gd name="connsiteY298" fmla="*/ 3664059 h 4903598"/>
              <a:gd name="connsiteX299" fmla="*/ 858237 w 5434496"/>
              <a:gd name="connsiteY299" fmla="*/ 3660132 h 4903598"/>
              <a:gd name="connsiteX300" fmla="*/ 857750 w 5434496"/>
              <a:gd name="connsiteY300" fmla="*/ 3660367 h 4903598"/>
              <a:gd name="connsiteX301" fmla="*/ 858486 w 5434496"/>
              <a:gd name="connsiteY301" fmla="*/ 3660599 h 4903598"/>
              <a:gd name="connsiteX302" fmla="*/ 859026 w 5434496"/>
              <a:gd name="connsiteY302" fmla="*/ 3661083 h 4903598"/>
              <a:gd name="connsiteX303" fmla="*/ 858682 w 5434496"/>
              <a:gd name="connsiteY303" fmla="*/ 3660155 h 4903598"/>
              <a:gd name="connsiteX304" fmla="*/ 4750980 w 5434496"/>
              <a:gd name="connsiteY304" fmla="*/ 3628465 h 4903598"/>
              <a:gd name="connsiteX305" fmla="*/ 4749749 w 5434496"/>
              <a:gd name="connsiteY305" fmla="*/ 3630048 h 4903598"/>
              <a:gd name="connsiteX306" fmla="*/ 4749229 w 5434496"/>
              <a:gd name="connsiteY306" fmla="*/ 3629815 h 4903598"/>
              <a:gd name="connsiteX307" fmla="*/ 4749689 w 5434496"/>
              <a:gd name="connsiteY307" fmla="*/ 3630820 h 4903598"/>
              <a:gd name="connsiteX308" fmla="*/ 4750406 w 5434496"/>
              <a:gd name="connsiteY308" fmla="*/ 3630710 h 4903598"/>
              <a:gd name="connsiteX309" fmla="*/ 2762249 w 5434496"/>
              <a:gd name="connsiteY309" fmla="*/ 3608576 h 4903598"/>
              <a:gd name="connsiteX310" fmla="*/ 2761893 w 5434496"/>
              <a:gd name="connsiteY310" fmla="*/ 3608880 h 4903598"/>
              <a:gd name="connsiteX311" fmla="*/ 2761756 w 5434496"/>
              <a:gd name="connsiteY311" fmla="*/ 3609512 h 4903598"/>
              <a:gd name="connsiteX312" fmla="*/ 2762249 w 5434496"/>
              <a:gd name="connsiteY312" fmla="*/ 3608781 h 4903598"/>
              <a:gd name="connsiteX313" fmla="*/ 4351470 w 5434496"/>
              <a:gd name="connsiteY313" fmla="*/ 3572628 h 4903598"/>
              <a:gd name="connsiteX314" fmla="*/ 4351057 w 5434496"/>
              <a:gd name="connsiteY314" fmla="*/ 3580058 h 4903598"/>
              <a:gd name="connsiteX315" fmla="*/ 4351821 w 5434496"/>
              <a:gd name="connsiteY315" fmla="*/ 3579865 h 4903598"/>
              <a:gd name="connsiteX316" fmla="*/ 4353941 w 5434496"/>
              <a:gd name="connsiteY316" fmla="*/ 3576146 h 4903598"/>
              <a:gd name="connsiteX317" fmla="*/ 4648613 w 5434496"/>
              <a:gd name="connsiteY317" fmla="*/ 3548913 h 4903598"/>
              <a:gd name="connsiteX318" fmla="*/ 4648502 w 5434496"/>
              <a:gd name="connsiteY318" fmla="*/ 3550481 h 4903598"/>
              <a:gd name="connsiteX319" fmla="*/ 4648845 w 5434496"/>
              <a:gd name="connsiteY319" fmla="*/ 3550353 h 4903598"/>
              <a:gd name="connsiteX320" fmla="*/ 4651508 w 5434496"/>
              <a:gd name="connsiteY320" fmla="*/ 3550682 h 4903598"/>
              <a:gd name="connsiteX321" fmla="*/ 4651063 w 5434496"/>
              <a:gd name="connsiteY321" fmla="*/ 3522735 h 4903598"/>
              <a:gd name="connsiteX322" fmla="*/ 4651779 w 5434496"/>
              <a:gd name="connsiteY322" fmla="*/ 3523650 h 4903598"/>
              <a:gd name="connsiteX323" fmla="*/ 4652269 w 5434496"/>
              <a:gd name="connsiteY323" fmla="*/ 3523500 h 4903598"/>
              <a:gd name="connsiteX324" fmla="*/ 4085143 w 5434496"/>
              <a:gd name="connsiteY324" fmla="*/ 3513982 h 4903598"/>
              <a:gd name="connsiteX325" fmla="*/ 4085983 w 5434496"/>
              <a:gd name="connsiteY325" fmla="*/ 3515278 h 4903598"/>
              <a:gd name="connsiteX326" fmla="*/ 4091237 w 5434496"/>
              <a:gd name="connsiteY326" fmla="*/ 3519859 h 4903598"/>
              <a:gd name="connsiteX327" fmla="*/ 4098352 w 5434496"/>
              <a:gd name="connsiteY327" fmla="*/ 3517217 h 4903598"/>
              <a:gd name="connsiteX328" fmla="*/ 4097727 w 5434496"/>
              <a:gd name="connsiteY328" fmla="*/ 3517333 h 4903598"/>
              <a:gd name="connsiteX329" fmla="*/ 1224865 w 5434496"/>
              <a:gd name="connsiteY329" fmla="*/ 3498078 h 4903598"/>
              <a:gd name="connsiteX330" fmla="*/ 1224309 w 5434496"/>
              <a:gd name="connsiteY330" fmla="*/ 3498955 h 4903598"/>
              <a:gd name="connsiteX331" fmla="*/ 1225730 w 5434496"/>
              <a:gd name="connsiteY331" fmla="*/ 3498350 h 4903598"/>
              <a:gd name="connsiteX332" fmla="*/ 5140528 w 5434496"/>
              <a:gd name="connsiteY332" fmla="*/ 3431931 h 4903598"/>
              <a:gd name="connsiteX333" fmla="*/ 5158801 w 5434496"/>
              <a:gd name="connsiteY333" fmla="*/ 3434086 h 4903598"/>
              <a:gd name="connsiteX334" fmla="*/ 5231891 w 5434496"/>
              <a:gd name="connsiteY334" fmla="*/ 3451326 h 4903598"/>
              <a:gd name="connsiteX335" fmla="*/ 5253387 w 5434496"/>
              <a:gd name="connsiteY335" fmla="*/ 3481497 h 4903598"/>
              <a:gd name="connsiteX336" fmla="*/ 5249089 w 5434496"/>
              <a:gd name="connsiteY336" fmla="*/ 3498739 h 4903598"/>
              <a:gd name="connsiteX337" fmla="*/ 5218992 w 5434496"/>
              <a:gd name="connsiteY337" fmla="*/ 3490117 h 4903598"/>
              <a:gd name="connsiteX338" fmla="*/ 5154502 w 5434496"/>
              <a:gd name="connsiteY338" fmla="*/ 3468567 h 4903598"/>
              <a:gd name="connsiteX339" fmla="*/ 5128705 w 5434496"/>
              <a:gd name="connsiteY339" fmla="*/ 3442706 h 4903598"/>
              <a:gd name="connsiteX340" fmla="*/ 5140528 w 5434496"/>
              <a:gd name="connsiteY340" fmla="*/ 3431931 h 4903598"/>
              <a:gd name="connsiteX341" fmla="*/ 3391345 w 5434496"/>
              <a:gd name="connsiteY341" fmla="*/ 3419474 h 4903598"/>
              <a:gd name="connsiteX342" fmla="*/ 3394145 w 5434496"/>
              <a:gd name="connsiteY342" fmla="*/ 3424291 h 4903598"/>
              <a:gd name="connsiteX343" fmla="*/ 3395528 w 5434496"/>
              <a:gd name="connsiteY343" fmla="*/ 3422911 h 4903598"/>
              <a:gd name="connsiteX344" fmla="*/ 3395648 w 5434496"/>
              <a:gd name="connsiteY344" fmla="*/ 3422610 h 4903598"/>
              <a:gd name="connsiteX345" fmla="*/ 3392625 w 5434496"/>
              <a:gd name="connsiteY345" fmla="*/ 3419942 h 4903598"/>
              <a:gd name="connsiteX346" fmla="*/ 4039218 w 5434496"/>
              <a:gd name="connsiteY346" fmla="*/ 3413498 h 4903598"/>
              <a:gd name="connsiteX347" fmla="*/ 4039595 w 5434496"/>
              <a:gd name="connsiteY347" fmla="*/ 3415005 h 4903598"/>
              <a:gd name="connsiteX348" fmla="*/ 4039831 w 5434496"/>
              <a:gd name="connsiteY348" fmla="*/ 3413932 h 4903598"/>
              <a:gd name="connsiteX349" fmla="*/ 4040090 w 5434496"/>
              <a:gd name="connsiteY349" fmla="*/ 3413916 h 4903598"/>
              <a:gd name="connsiteX350" fmla="*/ 5028045 w 5434496"/>
              <a:gd name="connsiteY350" fmla="*/ 3410007 h 4903598"/>
              <a:gd name="connsiteX351" fmla="*/ 5116421 w 5434496"/>
              <a:gd name="connsiteY351" fmla="*/ 3435703 h 4903598"/>
              <a:gd name="connsiteX352" fmla="*/ 5001771 w 5434496"/>
              <a:gd name="connsiteY352" fmla="*/ 3418300 h 4903598"/>
              <a:gd name="connsiteX353" fmla="*/ 5028045 w 5434496"/>
              <a:gd name="connsiteY353" fmla="*/ 3410007 h 4903598"/>
              <a:gd name="connsiteX354" fmla="*/ 1344310 w 5434496"/>
              <a:gd name="connsiteY354" fmla="*/ 3408852 h 4903598"/>
              <a:gd name="connsiteX355" fmla="*/ 1344235 w 5434496"/>
              <a:gd name="connsiteY355" fmla="*/ 3408859 h 4903598"/>
              <a:gd name="connsiteX356" fmla="*/ 1344253 w 5434496"/>
              <a:gd name="connsiteY356" fmla="*/ 3408909 h 4903598"/>
              <a:gd name="connsiteX357" fmla="*/ 1832841 w 5434496"/>
              <a:gd name="connsiteY357" fmla="*/ 3401292 h 4903598"/>
              <a:gd name="connsiteX358" fmla="*/ 1833214 w 5434496"/>
              <a:gd name="connsiteY358" fmla="*/ 3403155 h 4903598"/>
              <a:gd name="connsiteX359" fmla="*/ 1833544 w 5434496"/>
              <a:gd name="connsiteY359" fmla="*/ 3401509 h 4903598"/>
              <a:gd name="connsiteX360" fmla="*/ 1830610 w 5434496"/>
              <a:gd name="connsiteY360" fmla="*/ 3400605 h 4903598"/>
              <a:gd name="connsiteX361" fmla="*/ 1830604 w 5434496"/>
              <a:gd name="connsiteY361" fmla="*/ 3400608 h 4903598"/>
              <a:gd name="connsiteX362" fmla="*/ 1830622 w 5434496"/>
              <a:gd name="connsiteY362" fmla="*/ 3400609 h 4903598"/>
              <a:gd name="connsiteX363" fmla="*/ 1646465 w 5434496"/>
              <a:gd name="connsiteY363" fmla="*/ 3396305 h 4903598"/>
              <a:gd name="connsiteX364" fmla="*/ 1645734 w 5434496"/>
              <a:gd name="connsiteY364" fmla="*/ 3400740 h 4903598"/>
              <a:gd name="connsiteX365" fmla="*/ 1645918 w 5434496"/>
              <a:gd name="connsiteY365" fmla="*/ 3400961 h 4903598"/>
              <a:gd name="connsiteX366" fmla="*/ 1646016 w 5434496"/>
              <a:gd name="connsiteY366" fmla="*/ 3400726 h 4903598"/>
              <a:gd name="connsiteX367" fmla="*/ 1650850 w 5434496"/>
              <a:gd name="connsiteY367" fmla="*/ 3397109 h 4903598"/>
              <a:gd name="connsiteX368" fmla="*/ 1646616 w 5434496"/>
              <a:gd name="connsiteY368" fmla="*/ 3396482 h 4903598"/>
              <a:gd name="connsiteX369" fmla="*/ 4004970 w 5434496"/>
              <a:gd name="connsiteY369" fmla="*/ 3371415 h 4903598"/>
              <a:gd name="connsiteX370" fmla="*/ 4004060 w 5434496"/>
              <a:gd name="connsiteY370" fmla="*/ 3371487 h 4903598"/>
              <a:gd name="connsiteX371" fmla="*/ 4004100 w 5434496"/>
              <a:gd name="connsiteY371" fmla="*/ 3371491 h 4903598"/>
              <a:gd name="connsiteX372" fmla="*/ 4004867 w 5434496"/>
              <a:gd name="connsiteY372" fmla="*/ 3372114 h 4903598"/>
              <a:gd name="connsiteX373" fmla="*/ 3935851 w 5434496"/>
              <a:gd name="connsiteY373" fmla="*/ 3357774 h 4903598"/>
              <a:gd name="connsiteX374" fmla="*/ 3932892 w 5434496"/>
              <a:gd name="connsiteY374" fmla="*/ 3362840 h 4903598"/>
              <a:gd name="connsiteX375" fmla="*/ 3932349 w 5434496"/>
              <a:gd name="connsiteY375" fmla="*/ 3362925 h 4903598"/>
              <a:gd name="connsiteX376" fmla="*/ 3932360 w 5434496"/>
              <a:gd name="connsiteY376" fmla="*/ 3362930 h 4903598"/>
              <a:gd name="connsiteX377" fmla="*/ 3936913 w 5434496"/>
              <a:gd name="connsiteY377" fmla="*/ 3363473 h 4903598"/>
              <a:gd name="connsiteX378" fmla="*/ 1493257 w 5434496"/>
              <a:gd name="connsiteY378" fmla="*/ 3333401 h 4903598"/>
              <a:gd name="connsiteX379" fmla="*/ 1494494 w 5434496"/>
              <a:gd name="connsiteY379" fmla="*/ 3334601 h 4903598"/>
              <a:gd name="connsiteX380" fmla="*/ 1494679 w 5434496"/>
              <a:gd name="connsiteY380" fmla="*/ 3333627 h 4903598"/>
              <a:gd name="connsiteX381" fmla="*/ 1525732 w 5434496"/>
              <a:gd name="connsiteY381" fmla="*/ 3320096 h 4903598"/>
              <a:gd name="connsiteX382" fmla="*/ 1525168 w 5434496"/>
              <a:gd name="connsiteY382" fmla="*/ 3320169 h 4903598"/>
              <a:gd name="connsiteX383" fmla="*/ 1525763 w 5434496"/>
              <a:gd name="connsiteY383" fmla="*/ 3320306 h 4903598"/>
              <a:gd name="connsiteX384" fmla="*/ 4737550 w 5434496"/>
              <a:gd name="connsiteY384" fmla="*/ 3315840 h 4903598"/>
              <a:gd name="connsiteX385" fmla="*/ 4737550 w 5434496"/>
              <a:gd name="connsiteY385" fmla="*/ 3319786 h 4903598"/>
              <a:gd name="connsiteX386" fmla="*/ 4737872 w 5434496"/>
              <a:gd name="connsiteY386" fmla="*/ 3319576 h 4903598"/>
              <a:gd name="connsiteX387" fmla="*/ 4737804 w 5434496"/>
              <a:gd name="connsiteY387" fmla="*/ 3319563 h 4903598"/>
              <a:gd name="connsiteX388" fmla="*/ 4737804 w 5434496"/>
              <a:gd name="connsiteY388" fmla="*/ 3315888 h 4903598"/>
              <a:gd name="connsiteX389" fmla="*/ 1842454 w 5434496"/>
              <a:gd name="connsiteY389" fmla="*/ 3312733 h 4903598"/>
              <a:gd name="connsiteX390" fmla="*/ 1844790 w 5434496"/>
              <a:gd name="connsiteY390" fmla="*/ 3314421 h 4903598"/>
              <a:gd name="connsiteX391" fmla="*/ 1845982 w 5434496"/>
              <a:gd name="connsiteY391" fmla="*/ 3313708 h 4903598"/>
              <a:gd name="connsiteX392" fmla="*/ 1440313 w 5434496"/>
              <a:gd name="connsiteY392" fmla="*/ 3304661 h 4903598"/>
              <a:gd name="connsiteX393" fmla="*/ 1437924 w 5434496"/>
              <a:gd name="connsiteY393" fmla="*/ 3316413 h 4903598"/>
              <a:gd name="connsiteX394" fmla="*/ 1449597 w 5434496"/>
              <a:gd name="connsiteY394" fmla="*/ 3308917 h 4903598"/>
              <a:gd name="connsiteX395" fmla="*/ 1443185 w 5434496"/>
              <a:gd name="connsiteY395" fmla="*/ 3306591 h 4903598"/>
              <a:gd name="connsiteX396" fmla="*/ 2815773 w 5434496"/>
              <a:gd name="connsiteY396" fmla="*/ 3296271 h 4903598"/>
              <a:gd name="connsiteX397" fmla="*/ 2813796 w 5434496"/>
              <a:gd name="connsiteY397" fmla="*/ 3297545 h 4903598"/>
              <a:gd name="connsiteX398" fmla="*/ 2814065 w 5434496"/>
              <a:gd name="connsiteY398" fmla="*/ 3298350 h 4903598"/>
              <a:gd name="connsiteX399" fmla="*/ 3776903 w 5434496"/>
              <a:gd name="connsiteY399" fmla="*/ 3294514 h 4903598"/>
              <a:gd name="connsiteX400" fmla="*/ 3776541 w 5434496"/>
              <a:gd name="connsiteY400" fmla="*/ 3297708 h 4903598"/>
              <a:gd name="connsiteX401" fmla="*/ 3780043 w 5434496"/>
              <a:gd name="connsiteY401" fmla="*/ 3299097 h 4903598"/>
              <a:gd name="connsiteX402" fmla="*/ 432902 w 5434496"/>
              <a:gd name="connsiteY402" fmla="*/ 3290305 h 4903598"/>
              <a:gd name="connsiteX403" fmla="*/ 432092 w 5434496"/>
              <a:gd name="connsiteY403" fmla="*/ 3290958 h 4903598"/>
              <a:gd name="connsiteX404" fmla="*/ 432092 w 5434496"/>
              <a:gd name="connsiteY404" fmla="*/ 3291208 h 4903598"/>
              <a:gd name="connsiteX405" fmla="*/ 432329 w 5434496"/>
              <a:gd name="connsiteY405" fmla="*/ 3290814 h 4903598"/>
              <a:gd name="connsiteX406" fmla="*/ 435461 w 5434496"/>
              <a:gd name="connsiteY406" fmla="*/ 3290814 h 4903598"/>
              <a:gd name="connsiteX407" fmla="*/ 719796 w 5434496"/>
              <a:gd name="connsiteY407" fmla="*/ 3287853 h 4903598"/>
              <a:gd name="connsiteX408" fmla="*/ 725079 w 5434496"/>
              <a:gd name="connsiteY408" fmla="*/ 3299216 h 4903598"/>
              <a:gd name="connsiteX409" fmla="*/ 728226 w 5434496"/>
              <a:gd name="connsiteY409" fmla="*/ 3301863 h 4903598"/>
              <a:gd name="connsiteX410" fmla="*/ 5400744 w 5434496"/>
              <a:gd name="connsiteY410" fmla="*/ 3286412 h 4903598"/>
              <a:gd name="connsiteX411" fmla="*/ 5404966 w 5434496"/>
              <a:gd name="connsiteY411" fmla="*/ 3307704 h 4903598"/>
              <a:gd name="connsiteX412" fmla="*/ 5379630 w 5434496"/>
              <a:gd name="connsiteY412" fmla="*/ 3371580 h 4903598"/>
              <a:gd name="connsiteX413" fmla="*/ 5354294 w 5434496"/>
              <a:gd name="connsiteY413" fmla="*/ 3380097 h 4903598"/>
              <a:gd name="connsiteX414" fmla="*/ 5345849 w 5434496"/>
              <a:gd name="connsiteY414" fmla="*/ 3363063 h 4903598"/>
              <a:gd name="connsiteX415" fmla="*/ 5379630 w 5434496"/>
              <a:gd name="connsiteY415" fmla="*/ 3294928 h 4903598"/>
              <a:gd name="connsiteX416" fmla="*/ 5400744 w 5434496"/>
              <a:gd name="connsiteY416" fmla="*/ 3286412 h 4903598"/>
              <a:gd name="connsiteX417" fmla="*/ 2848646 w 5434496"/>
              <a:gd name="connsiteY417" fmla="*/ 3285884 h 4903598"/>
              <a:gd name="connsiteX418" fmla="*/ 2848014 w 5434496"/>
              <a:gd name="connsiteY418" fmla="*/ 3285934 h 4903598"/>
              <a:gd name="connsiteX419" fmla="*/ 2849960 w 5434496"/>
              <a:gd name="connsiteY419" fmla="*/ 3286321 h 4903598"/>
              <a:gd name="connsiteX420" fmla="*/ 1743633 w 5434496"/>
              <a:gd name="connsiteY420" fmla="*/ 3281591 h 4903598"/>
              <a:gd name="connsiteX421" fmla="*/ 1743497 w 5434496"/>
              <a:gd name="connsiteY421" fmla="*/ 3281956 h 4903598"/>
              <a:gd name="connsiteX422" fmla="*/ 1743575 w 5434496"/>
              <a:gd name="connsiteY422" fmla="*/ 3281829 h 4903598"/>
              <a:gd name="connsiteX423" fmla="*/ 1744486 w 5434496"/>
              <a:gd name="connsiteY423" fmla="*/ 3281829 h 4903598"/>
              <a:gd name="connsiteX424" fmla="*/ 1744539 w 5434496"/>
              <a:gd name="connsiteY424" fmla="*/ 3281591 h 4903598"/>
              <a:gd name="connsiteX425" fmla="*/ 2314473 w 5434496"/>
              <a:gd name="connsiteY425" fmla="*/ 3281218 h 4903598"/>
              <a:gd name="connsiteX426" fmla="*/ 2313999 w 5434496"/>
              <a:gd name="connsiteY426" fmla="*/ 3281809 h 4903598"/>
              <a:gd name="connsiteX427" fmla="*/ 2314257 w 5434496"/>
              <a:gd name="connsiteY427" fmla="*/ 3282194 h 4903598"/>
              <a:gd name="connsiteX428" fmla="*/ 2314509 w 5434496"/>
              <a:gd name="connsiteY428" fmla="*/ 3282190 h 4903598"/>
              <a:gd name="connsiteX429" fmla="*/ 1710584 w 5434496"/>
              <a:gd name="connsiteY429" fmla="*/ 3279458 h 4903598"/>
              <a:gd name="connsiteX430" fmla="*/ 1709308 w 5434496"/>
              <a:gd name="connsiteY430" fmla="*/ 3281334 h 4903598"/>
              <a:gd name="connsiteX431" fmla="*/ 1707388 w 5434496"/>
              <a:gd name="connsiteY431" fmla="*/ 3282981 h 4903598"/>
              <a:gd name="connsiteX432" fmla="*/ 1710226 w 5434496"/>
              <a:gd name="connsiteY432" fmla="*/ 3281721 h 4903598"/>
              <a:gd name="connsiteX433" fmla="*/ 1710064 w 5434496"/>
              <a:gd name="connsiteY433" fmla="*/ 3281026 h 4903598"/>
              <a:gd name="connsiteX434" fmla="*/ 1404134 w 5434496"/>
              <a:gd name="connsiteY434" fmla="*/ 3278020 h 4903598"/>
              <a:gd name="connsiteX435" fmla="*/ 1403875 w 5434496"/>
              <a:gd name="connsiteY435" fmla="*/ 3278189 h 4903598"/>
              <a:gd name="connsiteX436" fmla="*/ 1404364 w 5434496"/>
              <a:gd name="connsiteY436" fmla="*/ 3278239 h 4903598"/>
              <a:gd name="connsiteX437" fmla="*/ 5022756 w 5434496"/>
              <a:gd name="connsiteY437" fmla="*/ 3273964 h 4903598"/>
              <a:gd name="connsiteX438" fmla="*/ 5112326 w 5434496"/>
              <a:gd name="connsiteY438" fmla="*/ 3295291 h 4903598"/>
              <a:gd name="connsiteX439" fmla="*/ 5014226 w 5434496"/>
              <a:gd name="connsiteY439" fmla="*/ 3291025 h 4903598"/>
              <a:gd name="connsiteX440" fmla="*/ 5009960 w 5434496"/>
              <a:gd name="connsiteY440" fmla="*/ 3282495 h 4903598"/>
              <a:gd name="connsiteX441" fmla="*/ 5022756 w 5434496"/>
              <a:gd name="connsiteY441" fmla="*/ 3273964 h 4903598"/>
              <a:gd name="connsiteX442" fmla="*/ 493601 w 5434496"/>
              <a:gd name="connsiteY442" fmla="*/ 3250985 h 4903598"/>
              <a:gd name="connsiteX443" fmla="*/ 489274 w 5434496"/>
              <a:gd name="connsiteY443" fmla="*/ 3255487 h 4903598"/>
              <a:gd name="connsiteX444" fmla="*/ 493124 w 5434496"/>
              <a:gd name="connsiteY444" fmla="*/ 3257370 h 4903598"/>
              <a:gd name="connsiteX445" fmla="*/ 671411 w 5434496"/>
              <a:gd name="connsiteY445" fmla="*/ 3219515 h 4903598"/>
              <a:gd name="connsiteX446" fmla="*/ 674018 w 5434496"/>
              <a:gd name="connsiteY446" fmla="*/ 3221389 h 4903598"/>
              <a:gd name="connsiteX447" fmla="*/ 674228 w 5434496"/>
              <a:gd name="connsiteY447" fmla="*/ 3220971 h 4903598"/>
              <a:gd name="connsiteX448" fmla="*/ 5358517 w 5434496"/>
              <a:gd name="connsiteY448" fmla="*/ 3218685 h 4903598"/>
              <a:gd name="connsiteX449" fmla="*/ 5367048 w 5434496"/>
              <a:gd name="connsiteY449" fmla="*/ 3222780 h 4903598"/>
              <a:gd name="connsiteX450" fmla="*/ 5392640 w 5434496"/>
              <a:gd name="connsiteY450" fmla="*/ 3243253 h 4903598"/>
              <a:gd name="connsiteX451" fmla="*/ 5362783 w 5434496"/>
              <a:gd name="connsiteY451" fmla="*/ 3247348 h 4903598"/>
              <a:gd name="connsiteX452" fmla="*/ 5358517 w 5434496"/>
              <a:gd name="connsiteY452" fmla="*/ 3218685 h 4903598"/>
              <a:gd name="connsiteX453" fmla="*/ 675911 w 5434496"/>
              <a:gd name="connsiteY453" fmla="*/ 3217278 h 4903598"/>
              <a:gd name="connsiteX454" fmla="*/ 675645 w 5434496"/>
              <a:gd name="connsiteY454" fmla="*/ 3217474 h 4903598"/>
              <a:gd name="connsiteX455" fmla="*/ 675645 w 5434496"/>
              <a:gd name="connsiteY455" fmla="*/ 3218685 h 4903598"/>
              <a:gd name="connsiteX456" fmla="*/ 676364 w 5434496"/>
              <a:gd name="connsiteY456" fmla="*/ 3218685 h 4903598"/>
              <a:gd name="connsiteX457" fmla="*/ 675783 w 5434496"/>
              <a:gd name="connsiteY457" fmla="*/ 3218482 h 4903598"/>
              <a:gd name="connsiteX458" fmla="*/ 714201 w 5434496"/>
              <a:gd name="connsiteY458" fmla="*/ 3214440 h 4903598"/>
              <a:gd name="connsiteX459" fmla="*/ 714245 w 5434496"/>
              <a:gd name="connsiteY459" fmla="*/ 3215255 h 4903598"/>
              <a:gd name="connsiteX460" fmla="*/ 714682 w 5434496"/>
              <a:gd name="connsiteY460" fmla="*/ 3214557 h 4903598"/>
              <a:gd name="connsiteX461" fmla="*/ 223625 w 5434496"/>
              <a:gd name="connsiteY461" fmla="*/ 3210339 h 4903598"/>
              <a:gd name="connsiteX462" fmla="*/ 223447 w 5434496"/>
              <a:gd name="connsiteY462" fmla="*/ 3211053 h 4903598"/>
              <a:gd name="connsiteX463" fmla="*/ 223812 w 5434496"/>
              <a:gd name="connsiteY463" fmla="*/ 3210675 h 4903598"/>
              <a:gd name="connsiteX464" fmla="*/ 4550201 w 5434496"/>
              <a:gd name="connsiteY464" fmla="*/ 3209597 h 4903598"/>
              <a:gd name="connsiteX465" fmla="*/ 4550063 w 5434496"/>
              <a:gd name="connsiteY465" fmla="*/ 3209644 h 4903598"/>
              <a:gd name="connsiteX466" fmla="*/ 4550231 w 5434496"/>
              <a:gd name="connsiteY466" fmla="*/ 3209778 h 4903598"/>
              <a:gd name="connsiteX467" fmla="*/ 428716 w 5434496"/>
              <a:gd name="connsiteY467" fmla="*/ 3207064 h 4903598"/>
              <a:gd name="connsiteX468" fmla="*/ 428078 w 5434496"/>
              <a:gd name="connsiteY468" fmla="*/ 3208626 h 4903598"/>
              <a:gd name="connsiteX469" fmla="*/ 428611 w 5434496"/>
              <a:gd name="connsiteY469" fmla="*/ 3208189 h 4903598"/>
              <a:gd name="connsiteX470" fmla="*/ 4746941 w 5434496"/>
              <a:gd name="connsiteY470" fmla="*/ 3191011 h 4903598"/>
              <a:gd name="connsiteX471" fmla="*/ 4750072 w 5434496"/>
              <a:gd name="connsiteY471" fmla="*/ 3192023 h 4903598"/>
              <a:gd name="connsiteX472" fmla="*/ 4750125 w 5434496"/>
              <a:gd name="connsiteY472" fmla="*/ 3191416 h 4903598"/>
              <a:gd name="connsiteX473" fmla="*/ 4351866 w 5434496"/>
              <a:gd name="connsiteY473" fmla="*/ 3181377 h 4903598"/>
              <a:gd name="connsiteX474" fmla="*/ 4344752 w 5434496"/>
              <a:gd name="connsiteY474" fmla="*/ 3183406 h 4903598"/>
              <a:gd name="connsiteX475" fmla="*/ 4344997 w 5434496"/>
              <a:gd name="connsiteY475" fmla="*/ 3183519 h 4903598"/>
              <a:gd name="connsiteX476" fmla="*/ 4349791 w 5434496"/>
              <a:gd name="connsiteY476" fmla="*/ 3184053 h 4903598"/>
              <a:gd name="connsiteX477" fmla="*/ 342170 w 5434496"/>
              <a:gd name="connsiteY477" fmla="*/ 3171013 h 4903598"/>
              <a:gd name="connsiteX478" fmla="*/ 340504 w 5434496"/>
              <a:gd name="connsiteY478" fmla="*/ 3171389 h 4903598"/>
              <a:gd name="connsiteX479" fmla="*/ 342469 w 5434496"/>
              <a:gd name="connsiteY479" fmla="*/ 3172070 h 4903598"/>
              <a:gd name="connsiteX480" fmla="*/ 344577 w 5434496"/>
              <a:gd name="connsiteY480" fmla="*/ 3172482 h 4903598"/>
              <a:gd name="connsiteX481" fmla="*/ 5282999 w 5434496"/>
              <a:gd name="connsiteY481" fmla="*/ 3158922 h 4903598"/>
              <a:gd name="connsiteX482" fmla="*/ 5291561 w 5434496"/>
              <a:gd name="connsiteY482" fmla="*/ 3163682 h 4903598"/>
              <a:gd name="connsiteX483" fmla="*/ 5360053 w 5434496"/>
              <a:gd name="connsiteY483" fmla="*/ 3218687 h 4903598"/>
              <a:gd name="connsiteX484" fmla="*/ 5274438 w 5434496"/>
              <a:gd name="connsiteY484" fmla="*/ 3180606 h 4903598"/>
              <a:gd name="connsiteX485" fmla="*/ 5274438 w 5434496"/>
              <a:gd name="connsiteY485" fmla="*/ 3163682 h 4903598"/>
              <a:gd name="connsiteX486" fmla="*/ 5282999 w 5434496"/>
              <a:gd name="connsiteY486" fmla="*/ 3158922 h 4903598"/>
              <a:gd name="connsiteX487" fmla="*/ 4597432 w 5434496"/>
              <a:gd name="connsiteY487" fmla="*/ 3158150 h 4903598"/>
              <a:gd name="connsiteX488" fmla="*/ 4596934 w 5434496"/>
              <a:gd name="connsiteY488" fmla="*/ 3158461 h 4903598"/>
              <a:gd name="connsiteX489" fmla="*/ 4595804 w 5434496"/>
              <a:gd name="connsiteY489" fmla="*/ 3158615 h 4903598"/>
              <a:gd name="connsiteX490" fmla="*/ 4596466 w 5434496"/>
              <a:gd name="connsiteY490" fmla="*/ 3158776 h 4903598"/>
              <a:gd name="connsiteX491" fmla="*/ 4597307 w 5434496"/>
              <a:gd name="connsiteY491" fmla="*/ 3158940 h 4903598"/>
              <a:gd name="connsiteX492" fmla="*/ 4495057 w 5434496"/>
              <a:gd name="connsiteY492" fmla="*/ 3149951 h 4903598"/>
              <a:gd name="connsiteX493" fmla="*/ 4495089 w 5434496"/>
              <a:gd name="connsiteY493" fmla="*/ 3150894 h 4903598"/>
              <a:gd name="connsiteX494" fmla="*/ 4497234 w 5434496"/>
              <a:gd name="connsiteY494" fmla="*/ 3150064 h 4903598"/>
              <a:gd name="connsiteX495" fmla="*/ 607220 w 5434496"/>
              <a:gd name="connsiteY495" fmla="*/ 3141346 h 4903598"/>
              <a:gd name="connsiteX496" fmla="*/ 602741 w 5434496"/>
              <a:gd name="connsiteY496" fmla="*/ 3145250 h 4903598"/>
              <a:gd name="connsiteX497" fmla="*/ 607993 w 5434496"/>
              <a:gd name="connsiteY497" fmla="*/ 3144403 h 4903598"/>
              <a:gd name="connsiteX498" fmla="*/ 4814837 w 5434496"/>
              <a:gd name="connsiteY498" fmla="*/ 3136153 h 4903598"/>
              <a:gd name="connsiteX499" fmla="*/ 4813839 w 5434496"/>
              <a:gd name="connsiteY499" fmla="*/ 3136547 h 4903598"/>
              <a:gd name="connsiteX500" fmla="*/ 4813672 w 5434496"/>
              <a:gd name="connsiteY500" fmla="*/ 3138354 h 4903598"/>
              <a:gd name="connsiteX501" fmla="*/ 582851 w 5434496"/>
              <a:gd name="connsiteY501" fmla="*/ 3117636 h 4903598"/>
              <a:gd name="connsiteX502" fmla="*/ 583177 w 5434496"/>
              <a:gd name="connsiteY502" fmla="*/ 3121898 h 4903598"/>
              <a:gd name="connsiteX503" fmla="*/ 580749 w 5434496"/>
              <a:gd name="connsiteY503" fmla="*/ 3126553 h 4903598"/>
              <a:gd name="connsiteX504" fmla="*/ 580825 w 5434496"/>
              <a:gd name="connsiteY504" fmla="*/ 3126544 h 4903598"/>
              <a:gd name="connsiteX505" fmla="*/ 586372 w 5434496"/>
              <a:gd name="connsiteY505" fmla="*/ 3121256 h 4903598"/>
              <a:gd name="connsiteX506" fmla="*/ 5413967 w 5434496"/>
              <a:gd name="connsiteY506" fmla="*/ 3108130 h 4903598"/>
              <a:gd name="connsiteX507" fmla="*/ 5426933 w 5434496"/>
              <a:gd name="connsiteY507" fmla="*/ 3112395 h 4903598"/>
              <a:gd name="connsiteX508" fmla="*/ 5422610 w 5434496"/>
              <a:gd name="connsiteY508" fmla="*/ 3159314 h 4903598"/>
              <a:gd name="connsiteX509" fmla="*/ 5413967 w 5434496"/>
              <a:gd name="connsiteY509" fmla="*/ 3159314 h 4903598"/>
              <a:gd name="connsiteX510" fmla="*/ 5413967 w 5434496"/>
              <a:gd name="connsiteY510" fmla="*/ 3116661 h 4903598"/>
              <a:gd name="connsiteX511" fmla="*/ 5413967 w 5434496"/>
              <a:gd name="connsiteY511" fmla="*/ 3108130 h 4903598"/>
              <a:gd name="connsiteX512" fmla="*/ 5171699 w 5434496"/>
              <a:gd name="connsiteY512" fmla="*/ 3093799 h 4903598"/>
              <a:gd name="connsiteX513" fmla="*/ 5201795 w 5434496"/>
              <a:gd name="connsiteY513" fmla="*/ 3128483 h 4903598"/>
              <a:gd name="connsiteX514" fmla="*/ 5209856 w 5434496"/>
              <a:gd name="connsiteY514" fmla="*/ 3142032 h 4903598"/>
              <a:gd name="connsiteX515" fmla="*/ 5214536 w 5434496"/>
              <a:gd name="connsiteY515" fmla="*/ 3158290 h 4903598"/>
              <a:gd name="connsiteX516" fmla="*/ 5214692 w 5434496"/>
              <a:gd name="connsiteY516" fmla="*/ 3158831 h 4903598"/>
              <a:gd name="connsiteX517" fmla="*/ 5214614 w 5434496"/>
              <a:gd name="connsiteY517" fmla="*/ 3158839 h 4903598"/>
              <a:gd name="connsiteX518" fmla="*/ 5216132 w 5434496"/>
              <a:gd name="connsiteY518" fmla="*/ 3169710 h 4903598"/>
              <a:gd name="connsiteX519" fmla="*/ 5201780 w 5434496"/>
              <a:gd name="connsiteY519" fmla="*/ 3171341 h 4903598"/>
              <a:gd name="connsiteX520" fmla="*/ 5165125 w 5434496"/>
              <a:gd name="connsiteY520" fmla="*/ 3163007 h 4903598"/>
              <a:gd name="connsiteX521" fmla="*/ 5163100 w 5434496"/>
              <a:gd name="connsiteY521" fmla="*/ 3163167 h 4903598"/>
              <a:gd name="connsiteX522" fmla="*/ 5158800 w 5434496"/>
              <a:gd name="connsiteY522" fmla="*/ 3098135 h 4903598"/>
              <a:gd name="connsiteX523" fmla="*/ 5171699 w 5434496"/>
              <a:gd name="connsiteY523" fmla="*/ 3093799 h 4903598"/>
              <a:gd name="connsiteX524" fmla="*/ 4659854 w 5434496"/>
              <a:gd name="connsiteY524" fmla="*/ 3089362 h 4903598"/>
              <a:gd name="connsiteX525" fmla="*/ 4660851 w 5434496"/>
              <a:gd name="connsiteY525" fmla="*/ 3090217 h 4903598"/>
              <a:gd name="connsiteX526" fmla="*/ 4662033 w 5434496"/>
              <a:gd name="connsiteY526" fmla="*/ 3090565 h 4903598"/>
              <a:gd name="connsiteX527" fmla="*/ 4661453 w 5434496"/>
              <a:gd name="connsiteY527" fmla="*/ 3089702 h 4903598"/>
              <a:gd name="connsiteX528" fmla="*/ 4685433 w 5434496"/>
              <a:gd name="connsiteY528" fmla="*/ 3061728 h 4903598"/>
              <a:gd name="connsiteX529" fmla="*/ 4686484 w 5434496"/>
              <a:gd name="connsiteY529" fmla="*/ 3065363 h 4903598"/>
              <a:gd name="connsiteX530" fmla="*/ 4686464 w 5434496"/>
              <a:gd name="connsiteY530" fmla="*/ 3065374 h 4903598"/>
              <a:gd name="connsiteX531" fmla="*/ 4688154 w 5434496"/>
              <a:gd name="connsiteY531" fmla="*/ 3065165 h 4903598"/>
              <a:gd name="connsiteX532" fmla="*/ 295777 w 5434496"/>
              <a:gd name="connsiteY532" fmla="*/ 3029472 h 4903598"/>
              <a:gd name="connsiteX533" fmla="*/ 295246 w 5434496"/>
              <a:gd name="connsiteY533" fmla="*/ 3030426 h 4903598"/>
              <a:gd name="connsiteX534" fmla="*/ 295941 w 5434496"/>
              <a:gd name="connsiteY534" fmla="*/ 3030917 h 4903598"/>
              <a:gd name="connsiteX535" fmla="*/ 569597 w 5434496"/>
              <a:gd name="connsiteY535" fmla="*/ 2973765 h 4903598"/>
              <a:gd name="connsiteX536" fmla="*/ 564147 w 5434496"/>
              <a:gd name="connsiteY536" fmla="*/ 2975478 h 4903598"/>
              <a:gd name="connsiteX537" fmla="*/ 568884 w 5434496"/>
              <a:gd name="connsiteY537" fmla="*/ 2975942 h 4903598"/>
              <a:gd name="connsiteX538" fmla="*/ 568631 w 5434496"/>
              <a:gd name="connsiteY538" fmla="*/ 2975690 h 4903598"/>
              <a:gd name="connsiteX539" fmla="*/ 2565232 w 5434496"/>
              <a:gd name="connsiteY539" fmla="*/ 2949857 h 4903598"/>
              <a:gd name="connsiteX540" fmla="*/ 2564074 w 5434496"/>
              <a:gd name="connsiteY540" fmla="*/ 2953182 h 4903598"/>
              <a:gd name="connsiteX541" fmla="*/ 2565006 w 5434496"/>
              <a:gd name="connsiteY541" fmla="*/ 2952135 h 4903598"/>
              <a:gd name="connsiteX542" fmla="*/ 2568035 w 5434496"/>
              <a:gd name="connsiteY542" fmla="*/ 2952321 h 4903598"/>
              <a:gd name="connsiteX543" fmla="*/ 4281073 w 5434496"/>
              <a:gd name="connsiteY543" fmla="*/ 2937791 h 4903598"/>
              <a:gd name="connsiteX544" fmla="*/ 4281046 w 5434496"/>
              <a:gd name="connsiteY544" fmla="*/ 2937883 h 4903598"/>
              <a:gd name="connsiteX545" fmla="*/ 4281716 w 5434496"/>
              <a:gd name="connsiteY545" fmla="*/ 2938192 h 4903598"/>
              <a:gd name="connsiteX546" fmla="*/ 798472 w 5434496"/>
              <a:gd name="connsiteY546" fmla="*/ 2937086 h 4903598"/>
              <a:gd name="connsiteX547" fmla="*/ 798454 w 5434496"/>
              <a:gd name="connsiteY547" fmla="*/ 2937176 h 4903598"/>
              <a:gd name="connsiteX548" fmla="*/ 798486 w 5434496"/>
              <a:gd name="connsiteY548" fmla="*/ 2937153 h 4903598"/>
              <a:gd name="connsiteX549" fmla="*/ 4916948 w 5434496"/>
              <a:gd name="connsiteY549" fmla="*/ 2932597 h 4903598"/>
              <a:gd name="connsiteX550" fmla="*/ 4916102 w 5434496"/>
              <a:gd name="connsiteY550" fmla="*/ 2932757 h 4903598"/>
              <a:gd name="connsiteX551" fmla="*/ 4916475 w 5434496"/>
              <a:gd name="connsiteY551" fmla="*/ 2933248 h 4903598"/>
              <a:gd name="connsiteX552" fmla="*/ 802560 w 5434496"/>
              <a:gd name="connsiteY552" fmla="*/ 2917761 h 4903598"/>
              <a:gd name="connsiteX553" fmla="*/ 802339 w 5434496"/>
              <a:gd name="connsiteY553" fmla="*/ 2917859 h 4903598"/>
              <a:gd name="connsiteX554" fmla="*/ 802286 w 5434496"/>
              <a:gd name="connsiteY554" fmla="*/ 2918119 h 4903598"/>
              <a:gd name="connsiteX555" fmla="*/ 1442098 w 5434496"/>
              <a:gd name="connsiteY555" fmla="*/ 2889062 h 4903598"/>
              <a:gd name="connsiteX556" fmla="*/ 1440921 w 5434496"/>
              <a:gd name="connsiteY556" fmla="*/ 2890612 h 4903598"/>
              <a:gd name="connsiteX557" fmla="*/ 1439654 w 5434496"/>
              <a:gd name="connsiteY557" fmla="*/ 2891178 h 4903598"/>
              <a:gd name="connsiteX558" fmla="*/ 1441334 w 5434496"/>
              <a:gd name="connsiteY558" fmla="*/ 2891441 h 4903598"/>
              <a:gd name="connsiteX559" fmla="*/ 1441462 w 5434496"/>
              <a:gd name="connsiteY559" fmla="*/ 2893871 h 4903598"/>
              <a:gd name="connsiteX560" fmla="*/ 1442178 w 5434496"/>
              <a:gd name="connsiteY560" fmla="*/ 2891511 h 4903598"/>
              <a:gd name="connsiteX561" fmla="*/ 872967 w 5434496"/>
              <a:gd name="connsiteY561" fmla="*/ 2875639 h 4903598"/>
              <a:gd name="connsiteX562" fmla="*/ 876002 w 5434496"/>
              <a:gd name="connsiteY562" fmla="*/ 2879664 h 4903598"/>
              <a:gd name="connsiteX563" fmla="*/ 881600 w 5434496"/>
              <a:gd name="connsiteY563" fmla="*/ 2879315 h 4903598"/>
              <a:gd name="connsiteX564" fmla="*/ 2530693 w 5434496"/>
              <a:gd name="connsiteY564" fmla="*/ 2836260 h 4903598"/>
              <a:gd name="connsiteX565" fmla="*/ 2530440 w 5434496"/>
              <a:gd name="connsiteY565" fmla="*/ 2837766 h 4903598"/>
              <a:gd name="connsiteX566" fmla="*/ 2531573 w 5434496"/>
              <a:gd name="connsiteY566" fmla="*/ 2836260 h 4903598"/>
              <a:gd name="connsiteX567" fmla="*/ 2531094 w 5434496"/>
              <a:gd name="connsiteY567" fmla="*/ 2835058 h 4903598"/>
              <a:gd name="connsiteX568" fmla="*/ 2530843 w 5434496"/>
              <a:gd name="connsiteY568" fmla="*/ 2835372 h 4903598"/>
              <a:gd name="connsiteX569" fmla="*/ 2530727 w 5434496"/>
              <a:gd name="connsiteY569" fmla="*/ 2836066 h 4903598"/>
              <a:gd name="connsiteX570" fmla="*/ 74618 w 5434496"/>
              <a:gd name="connsiteY570" fmla="*/ 2831295 h 4903598"/>
              <a:gd name="connsiteX571" fmla="*/ 74330 w 5434496"/>
              <a:gd name="connsiteY571" fmla="*/ 2831595 h 4903598"/>
              <a:gd name="connsiteX572" fmla="*/ 74803 w 5434496"/>
              <a:gd name="connsiteY572" fmla="*/ 2831888 h 4903598"/>
              <a:gd name="connsiteX573" fmla="*/ 36011 w 5434496"/>
              <a:gd name="connsiteY573" fmla="*/ 2814103 h 4903598"/>
              <a:gd name="connsiteX574" fmla="*/ 35971 w 5434496"/>
              <a:gd name="connsiteY574" fmla="*/ 2814204 h 4903598"/>
              <a:gd name="connsiteX575" fmla="*/ 35768 w 5434496"/>
              <a:gd name="connsiteY575" fmla="*/ 2814109 h 4903598"/>
              <a:gd name="connsiteX576" fmla="*/ 35866 w 5434496"/>
              <a:gd name="connsiteY576" fmla="*/ 2814962 h 4903598"/>
              <a:gd name="connsiteX577" fmla="*/ 35973 w 5434496"/>
              <a:gd name="connsiteY577" fmla="*/ 2814632 h 4903598"/>
              <a:gd name="connsiteX578" fmla="*/ 4660154 w 5434496"/>
              <a:gd name="connsiteY578" fmla="*/ 2790485 h 4903598"/>
              <a:gd name="connsiteX579" fmla="*/ 4658013 w 5434496"/>
              <a:gd name="connsiteY579" fmla="*/ 2792234 h 4903598"/>
              <a:gd name="connsiteX580" fmla="*/ 4660088 w 5434496"/>
              <a:gd name="connsiteY580" fmla="*/ 2792311 h 4903598"/>
              <a:gd name="connsiteX581" fmla="*/ 678458 w 5434496"/>
              <a:gd name="connsiteY581" fmla="*/ 2788717 h 4903598"/>
              <a:gd name="connsiteX582" fmla="*/ 675634 w 5434496"/>
              <a:gd name="connsiteY582" fmla="*/ 2789123 h 4903598"/>
              <a:gd name="connsiteX583" fmla="*/ 678748 w 5434496"/>
              <a:gd name="connsiteY583" fmla="*/ 2788815 h 4903598"/>
              <a:gd name="connsiteX584" fmla="*/ 4511477 w 5434496"/>
              <a:gd name="connsiteY584" fmla="*/ 2763798 h 4903598"/>
              <a:gd name="connsiteX585" fmla="*/ 4511332 w 5434496"/>
              <a:gd name="connsiteY585" fmla="*/ 2763813 h 4903598"/>
              <a:gd name="connsiteX586" fmla="*/ 4511504 w 5434496"/>
              <a:gd name="connsiteY586" fmla="*/ 2763846 h 4903598"/>
              <a:gd name="connsiteX587" fmla="*/ 4793057 w 5434496"/>
              <a:gd name="connsiteY587" fmla="*/ 2721478 h 4903598"/>
              <a:gd name="connsiteX588" fmla="*/ 4792855 w 5434496"/>
              <a:gd name="connsiteY588" fmla="*/ 2721515 h 4903598"/>
              <a:gd name="connsiteX589" fmla="*/ 4793063 w 5434496"/>
              <a:gd name="connsiteY589" fmla="*/ 2721506 h 4903598"/>
              <a:gd name="connsiteX590" fmla="*/ 1388768 w 5434496"/>
              <a:gd name="connsiteY590" fmla="*/ 2719844 h 4903598"/>
              <a:gd name="connsiteX591" fmla="*/ 1389860 w 5434496"/>
              <a:gd name="connsiteY591" fmla="*/ 2720646 h 4903598"/>
              <a:gd name="connsiteX592" fmla="*/ 1389722 w 5434496"/>
              <a:gd name="connsiteY592" fmla="*/ 2726736 h 4903598"/>
              <a:gd name="connsiteX593" fmla="*/ 1391105 w 5434496"/>
              <a:gd name="connsiteY593" fmla="*/ 2721561 h 4903598"/>
              <a:gd name="connsiteX594" fmla="*/ 1394392 w 5434496"/>
              <a:gd name="connsiteY594" fmla="*/ 2721356 h 4903598"/>
              <a:gd name="connsiteX595" fmla="*/ 1390632 w 5434496"/>
              <a:gd name="connsiteY595" fmla="*/ 2720110 h 4903598"/>
              <a:gd name="connsiteX596" fmla="*/ 3346664 w 5434496"/>
              <a:gd name="connsiteY596" fmla="*/ 2717770 h 4903598"/>
              <a:gd name="connsiteX597" fmla="*/ 3346210 w 5434496"/>
              <a:gd name="connsiteY597" fmla="*/ 2718143 h 4903598"/>
              <a:gd name="connsiteX598" fmla="*/ 3346196 w 5434496"/>
              <a:gd name="connsiteY598" fmla="*/ 2718588 h 4903598"/>
              <a:gd name="connsiteX599" fmla="*/ 4646436 w 5434496"/>
              <a:gd name="connsiteY599" fmla="*/ 2716887 h 4903598"/>
              <a:gd name="connsiteX600" fmla="*/ 4646679 w 5434496"/>
              <a:gd name="connsiteY600" fmla="*/ 2716960 h 4903598"/>
              <a:gd name="connsiteX601" fmla="*/ 4646626 w 5434496"/>
              <a:gd name="connsiteY601" fmla="*/ 2716887 h 4903598"/>
              <a:gd name="connsiteX602" fmla="*/ 3919640 w 5434496"/>
              <a:gd name="connsiteY602" fmla="*/ 2681973 h 4903598"/>
              <a:gd name="connsiteX603" fmla="*/ 3925323 w 5434496"/>
              <a:gd name="connsiteY603" fmla="*/ 2687262 h 4903598"/>
              <a:gd name="connsiteX604" fmla="*/ 3927666 w 5434496"/>
              <a:gd name="connsiteY604" fmla="*/ 2683735 h 4903598"/>
              <a:gd name="connsiteX605" fmla="*/ 5213961 w 5434496"/>
              <a:gd name="connsiteY605" fmla="*/ 2670826 h 4903598"/>
              <a:gd name="connsiteX606" fmla="*/ 5235946 w 5434496"/>
              <a:gd name="connsiteY606" fmla="*/ 2687258 h 4903598"/>
              <a:gd name="connsiteX607" fmla="*/ 5240235 w 5434496"/>
              <a:gd name="connsiteY607" fmla="*/ 2687258 h 4903598"/>
              <a:gd name="connsiteX608" fmla="*/ 5278842 w 5434496"/>
              <a:gd name="connsiteY608" fmla="*/ 2759354 h 4903598"/>
              <a:gd name="connsiteX609" fmla="*/ 5261683 w 5434496"/>
              <a:gd name="connsiteY609" fmla="*/ 2780558 h 4903598"/>
              <a:gd name="connsiteX610" fmla="*/ 5223076 w 5434496"/>
              <a:gd name="connsiteY610" fmla="*/ 2755113 h 4903598"/>
              <a:gd name="connsiteX611" fmla="*/ 5180181 w 5434496"/>
              <a:gd name="connsiteY611" fmla="*/ 2738149 h 4903598"/>
              <a:gd name="connsiteX612" fmla="*/ 5150153 w 5434496"/>
              <a:gd name="connsiteY612" fmla="*/ 2725427 h 4903598"/>
              <a:gd name="connsiteX613" fmla="*/ 5141574 w 5434496"/>
              <a:gd name="connsiteY613" fmla="*/ 2691500 h 4903598"/>
              <a:gd name="connsiteX614" fmla="*/ 5171601 w 5434496"/>
              <a:gd name="connsiteY614" fmla="*/ 2699981 h 4903598"/>
              <a:gd name="connsiteX615" fmla="*/ 5201628 w 5434496"/>
              <a:gd name="connsiteY615" fmla="*/ 2695740 h 4903598"/>
              <a:gd name="connsiteX616" fmla="*/ 5213961 w 5434496"/>
              <a:gd name="connsiteY616" fmla="*/ 2670826 h 4903598"/>
              <a:gd name="connsiteX617" fmla="*/ 4498950 w 5434496"/>
              <a:gd name="connsiteY617" fmla="*/ 2669594 h 4903598"/>
              <a:gd name="connsiteX618" fmla="*/ 4497269 w 5434496"/>
              <a:gd name="connsiteY618" fmla="*/ 2670376 h 4903598"/>
              <a:gd name="connsiteX619" fmla="*/ 4500697 w 5434496"/>
              <a:gd name="connsiteY619" fmla="*/ 2670475 h 4903598"/>
              <a:gd name="connsiteX620" fmla="*/ 2667303 w 5434496"/>
              <a:gd name="connsiteY620" fmla="*/ 2655822 h 4903598"/>
              <a:gd name="connsiteX621" fmla="*/ 2667018 w 5434496"/>
              <a:gd name="connsiteY621" fmla="*/ 2656222 h 4903598"/>
              <a:gd name="connsiteX622" fmla="*/ 2665322 w 5434496"/>
              <a:gd name="connsiteY622" fmla="*/ 2656872 h 4903598"/>
              <a:gd name="connsiteX623" fmla="*/ 2667140 w 5434496"/>
              <a:gd name="connsiteY623" fmla="*/ 2656899 h 4903598"/>
              <a:gd name="connsiteX624" fmla="*/ 4091726 w 5434496"/>
              <a:gd name="connsiteY624" fmla="*/ 2655088 h 4903598"/>
              <a:gd name="connsiteX625" fmla="*/ 4090168 w 5434496"/>
              <a:gd name="connsiteY625" fmla="*/ 2655417 h 4903598"/>
              <a:gd name="connsiteX626" fmla="*/ 4090122 w 5434496"/>
              <a:gd name="connsiteY626" fmla="*/ 2656460 h 4903598"/>
              <a:gd name="connsiteX627" fmla="*/ 2468252 w 5434496"/>
              <a:gd name="connsiteY627" fmla="*/ 2654954 h 4903598"/>
              <a:gd name="connsiteX628" fmla="*/ 2467744 w 5434496"/>
              <a:gd name="connsiteY628" fmla="*/ 2655857 h 4903598"/>
              <a:gd name="connsiteX629" fmla="*/ 2468122 w 5434496"/>
              <a:gd name="connsiteY629" fmla="*/ 2655999 h 4903598"/>
              <a:gd name="connsiteX630" fmla="*/ 482381 w 5434496"/>
              <a:gd name="connsiteY630" fmla="*/ 2653177 h 4903598"/>
              <a:gd name="connsiteX631" fmla="*/ 452581 w 5434496"/>
              <a:gd name="connsiteY631" fmla="*/ 2654777 h 4903598"/>
              <a:gd name="connsiteX632" fmla="*/ 456388 w 5434496"/>
              <a:gd name="connsiteY632" fmla="*/ 2657137 h 4903598"/>
              <a:gd name="connsiteX633" fmla="*/ 475027 w 5434496"/>
              <a:gd name="connsiteY633" fmla="*/ 2660329 h 4903598"/>
              <a:gd name="connsiteX634" fmla="*/ 482350 w 5434496"/>
              <a:gd name="connsiteY634" fmla="*/ 2655076 h 4903598"/>
              <a:gd name="connsiteX635" fmla="*/ 3713174 w 5434496"/>
              <a:gd name="connsiteY635" fmla="*/ 2639607 h 4903598"/>
              <a:gd name="connsiteX636" fmla="*/ 3713111 w 5434496"/>
              <a:gd name="connsiteY636" fmla="*/ 2639691 h 4903598"/>
              <a:gd name="connsiteX637" fmla="*/ 3713265 w 5434496"/>
              <a:gd name="connsiteY637" fmla="*/ 2639672 h 4903598"/>
              <a:gd name="connsiteX638" fmla="*/ 4371437 w 5434496"/>
              <a:gd name="connsiteY638" fmla="*/ 2618249 h 4903598"/>
              <a:gd name="connsiteX639" fmla="*/ 4371262 w 5434496"/>
              <a:gd name="connsiteY639" fmla="*/ 2618382 h 4903598"/>
              <a:gd name="connsiteX640" fmla="*/ 4370002 w 5434496"/>
              <a:gd name="connsiteY640" fmla="*/ 2619056 h 4903598"/>
              <a:gd name="connsiteX641" fmla="*/ 4370481 w 5434496"/>
              <a:gd name="connsiteY641" fmla="*/ 2619161 h 4903598"/>
              <a:gd name="connsiteX642" fmla="*/ 4373113 w 5434496"/>
              <a:gd name="connsiteY642" fmla="*/ 2619979 h 4903598"/>
              <a:gd name="connsiteX643" fmla="*/ 4421967 w 5434496"/>
              <a:gd name="connsiteY643" fmla="*/ 2613248 h 4903598"/>
              <a:gd name="connsiteX644" fmla="*/ 4419134 w 5434496"/>
              <a:gd name="connsiteY644" fmla="*/ 2613900 h 4903598"/>
              <a:gd name="connsiteX645" fmla="*/ 4421408 w 5434496"/>
              <a:gd name="connsiteY645" fmla="*/ 2614314 h 4903598"/>
              <a:gd name="connsiteX646" fmla="*/ 3711969 w 5434496"/>
              <a:gd name="connsiteY646" fmla="*/ 2602505 h 4903598"/>
              <a:gd name="connsiteX647" fmla="*/ 3711630 w 5434496"/>
              <a:gd name="connsiteY647" fmla="*/ 2602922 h 4903598"/>
              <a:gd name="connsiteX648" fmla="*/ 3712909 w 5434496"/>
              <a:gd name="connsiteY648" fmla="*/ 2603568 h 4903598"/>
              <a:gd name="connsiteX649" fmla="*/ 3468045 w 5434496"/>
              <a:gd name="connsiteY649" fmla="*/ 2597228 h 4903598"/>
              <a:gd name="connsiteX650" fmla="*/ 3468101 w 5434496"/>
              <a:gd name="connsiteY650" fmla="*/ 2597528 h 4903598"/>
              <a:gd name="connsiteX651" fmla="*/ 3465467 w 5434496"/>
              <a:gd name="connsiteY651" fmla="*/ 2598267 h 4903598"/>
              <a:gd name="connsiteX652" fmla="*/ 3464607 w 5434496"/>
              <a:gd name="connsiteY652" fmla="*/ 2600265 h 4903598"/>
              <a:gd name="connsiteX653" fmla="*/ 3469930 w 5434496"/>
              <a:gd name="connsiteY653" fmla="*/ 2598886 h 4903598"/>
              <a:gd name="connsiteX654" fmla="*/ 3468241 w 5434496"/>
              <a:gd name="connsiteY654" fmla="*/ 2597496 h 4903598"/>
              <a:gd name="connsiteX655" fmla="*/ 1159538 w 5434496"/>
              <a:gd name="connsiteY655" fmla="*/ 2592682 h 4903598"/>
              <a:gd name="connsiteX656" fmla="*/ 1159148 w 5434496"/>
              <a:gd name="connsiteY656" fmla="*/ 2593743 h 4903598"/>
              <a:gd name="connsiteX657" fmla="*/ 1160094 w 5434496"/>
              <a:gd name="connsiteY657" fmla="*/ 2592838 h 4903598"/>
              <a:gd name="connsiteX658" fmla="*/ 1296709 w 5434496"/>
              <a:gd name="connsiteY658" fmla="*/ 2580110 h 4903598"/>
              <a:gd name="connsiteX659" fmla="*/ 1296392 w 5434496"/>
              <a:gd name="connsiteY659" fmla="*/ 2580337 h 4903598"/>
              <a:gd name="connsiteX660" fmla="*/ 1296628 w 5434496"/>
              <a:gd name="connsiteY660" fmla="*/ 2580830 h 4903598"/>
              <a:gd name="connsiteX661" fmla="*/ 2620654 w 5434496"/>
              <a:gd name="connsiteY661" fmla="*/ 2578799 h 4903598"/>
              <a:gd name="connsiteX662" fmla="*/ 2620199 w 5434496"/>
              <a:gd name="connsiteY662" fmla="*/ 2579821 h 4903598"/>
              <a:gd name="connsiteX663" fmla="*/ 2621239 w 5434496"/>
              <a:gd name="connsiteY663" fmla="*/ 2581895 h 4903598"/>
              <a:gd name="connsiteX664" fmla="*/ 2621500 w 5434496"/>
              <a:gd name="connsiteY664" fmla="*/ 2580270 h 4903598"/>
              <a:gd name="connsiteX665" fmla="*/ 2621465 w 5434496"/>
              <a:gd name="connsiteY665" fmla="*/ 2580248 h 4903598"/>
              <a:gd name="connsiteX666" fmla="*/ 1602226 w 5434496"/>
              <a:gd name="connsiteY666" fmla="*/ 2559245 h 4903598"/>
              <a:gd name="connsiteX667" fmla="*/ 1601783 w 5434496"/>
              <a:gd name="connsiteY667" fmla="*/ 2559306 h 4903598"/>
              <a:gd name="connsiteX668" fmla="*/ 1603817 w 5434496"/>
              <a:gd name="connsiteY668" fmla="*/ 2560019 h 4903598"/>
              <a:gd name="connsiteX669" fmla="*/ 1603937 w 5434496"/>
              <a:gd name="connsiteY669" fmla="*/ 2560259 h 4903598"/>
              <a:gd name="connsiteX670" fmla="*/ 1603961 w 5434496"/>
              <a:gd name="connsiteY670" fmla="*/ 2560121 h 4903598"/>
              <a:gd name="connsiteX671" fmla="*/ 1603817 w 5434496"/>
              <a:gd name="connsiteY671" fmla="*/ 2560019 h 4903598"/>
              <a:gd name="connsiteX672" fmla="*/ 4081597 w 5434496"/>
              <a:gd name="connsiteY672" fmla="*/ 2545905 h 4903598"/>
              <a:gd name="connsiteX673" fmla="*/ 4078841 w 5434496"/>
              <a:gd name="connsiteY673" fmla="*/ 2547114 h 4903598"/>
              <a:gd name="connsiteX674" fmla="*/ 4082263 w 5434496"/>
              <a:gd name="connsiteY674" fmla="*/ 2547298 h 4903598"/>
              <a:gd name="connsiteX675" fmla="*/ 23491 w 5434496"/>
              <a:gd name="connsiteY675" fmla="*/ 2537997 h 4903598"/>
              <a:gd name="connsiteX676" fmla="*/ 23188 w 5434496"/>
              <a:gd name="connsiteY676" fmla="*/ 2542228 h 4903598"/>
              <a:gd name="connsiteX677" fmla="*/ 24214 w 5434496"/>
              <a:gd name="connsiteY677" fmla="*/ 2538337 h 4903598"/>
              <a:gd name="connsiteX678" fmla="*/ 1536668 w 5434496"/>
              <a:gd name="connsiteY678" fmla="*/ 2534736 h 4903598"/>
              <a:gd name="connsiteX679" fmla="*/ 1534661 w 5434496"/>
              <a:gd name="connsiteY679" fmla="*/ 2537743 h 4903598"/>
              <a:gd name="connsiteX680" fmla="*/ 1535786 w 5434496"/>
              <a:gd name="connsiteY680" fmla="*/ 2537687 h 4903598"/>
              <a:gd name="connsiteX681" fmla="*/ 1535916 w 5434496"/>
              <a:gd name="connsiteY681" fmla="*/ 2537739 h 4903598"/>
              <a:gd name="connsiteX682" fmla="*/ 1614683 w 5434496"/>
              <a:gd name="connsiteY682" fmla="*/ 2512088 h 4903598"/>
              <a:gd name="connsiteX683" fmla="*/ 1601351 w 5434496"/>
              <a:gd name="connsiteY683" fmla="*/ 2522406 h 4903598"/>
              <a:gd name="connsiteX684" fmla="*/ 1603817 w 5434496"/>
              <a:gd name="connsiteY684" fmla="*/ 2521765 h 4903598"/>
              <a:gd name="connsiteX685" fmla="*/ 1614734 w 5434496"/>
              <a:gd name="connsiteY685" fmla="*/ 2513994 h 4903598"/>
              <a:gd name="connsiteX686" fmla="*/ 3617035 w 5434496"/>
              <a:gd name="connsiteY686" fmla="*/ 2511347 h 4903598"/>
              <a:gd name="connsiteX687" fmla="*/ 3616628 w 5434496"/>
              <a:gd name="connsiteY687" fmla="*/ 2511675 h 4903598"/>
              <a:gd name="connsiteX688" fmla="*/ 3617020 w 5434496"/>
              <a:gd name="connsiteY688" fmla="*/ 2512186 h 4903598"/>
              <a:gd name="connsiteX689" fmla="*/ 3617035 w 5434496"/>
              <a:gd name="connsiteY689" fmla="*/ 2511888 h 4903598"/>
              <a:gd name="connsiteX690" fmla="*/ 3719132 w 5434496"/>
              <a:gd name="connsiteY690" fmla="*/ 2500012 h 4903598"/>
              <a:gd name="connsiteX691" fmla="*/ 3719115 w 5434496"/>
              <a:gd name="connsiteY691" fmla="*/ 2500090 h 4903598"/>
              <a:gd name="connsiteX692" fmla="*/ 3719236 w 5434496"/>
              <a:gd name="connsiteY692" fmla="*/ 2500114 h 4903598"/>
              <a:gd name="connsiteX693" fmla="*/ 1365251 w 5434496"/>
              <a:gd name="connsiteY693" fmla="*/ 2499301 h 4903598"/>
              <a:gd name="connsiteX694" fmla="*/ 1364608 w 5434496"/>
              <a:gd name="connsiteY694" fmla="*/ 2499573 h 4903598"/>
              <a:gd name="connsiteX695" fmla="*/ 1364782 w 5434496"/>
              <a:gd name="connsiteY695" fmla="*/ 2500096 h 4903598"/>
              <a:gd name="connsiteX696" fmla="*/ 1365017 w 5434496"/>
              <a:gd name="connsiteY696" fmla="*/ 2499506 h 4903598"/>
              <a:gd name="connsiteX697" fmla="*/ 2820453 w 5434496"/>
              <a:gd name="connsiteY697" fmla="*/ 2486648 h 4903598"/>
              <a:gd name="connsiteX698" fmla="*/ 2820360 w 5434496"/>
              <a:gd name="connsiteY698" fmla="*/ 2487273 h 4903598"/>
              <a:gd name="connsiteX699" fmla="*/ 2821186 w 5434496"/>
              <a:gd name="connsiteY699" fmla="*/ 2487004 h 4903598"/>
              <a:gd name="connsiteX700" fmla="*/ 4643636 w 5434496"/>
              <a:gd name="connsiteY700" fmla="*/ 2482346 h 4903598"/>
              <a:gd name="connsiteX701" fmla="*/ 4643099 w 5434496"/>
              <a:gd name="connsiteY701" fmla="*/ 2484156 h 4903598"/>
              <a:gd name="connsiteX702" fmla="*/ 4647255 w 5434496"/>
              <a:gd name="connsiteY702" fmla="*/ 2482619 h 4903598"/>
              <a:gd name="connsiteX703" fmla="*/ 4725205 w 5434496"/>
              <a:gd name="connsiteY703" fmla="*/ 2478433 h 4903598"/>
              <a:gd name="connsiteX704" fmla="*/ 4726754 w 5434496"/>
              <a:gd name="connsiteY704" fmla="*/ 2479388 h 4903598"/>
              <a:gd name="connsiteX705" fmla="*/ 4727136 w 5434496"/>
              <a:gd name="connsiteY705" fmla="*/ 2478433 h 4903598"/>
              <a:gd name="connsiteX706" fmla="*/ 2499698 w 5434496"/>
              <a:gd name="connsiteY706" fmla="*/ 2477744 h 4903598"/>
              <a:gd name="connsiteX707" fmla="*/ 2497953 w 5434496"/>
              <a:gd name="connsiteY707" fmla="*/ 2478217 h 4903598"/>
              <a:gd name="connsiteX708" fmla="*/ 2500606 w 5434496"/>
              <a:gd name="connsiteY708" fmla="*/ 2479740 h 4903598"/>
              <a:gd name="connsiteX709" fmla="*/ 677686 w 5434496"/>
              <a:gd name="connsiteY709" fmla="*/ 2467917 h 4903598"/>
              <a:gd name="connsiteX710" fmla="*/ 677927 w 5434496"/>
              <a:gd name="connsiteY710" fmla="*/ 2473250 h 4903598"/>
              <a:gd name="connsiteX711" fmla="*/ 679258 w 5434496"/>
              <a:gd name="connsiteY711" fmla="*/ 2474194 h 4903598"/>
              <a:gd name="connsiteX712" fmla="*/ 3913401 w 5434496"/>
              <a:gd name="connsiteY712" fmla="*/ 2467882 h 4903598"/>
              <a:gd name="connsiteX713" fmla="*/ 3913026 w 5434496"/>
              <a:gd name="connsiteY713" fmla="*/ 2468399 h 4903598"/>
              <a:gd name="connsiteX714" fmla="*/ 3914241 w 5434496"/>
              <a:gd name="connsiteY714" fmla="*/ 2468898 h 4903598"/>
              <a:gd name="connsiteX715" fmla="*/ 3914879 w 5434496"/>
              <a:gd name="connsiteY715" fmla="*/ 2469672 h 4903598"/>
              <a:gd name="connsiteX716" fmla="*/ 3914937 w 5434496"/>
              <a:gd name="connsiteY716" fmla="*/ 2469185 h 4903598"/>
              <a:gd name="connsiteX717" fmla="*/ 3914241 w 5434496"/>
              <a:gd name="connsiteY717" fmla="*/ 2468898 h 4903598"/>
              <a:gd name="connsiteX718" fmla="*/ 175984 w 5434496"/>
              <a:gd name="connsiteY718" fmla="*/ 2467655 h 4903598"/>
              <a:gd name="connsiteX719" fmla="*/ 175787 w 5434496"/>
              <a:gd name="connsiteY719" fmla="*/ 2471444 h 4903598"/>
              <a:gd name="connsiteX720" fmla="*/ 177155 w 5434496"/>
              <a:gd name="connsiteY720" fmla="*/ 2469946 h 4903598"/>
              <a:gd name="connsiteX721" fmla="*/ 2533051 w 5434496"/>
              <a:gd name="connsiteY721" fmla="*/ 2462076 h 4903598"/>
              <a:gd name="connsiteX722" fmla="*/ 2531626 w 5434496"/>
              <a:gd name="connsiteY722" fmla="*/ 2462931 h 4903598"/>
              <a:gd name="connsiteX723" fmla="*/ 2532684 w 5434496"/>
              <a:gd name="connsiteY723" fmla="*/ 2463175 h 4903598"/>
              <a:gd name="connsiteX724" fmla="*/ 3928165 w 5434496"/>
              <a:gd name="connsiteY724" fmla="*/ 2460861 h 4903598"/>
              <a:gd name="connsiteX725" fmla="*/ 3927222 w 5434496"/>
              <a:gd name="connsiteY725" fmla="*/ 2462010 h 4903598"/>
              <a:gd name="connsiteX726" fmla="*/ 3927198 w 5434496"/>
              <a:gd name="connsiteY726" fmla="*/ 2462308 h 4903598"/>
              <a:gd name="connsiteX727" fmla="*/ 3745178 w 5434496"/>
              <a:gd name="connsiteY727" fmla="*/ 2447724 h 4903598"/>
              <a:gd name="connsiteX728" fmla="*/ 3740014 w 5434496"/>
              <a:gd name="connsiteY728" fmla="*/ 2457444 h 4903598"/>
              <a:gd name="connsiteX729" fmla="*/ 3749765 w 5434496"/>
              <a:gd name="connsiteY729" fmla="*/ 2456550 h 4903598"/>
              <a:gd name="connsiteX730" fmla="*/ 3745429 w 5434496"/>
              <a:gd name="connsiteY730" fmla="*/ 2455015 h 4903598"/>
              <a:gd name="connsiteX731" fmla="*/ 5165226 w 5434496"/>
              <a:gd name="connsiteY731" fmla="*/ 2423131 h 4903598"/>
              <a:gd name="connsiteX732" fmla="*/ 5163017 w 5434496"/>
              <a:gd name="connsiteY732" fmla="*/ 2424189 h 4903598"/>
              <a:gd name="connsiteX733" fmla="*/ 5170167 w 5434496"/>
              <a:gd name="connsiteY733" fmla="*/ 2424787 h 4903598"/>
              <a:gd name="connsiteX734" fmla="*/ 4384033 w 5434496"/>
              <a:gd name="connsiteY734" fmla="*/ 2396220 h 4903598"/>
              <a:gd name="connsiteX735" fmla="*/ 4383547 w 5434496"/>
              <a:gd name="connsiteY735" fmla="*/ 2396946 h 4903598"/>
              <a:gd name="connsiteX736" fmla="*/ 4383122 w 5434496"/>
              <a:gd name="connsiteY736" fmla="*/ 2396628 h 4903598"/>
              <a:gd name="connsiteX737" fmla="*/ 4383480 w 5434496"/>
              <a:gd name="connsiteY737" fmla="*/ 2397149 h 4903598"/>
              <a:gd name="connsiteX738" fmla="*/ 4381231 w 5434496"/>
              <a:gd name="connsiteY738" fmla="*/ 2400552 h 4903598"/>
              <a:gd name="connsiteX739" fmla="*/ 4384033 w 5434496"/>
              <a:gd name="connsiteY739" fmla="*/ 2397855 h 4903598"/>
              <a:gd name="connsiteX740" fmla="*/ 4750229 w 5434496"/>
              <a:gd name="connsiteY740" fmla="*/ 2392869 h 4903598"/>
              <a:gd name="connsiteX741" fmla="*/ 4748747 w 5434496"/>
              <a:gd name="connsiteY741" fmla="*/ 2393615 h 4903598"/>
              <a:gd name="connsiteX742" fmla="*/ 4750146 w 5434496"/>
              <a:gd name="connsiteY742" fmla="*/ 2393615 h 4903598"/>
              <a:gd name="connsiteX743" fmla="*/ 4750472 w 5434496"/>
              <a:gd name="connsiteY743" fmla="*/ 2396337 h 4903598"/>
              <a:gd name="connsiteX744" fmla="*/ 4753552 w 5434496"/>
              <a:gd name="connsiteY744" fmla="*/ 2393950 h 4903598"/>
              <a:gd name="connsiteX745" fmla="*/ 258763 w 5434496"/>
              <a:gd name="connsiteY745" fmla="*/ 2391220 h 4903598"/>
              <a:gd name="connsiteX746" fmla="*/ 257063 w 5434496"/>
              <a:gd name="connsiteY746" fmla="*/ 2391511 h 4903598"/>
              <a:gd name="connsiteX747" fmla="*/ 258002 w 5434496"/>
              <a:gd name="connsiteY747" fmla="*/ 2393460 h 4903598"/>
              <a:gd name="connsiteX748" fmla="*/ 4209371 w 5434496"/>
              <a:gd name="connsiteY748" fmla="*/ 2366227 h 4903598"/>
              <a:gd name="connsiteX749" fmla="*/ 4209205 w 5434496"/>
              <a:gd name="connsiteY749" fmla="*/ 2367260 h 4903598"/>
              <a:gd name="connsiteX750" fmla="*/ 4209496 w 5434496"/>
              <a:gd name="connsiteY750" fmla="*/ 2367309 h 4903598"/>
              <a:gd name="connsiteX751" fmla="*/ 4209620 w 5434496"/>
              <a:gd name="connsiteY751" fmla="*/ 2367474 h 4903598"/>
              <a:gd name="connsiteX752" fmla="*/ 2641665 w 5434496"/>
              <a:gd name="connsiteY752" fmla="*/ 2366121 h 4903598"/>
              <a:gd name="connsiteX753" fmla="*/ 2638676 w 5434496"/>
              <a:gd name="connsiteY753" fmla="*/ 2367502 h 4903598"/>
              <a:gd name="connsiteX754" fmla="*/ 2639803 w 5434496"/>
              <a:gd name="connsiteY754" fmla="*/ 2371268 h 4903598"/>
              <a:gd name="connsiteX755" fmla="*/ 3812837 w 5434496"/>
              <a:gd name="connsiteY755" fmla="*/ 2358654 h 4903598"/>
              <a:gd name="connsiteX756" fmla="*/ 3812815 w 5434496"/>
              <a:gd name="connsiteY756" fmla="*/ 2358658 h 4903598"/>
              <a:gd name="connsiteX757" fmla="*/ 3813781 w 5434496"/>
              <a:gd name="connsiteY757" fmla="*/ 2358981 h 4903598"/>
              <a:gd name="connsiteX758" fmla="*/ 3814013 w 5434496"/>
              <a:gd name="connsiteY758" fmla="*/ 2359328 h 4903598"/>
              <a:gd name="connsiteX759" fmla="*/ 3815032 w 5434496"/>
              <a:gd name="connsiteY759" fmla="*/ 2358654 h 4903598"/>
              <a:gd name="connsiteX760" fmla="*/ 320214 w 5434496"/>
              <a:gd name="connsiteY760" fmla="*/ 2351795 h 4903598"/>
              <a:gd name="connsiteX761" fmla="*/ 313145 w 5434496"/>
              <a:gd name="connsiteY761" fmla="*/ 2355743 h 4903598"/>
              <a:gd name="connsiteX762" fmla="*/ 317839 w 5434496"/>
              <a:gd name="connsiteY762" fmla="*/ 2354356 h 4903598"/>
              <a:gd name="connsiteX763" fmla="*/ 3715536 w 5434496"/>
              <a:gd name="connsiteY763" fmla="*/ 2347427 h 4903598"/>
              <a:gd name="connsiteX764" fmla="*/ 3715923 w 5434496"/>
              <a:gd name="connsiteY764" fmla="*/ 2348553 h 4903598"/>
              <a:gd name="connsiteX765" fmla="*/ 3716045 w 5434496"/>
              <a:gd name="connsiteY765" fmla="*/ 2347700 h 4903598"/>
              <a:gd name="connsiteX766" fmla="*/ 2422926 w 5434496"/>
              <a:gd name="connsiteY766" fmla="*/ 2341781 h 4903598"/>
              <a:gd name="connsiteX767" fmla="*/ 2423250 w 5434496"/>
              <a:gd name="connsiteY767" fmla="*/ 2346350 h 4903598"/>
              <a:gd name="connsiteX768" fmla="*/ 2424324 w 5434496"/>
              <a:gd name="connsiteY768" fmla="*/ 2346860 h 4903598"/>
              <a:gd name="connsiteX769" fmla="*/ 4463533 w 5434496"/>
              <a:gd name="connsiteY769" fmla="*/ 2340719 h 4903598"/>
              <a:gd name="connsiteX770" fmla="*/ 4452479 w 5434496"/>
              <a:gd name="connsiteY770" fmla="*/ 2350366 h 4903598"/>
              <a:gd name="connsiteX771" fmla="*/ 4460505 w 5434496"/>
              <a:gd name="connsiteY771" fmla="*/ 2359669 h 4903598"/>
              <a:gd name="connsiteX772" fmla="*/ 844431 w 5434496"/>
              <a:gd name="connsiteY772" fmla="*/ 2334688 h 4903598"/>
              <a:gd name="connsiteX773" fmla="*/ 843945 w 5434496"/>
              <a:gd name="connsiteY773" fmla="*/ 2335136 h 4903598"/>
              <a:gd name="connsiteX774" fmla="*/ 853024 w 5434496"/>
              <a:gd name="connsiteY774" fmla="*/ 2350191 h 4903598"/>
              <a:gd name="connsiteX775" fmla="*/ 853920 w 5434496"/>
              <a:gd name="connsiteY775" fmla="*/ 2349995 h 4903598"/>
              <a:gd name="connsiteX776" fmla="*/ 1665092 w 5434496"/>
              <a:gd name="connsiteY776" fmla="*/ 2333207 h 4903598"/>
              <a:gd name="connsiteX777" fmla="*/ 1662355 w 5434496"/>
              <a:gd name="connsiteY777" fmla="*/ 2336494 h 4903598"/>
              <a:gd name="connsiteX778" fmla="*/ 1667718 w 5434496"/>
              <a:gd name="connsiteY778" fmla="*/ 2338992 h 4903598"/>
              <a:gd name="connsiteX779" fmla="*/ 3842644 w 5434496"/>
              <a:gd name="connsiteY779" fmla="*/ 2325472 h 4903598"/>
              <a:gd name="connsiteX780" fmla="*/ 3842099 w 5434496"/>
              <a:gd name="connsiteY780" fmla="*/ 2328363 h 4903598"/>
              <a:gd name="connsiteX781" fmla="*/ 3843055 w 5434496"/>
              <a:gd name="connsiteY781" fmla="*/ 2327097 h 4903598"/>
              <a:gd name="connsiteX782" fmla="*/ 4850013 w 5434496"/>
              <a:gd name="connsiteY782" fmla="*/ 2312015 h 4903598"/>
              <a:gd name="connsiteX783" fmla="*/ 4848852 w 5434496"/>
              <a:gd name="connsiteY783" fmla="*/ 2312989 h 4903598"/>
              <a:gd name="connsiteX784" fmla="*/ 4848575 w 5434496"/>
              <a:gd name="connsiteY784" fmla="*/ 2312857 h 4903598"/>
              <a:gd name="connsiteX785" fmla="*/ 4851552 w 5434496"/>
              <a:gd name="connsiteY785" fmla="*/ 2314630 h 4903598"/>
              <a:gd name="connsiteX786" fmla="*/ 2730212 w 5434496"/>
              <a:gd name="connsiteY786" fmla="*/ 2311425 h 4903598"/>
              <a:gd name="connsiteX787" fmla="*/ 2731293 w 5434496"/>
              <a:gd name="connsiteY787" fmla="*/ 2312667 h 4903598"/>
              <a:gd name="connsiteX788" fmla="*/ 2731235 w 5434496"/>
              <a:gd name="connsiteY788" fmla="*/ 2312768 h 4903598"/>
              <a:gd name="connsiteX789" fmla="*/ 2731585 w 5434496"/>
              <a:gd name="connsiteY789" fmla="*/ 2312666 h 4903598"/>
              <a:gd name="connsiteX790" fmla="*/ 2731981 w 5434496"/>
              <a:gd name="connsiteY790" fmla="*/ 2311777 h 4903598"/>
              <a:gd name="connsiteX791" fmla="*/ 717369 w 5434496"/>
              <a:gd name="connsiteY791" fmla="*/ 2288165 h 4903598"/>
              <a:gd name="connsiteX792" fmla="*/ 715307 w 5434496"/>
              <a:gd name="connsiteY792" fmla="*/ 2288599 h 4903598"/>
              <a:gd name="connsiteX793" fmla="*/ 716730 w 5434496"/>
              <a:gd name="connsiteY793" fmla="*/ 2292003 h 4903598"/>
              <a:gd name="connsiteX794" fmla="*/ 716420 w 5434496"/>
              <a:gd name="connsiteY794" fmla="*/ 2293299 h 4903598"/>
              <a:gd name="connsiteX795" fmla="*/ 717502 w 5434496"/>
              <a:gd name="connsiteY795" fmla="*/ 2292273 h 4903598"/>
              <a:gd name="connsiteX796" fmla="*/ 2671851 w 5434496"/>
              <a:gd name="connsiteY796" fmla="*/ 2287153 h 4903598"/>
              <a:gd name="connsiteX797" fmla="*/ 2670157 w 5434496"/>
              <a:gd name="connsiteY797" fmla="*/ 2291254 h 4903598"/>
              <a:gd name="connsiteX798" fmla="*/ 2672568 w 5434496"/>
              <a:gd name="connsiteY798" fmla="*/ 2292020 h 4903598"/>
              <a:gd name="connsiteX799" fmla="*/ 4678450 w 5434496"/>
              <a:gd name="connsiteY799" fmla="*/ 2278917 h 4903598"/>
              <a:gd name="connsiteX800" fmla="*/ 4677776 w 5434496"/>
              <a:gd name="connsiteY800" fmla="*/ 2279111 h 4903598"/>
              <a:gd name="connsiteX801" fmla="*/ 4678423 w 5434496"/>
              <a:gd name="connsiteY801" fmla="*/ 2279518 h 4903598"/>
              <a:gd name="connsiteX802" fmla="*/ 2453202 w 5434496"/>
              <a:gd name="connsiteY802" fmla="*/ 2276547 h 4903598"/>
              <a:gd name="connsiteX803" fmla="*/ 2450926 w 5434496"/>
              <a:gd name="connsiteY803" fmla="*/ 2277982 h 4903598"/>
              <a:gd name="connsiteX804" fmla="*/ 2451559 w 5434496"/>
              <a:gd name="connsiteY804" fmla="*/ 2279483 h 4903598"/>
              <a:gd name="connsiteX805" fmla="*/ 2387658 w 5434496"/>
              <a:gd name="connsiteY805" fmla="*/ 2270983 h 4903598"/>
              <a:gd name="connsiteX806" fmla="*/ 2387827 w 5434496"/>
              <a:gd name="connsiteY806" fmla="*/ 2271311 h 4903598"/>
              <a:gd name="connsiteX807" fmla="*/ 2388029 w 5434496"/>
              <a:gd name="connsiteY807" fmla="*/ 2271369 h 4903598"/>
              <a:gd name="connsiteX808" fmla="*/ 3795955 w 5434496"/>
              <a:gd name="connsiteY808" fmla="*/ 2251916 h 4903598"/>
              <a:gd name="connsiteX809" fmla="*/ 3796396 w 5434496"/>
              <a:gd name="connsiteY809" fmla="*/ 2253766 h 4903598"/>
              <a:gd name="connsiteX810" fmla="*/ 3796938 w 5434496"/>
              <a:gd name="connsiteY810" fmla="*/ 2255854 h 4903598"/>
              <a:gd name="connsiteX811" fmla="*/ 3801805 w 5434496"/>
              <a:gd name="connsiteY811" fmla="*/ 2253426 h 4903598"/>
              <a:gd name="connsiteX812" fmla="*/ 3796457 w 5434496"/>
              <a:gd name="connsiteY812" fmla="*/ 2252697 h 4903598"/>
              <a:gd name="connsiteX813" fmla="*/ 4740091 w 5434496"/>
              <a:gd name="connsiteY813" fmla="*/ 2239882 h 4903598"/>
              <a:gd name="connsiteX814" fmla="*/ 4741632 w 5434496"/>
              <a:gd name="connsiteY814" fmla="*/ 2240943 h 4903598"/>
              <a:gd name="connsiteX815" fmla="*/ 4741632 w 5434496"/>
              <a:gd name="connsiteY815" fmla="*/ 2242086 h 4903598"/>
              <a:gd name="connsiteX816" fmla="*/ 4741762 w 5434496"/>
              <a:gd name="connsiteY816" fmla="*/ 2241722 h 4903598"/>
              <a:gd name="connsiteX817" fmla="*/ 4741762 w 5434496"/>
              <a:gd name="connsiteY817" fmla="*/ 2240710 h 4903598"/>
              <a:gd name="connsiteX818" fmla="*/ 4742199 w 5434496"/>
              <a:gd name="connsiteY818" fmla="*/ 2240506 h 4903598"/>
              <a:gd name="connsiteX819" fmla="*/ 4742310 w 5434496"/>
              <a:gd name="connsiteY819" fmla="*/ 2240197 h 4903598"/>
              <a:gd name="connsiteX820" fmla="*/ 5043300 w 5434496"/>
              <a:gd name="connsiteY820" fmla="*/ 2236218 h 4903598"/>
              <a:gd name="connsiteX821" fmla="*/ 5040262 w 5434496"/>
              <a:gd name="connsiteY821" fmla="*/ 2240202 h 4903598"/>
              <a:gd name="connsiteX822" fmla="*/ 5043491 w 5434496"/>
              <a:gd name="connsiteY822" fmla="*/ 2241569 h 4903598"/>
              <a:gd name="connsiteX823" fmla="*/ 3743107 w 5434496"/>
              <a:gd name="connsiteY823" fmla="*/ 2225638 h 4903598"/>
              <a:gd name="connsiteX824" fmla="*/ 3745192 w 5434496"/>
              <a:gd name="connsiteY824" fmla="*/ 2228254 h 4903598"/>
              <a:gd name="connsiteX825" fmla="*/ 3746013 w 5434496"/>
              <a:gd name="connsiteY825" fmla="*/ 2226168 h 4903598"/>
              <a:gd name="connsiteX826" fmla="*/ 4717774 w 5434496"/>
              <a:gd name="connsiteY826" fmla="*/ 2224064 h 4903598"/>
              <a:gd name="connsiteX827" fmla="*/ 4718151 w 5434496"/>
              <a:gd name="connsiteY827" fmla="*/ 2224775 h 4903598"/>
              <a:gd name="connsiteX828" fmla="*/ 4722705 w 5434496"/>
              <a:gd name="connsiteY828" fmla="*/ 2227910 h 4903598"/>
              <a:gd name="connsiteX829" fmla="*/ 3512178 w 5434496"/>
              <a:gd name="connsiteY829" fmla="*/ 2212914 h 4903598"/>
              <a:gd name="connsiteX830" fmla="*/ 3509049 w 5434496"/>
              <a:gd name="connsiteY830" fmla="*/ 2215457 h 4903598"/>
              <a:gd name="connsiteX831" fmla="*/ 3508348 w 5434496"/>
              <a:gd name="connsiteY831" fmla="*/ 2217550 h 4903598"/>
              <a:gd name="connsiteX832" fmla="*/ 1640394 w 5434496"/>
              <a:gd name="connsiteY832" fmla="*/ 2202429 h 4903598"/>
              <a:gd name="connsiteX833" fmla="*/ 1633896 w 5434496"/>
              <a:gd name="connsiteY833" fmla="*/ 2204677 h 4903598"/>
              <a:gd name="connsiteX834" fmla="*/ 1626319 w 5434496"/>
              <a:gd name="connsiteY834" fmla="*/ 2205242 h 4903598"/>
              <a:gd name="connsiteX835" fmla="*/ 1633638 w 5434496"/>
              <a:gd name="connsiteY835" fmla="*/ 2211475 h 4903598"/>
              <a:gd name="connsiteX836" fmla="*/ 1640427 w 5434496"/>
              <a:gd name="connsiteY836" fmla="*/ 2203240 h 4903598"/>
              <a:gd name="connsiteX837" fmla="*/ 3261519 w 5434496"/>
              <a:gd name="connsiteY837" fmla="*/ 2148153 h 4903598"/>
              <a:gd name="connsiteX838" fmla="*/ 3257857 w 5434496"/>
              <a:gd name="connsiteY838" fmla="*/ 2150178 h 4903598"/>
              <a:gd name="connsiteX839" fmla="*/ 3259945 w 5434496"/>
              <a:gd name="connsiteY839" fmla="*/ 2151293 h 4903598"/>
              <a:gd name="connsiteX840" fmla="*/ 652034 w 5434496"/>
              <a:gd name="connsiteY840" fmla="*/ 2122935 h 4903598"/>
              <a:gd name="connsiteX841" fmla="*/ 657982 w 5434496"/>
              <a:gd name="connsiteY841" fmla="*/ 2125763 h 4903598"/>
              <a:gd name="connsiteX842" fmla="*/ 659995 w 5434496"/>
              <a:gd name="connsiteY842" fmla="*/ 2125349 h 4903598"/>
              <a:gd name="connsiteX843" fmla="*/ 3399829 w 5434496"/>
              <a:gd name="connsiteY843" fmla="*/ 2113256 h 4903598"/>
              <a:gd name="connsiteX844" fmla="*/ 3401540 w 5434496"/>
              <a:gd name="connsiteY844" fmla="*/ 2116675 h 4903598"/>
              <a:gd name="connsiteX845" fmla="*/ 3400766 w 5434496"/>
              <a:gd name="connsiteY845" fmla="*/ 2113582 h 4903598"/>
              <a:gd name="connsiteX846" fmla="*/ 3401018 w 5434496"/>
              <a:gd name="connsiteY846" fmla="*/ 2113256 h 4903598"/>
              <a:gd name="connsiteX847" fmla="*/ 4840157 w 5434496"/>
              <a:gd name="connsiteY847" fmla="*/ 2018954 h 4903598"/>
              <a:gd name="connsiteX848" fmla="*/ 4837929 w 5434496"/>
              <a:gd name="connsiteY848" fmla="*/ 2019362 h 4903598"/>
              <a:gd name="connsiteX849" fmla="*/ 4839823 w 5434496"/>
              <a:gd name="connsiteY849" fmla="*/ 2019625 h 4903598"/>
              <a:gd name="connsiteX850" fmla="*/ 4842591 w 5434496"/>
              <a:gd name="connsiteY850" fmla="*/ 2021414 h 4903598"/>
              <a:gd name="connsiteX851" fmla="*/ 4844017 w 5434496"/>
              <a:gd name="connsiteY851" fmla="*/ 2019905 h 4903598"/>
              <a:gd name="connsiteX852" fmla="*/ 1977719 w 5434496"/>
              <a:gd name="connsiteY852" fmla="*/ 1999059 h 4903598"/>
              <a:gd name="connsiteX853" fmla="*/ 1975496 w 5434496"/>
              <a:gd name="connsiteY853" fmla="*/ 2000280 h 4903598"/>
              <a:gd name="connsiteX854" fmla="*/ 1980290 w 5434496"/>
              <a:gd name="connsiteY854" fmla="*/ 2000895 h 4903598"/>
              <a:gd name="connsiteX855" fmla="*/ 239904 w 5434496"/>
              <a:gd name="connsiteY855" fmla="*/ 1958969 h 4903598"/>
              <a:gd name="connsiteX856" fmla="*/ 235442 w 5434496"/>
              <a:gd name="connsiteY856" fmla="*/ 1960561 h 4903598"/>
              <a:gd name="connsiteX857" fmla="*/ 233743 w 5434496"/>
              <a:gd name="connsiteY857" fmla="*/ 1966057 h 4903598"/>
              <a:gd name="connsiteX858" fmla="*/ 243127 w 5434496"/>
              <a:gd name="connsiteY858" fmla="*/ 1959450 h 4903598"/>
              <a:gd name="connsiteX859" fmla="*/ 4305686 w 5434496"/>
              <a:gd name="connsiteY859" fmla="*/ 1912207 h 4903598"/>
              <a:gd name="connsiteX860" fmla="*/ 4304463 w 5434496"/>
              <a:gd name="connsiteY860" fmla="*/ 1915657 h 4903598"/>
              <a:gd name="connsiteX861" fmla="*/ 4311337 w 5434496"/>
              <a:gd name="connsiteY861" fmla="*/ 1912520 h 4903598"/>
              <a:gd name="connsiteX862" fmla="*/ 3525944 w 5434496"/>
              <a:gd name="connsiteY862" fmla="*/ 1821440 h 4903598"/>
              <a:gd name="connsiteX863" fmla="*/ 3523470 w 5434496"/>
              <a:gd name="connsiteY863" fmla="*/ 1823086 h 4903598"/>
              <a:gd name="connsiteX864" fmla="*/ 3524658 w 5434496"/>
              <a:gd name="connsiteY864" fmla="*/ 1823813 h 4903598"/>
              <a:gd name="connsiteX865" fmla="*/ 4506190 w 5434496"/>
              <a:gd name="connsiteY865" fmla="*/ 1788460 h 4903598"/>
              <a:gd name="connsiteX866" fmla="*/ 4506905 w 5434496"/>
              <a:gd name="connsiteY866" fmla="*/ 1789848 h 4903598"/>
              <a:gd name="connsiteX867" fmla="*/ 4507316 w 5434496"/>
              <a:gd name="connsiteY867" fmla="*/ 1789654 h 4903598"/>
              <a:gd name="connsiteX868" fmla="*/ 4508491 w 5434496"/>
              <a:gd name="connsiteY868" fmla="*/ 1790086 h 4903598"/>
              <a:gd name="connsiteX869" fmla="*/ 4507886 w 5434496"/>
              <a:gd name="connsiteY869" fmla="*/ 1789442 h 4903598"/>
              <a:gd name="connsiteX870" fmla="*/ 3971039 w 5434496"/>
              <a:gd name="connsiteY870" fmla="*/ 1785414 h 4903598"/>
              <a:gd name="connsiteX871" fmla="*/ 3971015 w 5434496"/>
              <a:gd name="connsiteY871" fmla="*/ 1785427 h 4903598"/>
              <a:gd name="connsiteX872" fmla="*/ 3971045 w 5434496"/>
              <a:gd name="connsiteY872" fmla="*/ 1785427 h 4903598"/>
              <a:gd name="connsiteX873" fmla="*/ 4044308 w 5434496"/>
              <a:gd name="connsiteY873" fmla="*/ 1776314 h 4903598"/>
              <a:gd name="connsiteX874" fmla="*/ 4042858 w 5434496"/>
              <a:gd name="connsiteY874" fmla="*/ 1776792 h 4903598"/>
              <a:gd name="connsiteX875" fmla="*/ 4043110 w 5434496"/>
              <a:gd name="connsiteY875" fmla="*/ 1776932 h 4903598"/>
              <a:gd name="connsiteX876" fmla="*/ 4044953 w 5434496"/>
              <a:gd name="connsiteY876" fmla="*/ 1780055 h 4903598"/>
              <a:gd name="connsiteX877" fmla="*/ 3153732 w 5434496"/>
              <a:gd name="connsiteY877" fmla="*/ 1773023 h 4903598"/>
              <a:gd name="connsiteX878" fmla="*/ 3153384 w 5434496"/>
              <a:gd name="connsiteY878" fmla="*/ 1773324 h 4903598"/>
              <a:gd name="connsiteX879" fmla="*/ 3154411 w 5434496"/>
              <a:gd name="connsiteY879" fmla="*/ 1774203 h 4903598"/>
              <a:gd name="connsiteX880" fmla="*/ 4217644 w 5434496"/>
              <a:gd name="connsiteY880" fmla="*/ 1747969 h 4903598"/>
              <a:gd name="connsiteX881" fmla="*/ 4225765 w 5434496"/>
              <a:gd name="connsiteY881" fmla="*/ 1751021 h 4903598"/>
              <a:gd name="connsiteX882" fmla="*/ 4225099 w 5434496"/>
              <a:gd name="connsiteY882" fmla="*/ 1749249 h 4903598"/>
              <a:gd name="connsiteX883" fmla="*/ 2054513 w 5434496"/>
              <a:gd name="connsiteY883" fmla="*/ 1746845 h 4903598"/>
              <a:gd name="connsiteX884" fmla="*/ 2054268 w 5434496"/>
              <a:gd name="connsiteY884" fmla="*/ 1747285 h 4903598"/>
              <a:gd name="connsiteX885" fmla="*/ 2054648 w 5434496"/>
              <a:gd name="connsiteY885" fmla="*/ 1747035 h 4903598"/>
              <a:gd name="connsiteX886" fmla="*/ 4136043 w 5434496"/>
              <a:gd name="connsiteY886" fmla="*/ 1743033 h 4903598"/>
              <a:gd name="connsiteX887" fmla="*/ 4135609 w 5434496"/>
              <a:gd name="connsiteY887" fmla="*/ 1743069 h 4903598"/>
              <a:gd name="connsiteX888" fmla="*/ 4136088 w 5434496"/>
              <a:gd name="connsiteY888" fmla="*/ 1743272 h 4903598"/>
              <a:gd name="connsiteX889" fmla="*/ 4162621 w 5434496"/>
              <a:gd name="connsiteY889" fmla="*/ 1714491 h 4903598"/>
              <a:gd name="connsiteX890" fmla="*/ 4160694 w 5434496"/>
              <a:gd name="connsiteY890" fmla="*/ 1715934 h 4903598"/>
              <a:gd name="connsiteX891" fmla="*/ 4161814 w 5434496"/>
              <a:gd name="connsiteY891" fmla="*/ 1717560 h 4903598"/>
              <a:gd name="connsiteX892" fmla="*/ 4233139 w 5434496"/>
              <a:gd name="connsiteY892" fmla="*/ 1682114 h 4903598"/>
              <a:gd name="connsiteX893" fmla="*/ 4233775 w 5434496"/>
              <a:gd name="connsiteY893" fmla="*/ 1683411 h 4903598"/>
              <a:gd name="connsiteX894" fmla="*/ 4234526 w 5434496"/>
              <a:gd name="connsiteY894" fmla="*/ 1683375 h 4903598"/>
              <a:gd name="connsiteX895" fmla="*/ 4490605 w 5434496"/>
              <a:gd name="connsiteY895" fmla="*/ 1641144 h 4903598"/>
              <a:gd name="connsiteX896" fmla="*/ 4490777 w 5434496"/>
              <a:gd name="connsiteY896" fmla="*/ 1641335 h 4903598"/>
              <a:gd name="connsiteX897" fmla="*/ 4490902 w 5434496"/>
              <a:gd name="connsiteY897" fmla="*/ 1641234 h 4903598"/>
              <a:gd name="connsiteX898" fmla="*/ 4225030 w 5434496"/>
              <a:gd name="connsiteY898" fmla="*/ 1626468 h 4903598"/>
              <a:gd name="connsiteX899" fmla="*/ 4224790 w 5434496"/>
              <a:gd name="connsiteY899" fmla="*/ 1627886 h 4903598"/>
              <a:gd name="connsiteX900" fmla="*/ 4225341 w 5434496"/>
              <a:gd name="connsiteY900" fmla="*/ 1626780 h 4903598"/>
              <a:gd name="connsiteX901" fmla="*/ 4381060 w 5434496"/>
              <a:gd name="connsiteY901" fmla="*/ 1619413 h 4903598"/>
              <a:gd name="connsiteX902" fmla="*/ 4380941 w 5434496"/>
              <a:gd name="connsiteY902" fmla="*/ 1619505 h 4903598"/>
              <a:gd name="connsiteX903" fmla="*/ 4381582 w 5434496"/>
              <a:gd name="connsiteY903" fmla="*/ 1619505 h 4903598"/>
              <a:gd name="connsiteX904" fmla="*/ 3869563 w 5434496"/>
              <a:gd name="connsiteY904" fmla="*/ 1612560 h 4903598"/>
              <a:gd name="connsiteX905" fmla="*/ 3868854 w 5434496"/>
              <a:gd name="connsiteY905" fmla="*/ 1615141 h 4903598"/>
              <a:gd name="connsiteX906" fmla="*/ 3871055 w 5434496"/>
              <a:gd name="connsiteY906" fmla="*/ 1614042 h 4903598"/>
              <a:gd name="connsiteX907" fmla="*/ 4765669 w 5434496"/>
              <a:gd name="connsiteY907" fmla="*/ 1564804 h 4903598"/>
              <a:gd name="connsiteX908" fmla="*/ 4766519 w 5434496"/>
              <a:gd name="connsiteY908" fmla="*/ 1565079 h 4903598"/>
              <a:gd name="connsiteX909" fmla="*/ 4766474 w 5434496"/>
              <a:gd name="connsiteY909" fmla="*/ 1564834 h 4903598"/>
              <a:gd name="connsiteX910" fmla="*/ 3838965 w 5434496"/>
              <a:gd name="connsiteY910" fmla="*/ 1564385 h 4903598"/>
              <a:gd name="connsiteX911" fmla="*/ 3837580 w 5434496"/>
              <a:gd name="connsiteY911" fmla="*/ 1564437 h 4903598"/>
              <a:gd name="connsiteX912" fmla="*/ 3838319 w 5434496"/>
              <a:gd name="connsiteY912" fmla="*/ 1565062 h 4903598"/>
              <a:gd name="connsiteX913" fmla="*/ 3838723 w 5434496"/>
              <a:gd name="connsiteY913" fmla="*/ 1566450 h 4903598"/>
              <a:gd name="connsiteX914" fmla="*/ 4384103 w 5434496"/>
              <a:gd name="connsiteY914" fmla="*/ 1515455 h 4903598"/>
              <a:gd name="connsiteX915" fmla="*/ 4383196 w 5434496"/>
              <a:gd name="connsiteY915" fmla="*/ 1516584 h 4903598"/>
              <a:gd name="connsiteX916" fmla="*/ 4384426 w 5434496"/>
              <a:gd name="connsiteY916" fmla="*/ 1517002 h 4903598"/>
              <a:gd name="connsiteX917" fmla="*/ 4239199 w 5434496"/>
              <a:gd name="connsiteY917" fmla="*/ 1347997 h 4903598"/>
              <a:gd name="connsiteX918" fmla="*/ 4239161 w 5434496"/>
              <a:gd name="connsiteY918" fmla="*/ 1348016 h 4903598"/>
              <a:gd name="connsiteX919" fmla="*/ 4239199 w 5434496"/>
              <a:gd name="connsiteY919" fmla="*/ 1348082 h 4903598"/>
              <a:gd name="connsiteX920" fmla="*/ 1739959 w 5434496"/>
              <a:gd name="connsiteY920" fmla="*/ 1300495 h 4903598"/>
              <a:gd name="connsiteX921" fmla="*/ 1734856 w 5434496"/>
              <a:gd name="connsiteY921" fmla="*/ 1302960 h 4903598"/>
              <a:gd name="connsiteX922" fmla="*/ 1748831 w 5434496"/>
              <a:gd name="connsiteY922" fmla="*/ 1306394 h 4903598"/>
              <a:gd name="connsiteX923" fmla="*/ 1748137 w 5434496"/>
              <a:gd name="connsiteY923" fmla="*/ 1305075 h 4903598"/>
              <a:gd name="connsiteX924" fmla="*/ 1739959 w 5434496"/>
              <a:gd name="connsiteY924" fmla="*/ 1300495 h 4903598"/>
              <a:gd name="connsiteX925" fmla="*/ 3797157 w 5434496"/>
              <a:gd name="connsiteY925" fmla="*/ 1223423 h 4903598"/>
              <a:gd name="connsiteX926" fmla="*/ 3793865 w 5434496"/>
              <a:gd name="connsiteY926" fmla="*/ 1224153 h 4903598"/>
              <a:gd name="connsiteX927" fmla="*/ 3798319 w 5434496"/>
              <a:gd name="connsiteY927" fmla="*/ 1224196 h 4903598"/>
              <a:gd name="connsiteX928" fmla="*/ 3731621 w 5434496"/>
              <a:gd name="connsiteY928" fmla="*/ 1220008 h 4903598"/>
              <a:gd name="connsiteX929" fmla="*/ 3732232 w 5434496"/>
              <a:gd name="connsiteY929" fmla="*/ 1220378 h 4903598"/>
              <a:gd name="connsiteX930" fmla="*/ 3733278 w 5434496"/>
              <a:gd name="connsiteY930" fmla="*/ 1220448 h 4903598"/>
              <a:gd name="connsiteX931" fmla="*/ 3732707 w 5434496"/>
              <a:gd name="connsiteY931" fmla="*/ 1220236 h 4903598"/>
              <a:gd name="connsiteX932" fmla="*/ 3732778 w 5434496"/>
              <a:gd name="connsiteY932" fmla="*/ 1220042 h 4903598"/>
              <a:gd name="connsiteX933" fmla="*/ 1782179 w 5434496"/>
              <a:gd name="connsiteY933" fmla="*/ 1113924 h 4903598"/>
              <a:gd name="connsiteX934" fmla="*/ 1777159 w 5434496"/>
              <a:gd name="connsiteY934" fmla="*/ 1114907 h 4903598"/>
              <a:gd name="connsiteX935" fmla="*/ 1778399 w 5434496"/>
              <a:gd name="connsiteY935" fmla="*/ 1118059 h 4903598"/>
              <a:gd name="connsiteX936" fmla="*/ 3726061 w 5434496"/>
              <a:gd name="connsiteY936" fmla="*/ 1078141 h 4903598"/>
              <a:gd name="connsiteX937" fmla="*/ 3727277 w 5434496"/>
              <a:gd name="connsiteY937" fmla="*/ 1079760 h 4903598"/>
              <a:gd name="connsiteX938" fmla="*/ 3727856 w 5434496"/>
              <a:gd name="connsiteY938" fmla="*/ 1079566 h 4903598"/>
              <a:gd name="connsiteX939" fmla="*/ 4505470 w 5434496"/>
              <a:gd name="connsiteY939" fmla="*/ 1073740 h 4903598"/>
              <a:gd name="connsiteX940" fmla="*/ 4495354 w 5434496"/>
              <a:gd name="connsiteY940" fmla="*/ 1078818 h 4903598"/>
              <a:gd name="connsiteX941" fmla="*/ 4512730 w 5434496"/>
              <a:gd name="connsiteY941" fmla="*/ 1077338 h 4903598"/>
              <a:gd name="connsiteX942" fmla="*/ 1524691 w 5434496"/>
              <a:gd name="connsiteY942" fmla="*/ 1062061 h 4903598"/>
              <a:gd name="connsiteX943" fmla="*/ 1526106 w 5434496"/>
              <a:gd name="connsiteY943" fmla="*/ 1062640 h 4903598"/>
              <a:gd name="connsiteX944" fmla="*/ 1526086 w 5434496"/>
              <a:gd name="connsiteY944" fmla="*/ 1062251 h 4903598"/>
              <a:gd name="connsiteX945" fmla="*/ 1501578 w 5434496"/>
              <a:gd name="connsiteY945" fmla="*/ 1032593 h 4903598"/>
              <a:gd name="connsiteX946" fmla="*/ 1501000 w 5434496"/>
              <a:gd name="connsiteY946" fmla="*/ 1032978 h 4903598"/>
              <a:gd name="connsiteX947" fmla="*/ 1501334 w 5434496"/>
              <a:gd name="connsiteY947" fmla="*/ 1033216 h 4903598"/>
              <a:gd name="connsiteX948" fmla="*/ 1501481 w 5434496"/>
              <a:gd name="connsiteY948" fmla="*/ 1033867 h 4903598"/>
              <a:gd name="connsiteX949" fmla="*/ 1501556 w 5434496"/>
              <a:gd name="connsiteY949" fmla="*/ 1032645 h 4903598"/>
              <a:gd name="connsiteX950" fmla="*/ 3382758 w 5434496"/>
              <a:gd name="connsiteY950" fmla="*/ 980723 h 4903598"/>
              <a:gd name="connsiteX951" fmla="*/ 3381267 w 5434496"/>
              <a:gd name="connsiteY951" fmla="*/ 981434 h 4903598"/>
              <a:gd name="connsiteX952" fmla="*/ 3384215 w 5434496"/>
              <a:gd name="connsiteY952" fmla="*/ 982347 h 4903598"/>
              <a:gd name="connsiteX953" fmla="*/ 4650014 w 5434496"/>
              <a:gd name="connsiteY953" fmla="*/ 977098 h 4903598"/>
              <a:gd name="connsiteX954" fmla="*/ 4650238 w 5434496"/>
              <a:gd name="connsiteY954" fmla="*/ 978735 h 4903598"/>
              <a:gd name="connsiteX955" fmla="*/ 4651387 w 5434496"/>
              <a:gd name="connsiteY955" fmla="*/ 977550 h 4903598"/>
              <a:gd name="connsiteX956" fmla="*/ 3378417 w 5434496"/>
              <a:gd name="connsiteY956" fmla="*/ 961063 h 4903598"/>
              <a:gd name="connsiteX957" fmla="*/ 3379029 w 5434496"/>
              <a:gd name="connsiteY957" fmla="*/ 963198 h 4903598"/>
              <a:gd name="connsiteX958" fmla="*/ 3381743 w 5434496"/>
              <a:gd name="connsiteY958" fmla="*/ 963536 h 4903598"/>
              <a:gd name="connsiteX959" fmla="*/ 939162 w 5434496"/>
              <a:gd name="connsiteY959" fmla="*/ 951469 h 4903598"/>
              <a:gd name="connsiteX960" fmla="*/ 939273 w 5434496"/>
              <a:gd name="connsiteY960" fmla="*/ 952363 h 4903598"/>
              <a:gd name="connsiteX961" fmla="*/ 939476 w 5434496"/>
              <a:gd name="connsiteY961" fmla="*/ 951907 h 4903598"/>
              <a:gd name="connsiteX962" fmla="*/ 1326971 w 5434496"/>
              <a:gd name="connsiteY962" fmla="*/ 934911 h 4903598"/>
              <a:gd name="connsiteX963" fmla="*/ 1326725 w 5434496"/>
              <a:gd name="connsiteY963" fmla="*/ 935361 h 4903598"/>
              <a:gd name="connsiteX964" fmla="*/ 1327212 w 5434496"/>
              <a:gd name="connsiteY964" fmla="*/ 935361 h 4903598"/>
              <a:gd name="connsiteX965" fmla="*/ 4026728 w 5434496"/>
              <a:gd name="connsiteY965" fmla="*/ 905842 h 4903598"/>
              <a:gd name="connsiteX966" fmla="*/ 4021724 w 5434496"/>
              <a:gd name="connsiteY966" fmla="*/ 907332 h 4903598"/>
              <a:gd name="connsiteX967" fmla="*/ 4022638 w 5434496"/>
              <a:gd name="connsiteY967" fmla="*/ 914625 h 4903598"/>
              <a:gd name="connsiteX968" fmla="*/ 3958549 w 5434496"/>
              <a:gd name="connsiteY968" fmla="*/ 901593 h 4903598"/>
              <a:gd name="connsiteX969" fmla="*/ 3958511 w 5434496"/>
              <a:gd name="connsiteY969" fmla="*/ 901989 h 4903598"/>
              <a:gd name="connsiteX970" fmla="*/ 3959052 w 5434496"/>
              <a:gd name="connsiteY970" fmla="*/ 901989 h 4903598"/>
              <a:gd name="connsiteX971" fmla="*/ 4482062 w 5434496"/>
              <a:gd name="connsiteY971" fmla="*/ 893858 h 4903598"/>
              <a:gd name="connsiteX972" fmla="*/ 4481504 w 5434496"/>
              <a:gd name="connsiteY972" fmla="*/ 894287 h 4903598"/>
              <a:gd name="connsiteX973" fmla="*/ 4484618 w 5434496"/>
              <a:gd name="connsiteY973" fmla="*/ 894820 h 4903598"/>
              <a:gd name="connsiteX974" fmla="*/ 3822192 w 5434496"/>
              <a:gd name="connsiteY974" fmla="*/ 884599 h 4903598"/>
              <a:gd name="connsiteX975" fmla="*/ 3822220 w 5434496"/>
              <a:gd name="connsiteY975" fmla="*/ 886763 h 4903598"/>
              <a:gd name="connsiteX976" fmla="*/ 3823937 w 5434496"/>
              <a:gd name="connsiteY976" fmla="*/ 885933 h 4903598"/>
              <a:gd name="connsiteX977" fmla="*/ 4264002 w 5434496"/>
              <a:gd name="connsiteY977" fmla="*/ 879362 h 4903598"/>
              <a:gd name="connsiteX978" fmla="*/ 4264097 w 5434496"/>
              <a:gd name="connsiteY978" fmla="*/ 889504 h 4903598"/>
              <a:gd name="connsiteX979" fmla="*/ 4268236 w 5434496"/>
              <a:gd name="connsiteY979" fmla="*/ 888054 h 4903598"/>
              <a:gd name="connsiteX980" fmla="*/ 4268432 w 5434496"/>
              <a:gd name="connsiteY980" fmla="*/ 888120 h 4903598"/>
              <a:gd name="connsiteX981" fmla="*/ 1493040 w 5434496"/>
              <a:gd name="connsiteY981" fmla="*/ 866921 h 4903598"/>
              <a:gd name="connsiteX982" fmla="*/ 1492355 w 5434496"/>
              <a:gd name="connsiteY982" fmla="*/ 867439 h 4903598"/>
              <a:gd name="connsiteX983" fmla="*/ 1493277 w 5434496"/>
              <a:gd name="connsiteY983" fmla="*/ 868360 h 4903598"/>
              <a:gd name="connsiteX984" fmla="*/ 4505511 w 5434496"/>
              <a:gd name="connsiteY984" fmla="*/ 865971 h 4903598"/>
              <a:gd name="connsiteX985" fmla="*/ 4503981 w 5434496"/>
              <a:gd name="connsiteY985" fmla="*/ 871336 h 4903598"/>
              <a:gd name="connsiteX986" fmla="*/ 4510965 w 5434496"/>
              <a:gd name="connsiteY986" fmla="*/ 870676 h 4903598"/>
              <a:gd name="connsiteX987" fmla="*/ 4167964 w 5434496"/>
              <a:gd name="connsiteY987" fmla="*/ 857755 h 4903598"/>
              <a:gd name="connsiteX988" fmla="*/ 4167381 w 5434496"/>
              <a:gd name="connsiteY988" fmla="*/ 857771 h 4903598"/>
              <a:gd name="connsiteX989" fmla="*/ 4167377 w 5434496"/>
              <a:gd name="connsiteY989" fmla="*/ 857930 h 4903598"/>
              <a:gd name="connsiteX990" fmla="*/ 4353403 w 5434496"/>
              <a:gd name="connsiteY990" fmla="*/ 850815 h 4903598"/>
              <a:gd name="connsiteX991" fmla="*/ 4353495 w 5434496"/>
              <a:gd name="connsiteY991" fmla="*/ 851046 h 4903598"/>
              <a:gd name="connsiteX992" fmla="*/ 4354413 w 5434496"/>
              <a:gd name="connsiteY992" fmla="*/ 851001 h 4903598"/>
              <a:gd name="connsiteX993" fmla="*/ 3574646 w 5434496"/>
              <a:gd name="connsiteY993" fmla="*/ 721084 h 4903598"/>
              <a:gd name="connsiteX994" fmla="*/ 3574451 w 5434496"/>
              <a:gd name="connsiteY994" fmla="*/ 723226 h 4903598"/>
              <a:gd name="connsiteX995" fmla="*/ 3575043 w 5434496"/>
              <a:gd name="connsiteY995" fmla="*/ 723154 h 4903598"/>
              <a:gd name="connsiteX996" fmla="*/ 3577349 w 5434496"/>
              <a:gd name="connsiteY996" fmla="*/ 724303 h 4903598"/>
              <a:gd name="connsiteX997" fmla="*/ 3574819 w 5434496"/>
              <a:gd name="connsiteY997" fmla="*/ 721774 h 4903598"/>
              <a:gd name="connsiteX998" fmla="*/ 4533165 w 5434496"/>
              <a:gd name="connsiteY998" fmla="*/ 670296 h 4903598"/>
              <a:gd name="connsiteX999" fmla="*/ 4532445 w 5434496"/>
              <a:gd name="connsiteY999" fmla="*/ 671044 h 4903598"/>
              <a:gd name="connsiteX1000" fmla="*/ 4533423 w 5434496"/>
              <a:gd name="connsiteY1000" fmla="*/ 671328 h 4903598"/>
              <a:gd name="connsiteX1001" fmla="*/ 3841240 w 5434496"/>
              <a:gd name="connsiteY1001" fmla="*/ 625945 h 4903598"/>
              <a:gd name="connsiteX1002" fmla="*/ 3842989 w 5434496"/>
              <a:gd name="connsiteY1002" fmla="*/ 628822 h 4903598"/>
              <a:gd name="connsiteX1003" fmla="*/ 3842989 w 5434496"/>
              <a:gd name="connsiteY1003" fmla="*/ 629294 h 4903598"/>
              <a:gd name="connsiteX1004" fmla="*/ 3843164 w 5434496"/>
              <a:gd name="connsiteY1004" fmla="*/ 629294 h 4903598"/>
              <a:gd name="connsiteX1005" fmla="*/ 3844656 w 5434496"/>
              <a:gd name="connsiteY1005" fmla="*/ 627311 h 4903598"/>
              <a:gd name="connsiteX1006" fmla="*/ 3287441 w 5434496"/>
              <a:gd name="connsiteY1006" fmla="*/ 297676 h 4903598"/>
              <a:gd name="connsiteX1007" fmla="*/ 3286810 w 5434496"/>
              <a:gd name="connsiteY1007" fmla="*/ 297886 h 4903598"/>
              <a:gd name="connsiteX1008" fmla="*/ 3287180 w 5434496"/>
              <a:gd name="connsiteY1008" fmla="*/ 297951 h 4903598"/>
              <a:gd name="connsiteX1009" fmla="*/ 3235091 w 5434496"/>
              <a:gd name="connsiteY1009" fmla="*/ 292834 h 4903598"/>
              <a:gd name="connsiteX1010" fmla="*/ 3234810 w 5434496"/>
              <a:gd name="connsiteY1010" fmla="*/ 292904 h 4903598"/>
              <a:gd name="connsiteX1011" fmla="*/ 3234934 w 5434496"/>
              <a:gd name="connsiteY1011" fmla="*/ 293459 h 4903598"/>
              <a:gd name="connsiteX1012" fmla="*/ 3234934 w 5434496"/>
              <a:gd name="connsiteY1012" fmla="*/ 303248 h 4903598"/>
              <a:gd name="connsiteX1013" fmla="*/ 3235091 w 5434496"/>
              <a:gd name="connsiteY1013" fmla="*/ 303379 h 4903598"/>
              <a:gd name="connsiteX1014" fmla="*/ 4414191 w 5434496"/>
              <a:gd name="connsiteY1014" fmla="*/ 259889 h 4903598"/>
              <a:gd name="connsiteX1015" fmla="*/ 4413920 w 5434496"/>
              <a:gd name="connsiteY1015" fmla="*/ 260691 h 4903598"/>
              <a:gd name="connsiteX1016" fmla="*/ 4414191 w 5434496"/>
              <a:gd name="connsiteY1016" fmla="*/ 260521 h 4903598"/>
              <a:gd name="connsiteX1017" fmla="*/ 3023398 w 5434496"/>
              <a:gd name="connsiteY1017" fmla="*/ 215747 h 4903598"/>
              <a:gd name="connsiteX1018" fmla="*/ 3022120 w 5434496"/>
              <a:gd name="connsiteY1018" fmla="*/ 216782 h 4903598"/>
              <a:gd name="connsiteX1019" fmla="*/ 3023599 w 5434496"/>
              <a:gd name="connsiteY1019" fmla="*/ 218757 h 4903598"/>
              <a:gd name="connsiteX1020" fmla="*/ 4263981 w 5434496"/>
              <a:gd name="connsiteY1020" fmla="*/ 186273 h 4903598"/>
              <a:gd name="connsiteX1021" fmla="*/ 4264001 w 5434496"/>
              <a:gd name="connsiteY1021" fmla="*/ 186399 h 4903598"/>
              <a:gd name="connsiteX1022" fmla="*/ 4264198 w 5434496"/>
              <a:gd name="connsiteY1022" fmla="*/ 186399 h 4903598"/>
              <a:gd name="connsiteX1023" fmla="*/ 2729713 w 5434496"/>
              <a:gd name="connsiteY1023" fmla="*/ 161650 h 4903598"/>
              <a:gd name="connsiteX1024" fmla="*/ 2729238 w 5434496"/>
              <a:gd name="connsiteY1024" fmla="*/ 162188 h 4903598"/>
              <a:gd name="connsiteX1025" fmla="*/ 2713230 w 5434496"/>
              <a:gd name="connsiteY1025" fmla="*/ 165464 h 4903598"/>
              <a:gd name="connsiteX1026" fmla="*/ 2731150 w 5434496"/>
              <a:gd name="connsiteY1026" fmla="*/ 174558 h 4903598"/>
              <a:gd name="connsiteX1027" fmla="*/ 3319102 w 5434496"/>
              <a:gd name="connsiteY1027" fmla="*/ 147072 h 4903598"/>
              <a:gd name="connsiteX1028" fmla="*/ 3318054 w 5434496"/>
              <a:gd name="connsiteY1028" fmla="*/ 147464 h 4903598"/>
              <a:gd name="connsiteX1029" fmla="*/ 3318622 w 5434496"/>
              <a:gd name="connsiteY1029" fmla="*/ 148241 h 4903598"/>
              <a:gd name="connsiteX1030" fmla="*/ 3319102 w 5434496"/>
              <a:gd name="connsiteY1030" fmla="*/ 147707 h 4903598"/>
              <a:gd name="connsiteX1031" fmla="*/ 3935997 w 5434496"/>
              <a:gd name="connsiteY1031" fmla="*/ 122397 h 4903598"/>
              <a:gd name="connsiteX1032" fmla="*/ 3936261 w 5434496"/>
              <a:gd name="connsiteY1032" fmla="*/ 122604 h 4903598"/>
              <a:gd name="connsiteX1033" fmla="*/ 3937643 w 5434496"/>
              <a:gd name="connsiteY1033" fmla="*/ 122617 h 4903598"/>
              <a:gd name="connsiteX1034" fmla="*/ 2782475 w 5434496"/>
              <a:gd name="connsiteY1034" fmla="*/ 84874 h 4903598"/>
              <a:gd name="connsiteX1035" fmla="*/ 2779738 w 5434496"/>
              <a:gd name="connsiteY1035" fmla="*/ 85774 h 4903598"/>
              <a:gd name="connsiteX1036" fmla="*/ 2782325 w 5434496"/>
              <a:gd name="connsiteY1036" fmla="*/ 88346 h 4903598"/>
              <a:gd name="connsiteX1037" fmla="*/ 2782699 w 5434496"/>
              <a:gd name="connsiteY1037" fmla="*/ 85221 h 4903598"/>
              <a:gd name="connsiteX1038" fmla="*/ 3280845 w 5434496"/>
              <a:gd name="connsiteY1038" fmla="*/ 45977 h 4903598"/>
              <a:gd name="connsiteX1039" fmla="*/ 3281266 w 5434496"/>
              <a:gd name="connsiteY1039" fmla="*/ 46134 h 4903598"/>
              <a:gd name="connsiteX1040" fmla="*/ 3281608 w 5434496"/>
              <a:gd name="connsiteY1040" fmla="*/ 46036 h 4903598"/>
              <a:gd name="connsiteX1041" fmla="*/ 2566198 w 5434496"/>
              <a:gd name="connsiteY1041" fmla="*/ 9061 h 4903598"/>
              <a:gd name="connsiteX1042" fmla="*/ 2565075 w 5434496"/>
              <a:gd name="connsiteY1042" fmla="*/ 13316 h 4903598"/>
              <a:gd name="connsiteX1043" fmla="*/ 2570419 w 5434496"/>
              <a:gd name="connsiteY1043" fmla="*/ 13661 h 4903598"/>
              <a:gd name="connsiteX1044" fmla="*/ 2430465 w 5434496"/>
              <a:gd name="connsiteY1044" fmla="*/ 52 h 4903598"/>
              <a:gd name="connsiteX1045" fmla="*/ 2549148 w 5434496"/>
              <a:gd name="connsiteY1045" fmla="*/ 4822 h 4903598"/>
              <a:gd name="connsiteX1046" fmla="*/ 2572593 w 5434496"/>
              <a:gd name="connsiteY1046" fmla="*/ 3231 h 4903598"/>
              <a:gd name="connsiteX1047" fmla="*/ 2594057 w 5434496"/>
              <a:gd name="connsiteY1047" fmla="*/ 4687 h 4903598"/>
              <a:gd name="connsiteX1048" fmla="*/ 2592075 w 5434496"/>
              <a:gd name="connsiteY1048" fmla="*/ 4388 h 4903598"/>
              <a:gd name="connsiteX1049" fmla="*/ 2692395 w 5434496"/>
              <a:gd name="connsiteY1049" fmla="*/ 8483 h 4903598"/>
              <a:gd name="connsiteX1050" fmla="*/ 2692395 w 5434496"/>
              <a:gd name="connsiteY1050" fmla="*/ 12397 h 4903598"/>
              <a:gd name="connsiteX1051" fmla="*/ 2694071 w 5434496"/>
              <a:gd name="connsiteY1051" fmla="*/ 9061 h 4903598"/>
              <a:gd name="connsiteX1052" fmla="*/ 2709755 w 5434496"/>
              <a:gd name="connsiteY1052" fmla="*/ 9061 h 4903598"/>
              <a:gd name="connsiteX1053" fmla="*/ 2709702 w 5434496"/>
              <a:gd name="connsiteY1053" fmla="*/ 8867 h 4903598"/>
              <a:gd name="connsiteX1054" fmla="*/ 2855248 w 5434496"/>
              <a:gd name="connsiteY1054" fmla="*/ 8867 h 4903598"/>
              <a:gd name="connsiteX1055" fmla="*/ 2854001 w 5434496"/>
              <a:gd name="connsiteY1055" fmla="*/ 9200 h 4903598"/>
              <a:gd name="connsiteX1056" fmla="*/ 2856045 w 5434496"/>
              <a:gd name="connsiteY1056" fmla="*/ 9061 h 4903598"/>
              <a:gd name="connsiteX1057" fmla="*/ 2857591 w 5434496"/>
              <a:gd name="connsiteY1057" fmla="*/ 10091 h 4903598"/>
              <a:gd name="connsiteX1058" fmla="*/ 2856179 w 5434496"/>
              <a:gd name="connsiteY1058" fmla="*/ 8483 h 4903598"/>
              <a:gd name="connsiteX1059" fmla="*/ 3021632 w 5434496"/>
              <a:gd name="connsiteY1059" fmla="*/ 16993 h 4903598"/>
              <a:gd name="connsiteX1060" fmla="*/ 3134055 w 5434496"/>
              <a:gd name="connsiteY1060" fmla="*/ 24440 h 4903598"/>
              <a:gd name="connsiteX1061" fmla="*/ 3246420 w 5434496"/>
              <a:gd name="connsiteY1061" fmla="*/ 38262 h 4903598"/>
              <a:gd name="connsiteX1062" fmla="*/ 3246764 w 5434496"/>
              <a:gd name="connsiteY1062" fmla="*/ 37467 h 4903598"/>
              <a:gd name="connsiteX1063" fmla="*/ 3274455 w 5434496"/>
              <a:gd name="connsiteY1063" fmla="*/ 33212 h 4903598"/>
              <a:gd name="connsiteX1064" fmla="*/ 3302145 w 5434496"/>
              <a:gd name="connsiteY1064" fmla="*/ 41722 h 4903598"/>
              <a:gd name="connsiteX1065" fmla="*/ 3299622 w 5434496"/>
              <a:gd name="connsiteY1065" fmla="*/ 43524 h 4903598"/>
              <a:gd name="connsiteX1066" fmla="*/ 3301813 w 5434496"/>
              <a:gd name="connsiteY1066" fmla="*/ 43434 h 4903598"/>
              <a:gd name="connsiteX1067" fmla="*/ 3348005 w 5434496"/>
              <a:gd name="connsiteY1067" fmla="*/ 48801 h 4903598"/>
              <a:gd name="connsiteX1068" fmla="*/ 3361765 w 5434496"/>
              <a:gd name="connsiteY1068" fmla="*/ 51795 h 4903598"/>
              <a:gd name="connsiteX1069" fmla="*/ 3361788 w 5434496"/>
              <a:gd name="connsiteY1069" fmla="*/ 50233 h 4903598"/>
              <a:gd name="connsiteX1070" fmla="*/ 3378828 w 5434496"/>
              <a:gd name="connsiteY1070" fmla="*/ 50233 h 4903598"/>
              <a:gd name="connsiteX1071" fmla="*/ 3527934 w 5434496"/>
              <a:gd name="connsiteY1071" fmla="*/ 67254 h 4903598"/>
              <a:gd name="connsiteX1072" fmla="*/ 3677039 w 5434496"/>
              <a:gd name="connsiteY1072" fmla="*/ 88530 h 4903598"/>
              <a:gd name="connsiteX1073" fmla="*/ 3689820 w 5434496"/>
              <a:gd name="connsiteY1073" fmla="*/ 90126 h 4903598"/>
              <a:gd name="connsiteX1074" fmla="*/ 3701860 w 5434496"/>
              <a:gd name="connsiteY1074" fmla="*/ 88623 h 4903598"/>
              <a:gd name="connsiteX1075" fmla="*/ 3701723 w 5434496"/>
              <a:gd name="connsiteY1075" fmla="*/ 88329 h 4903598"/>
              <a:gd name="connsiteX1076" fmla="*/ 3855066 w 5434496"/>
              <a:gd name="connsiteY1076" fmla="*/ 105363 h 4903598"/>
              <a:gd name="connsiteX1077" fmla="*/ 4157492 w 5434496"/>
              <a:gd name="connsiteY1077" fmla="*/ 139430 h 4903598"/>
              <a:gd name="connsiteX1078" fmla="*/ 4178791 w 5434496"/>
              <a:gd name="connsiteY1078" fmla="*/ 152206 h 4903598"/>
              <a:gd name="connsiteX1079" fmla="*/ 4186623 w 5434496"/>
              <a:gd name="connsiteY1079" fmla="*/ 154816 h 4903598"/>
              <a:gd name="connsiteX1080" fmla="*/ 4225609 w 5434496"/>
              <a:gd name="connsiteY1080" fmla="*/ 159630 h 4903598"/>
              <a:gd name="connsiteX1081" fmla="*/ 4272470 w 5434496"/>
              <a:gd name="connsiteY1081" fmla="*/ 162261 h 4903598"/>
              <a:gd name="connsiteX1082" fmla="*/ 4498254 w 5434496"/>
              <a:gd name="connsiteY1082" fmla="*/ 225386 h 4903598"/>
              <a:gd name="connsiteX1083" fmla="*/ 4550974 w 5434496"/>
              <a:gd name="connsiteY1083" fmla="*/ 247480 h 4903598"/>
              <a:gd name="connsiteX1084" fmla="*/ 4600456 w 5434496"/>
              <a:gd name="connsiteY1084" fmla="*/ 275864 h 4903598"/>
              <a:gd name="connsiteX1085" fmla="*/ 4601786 w 5434496"/>
              <a:gd name="connsiteY1085" fmla="*/ 275864 h 4903598"/>
              <a:gd name="connsiteX1086" fmla="*/ 4593217 w 5434496"/>
              <a:gd name="connsiteY1086" fmla="*/ 292653 h 4903598"/>
              <a:gd name="connsiteX1087" fmla="*/ 4586305 w 5434496"/>
              <a:gd name="connsiteY1087" fmla="*/ 292410 h 4903598"/>
              <a:gd name="connsiteX1088" fmla="*/ 4591951 w 5434496"/>
              <a:gd name="connsiteY1088" fmla="*/ 294085 h 4903598"/>
              <a:gd name="connsiteX1089" fmla="*/ 4599677 w 5434496"/>
              <a:gd name="connsiteY1089" fmla="*/ 309634 h 4903598"/>
              <a:gd name="connsiteX1090" fmla="*/ 4600497 w 5434496"/>
              <a:gd name="connsiteY1090" fmla="*/ 310122 h 4903598"/>
              <a:gd name="connsiteX1091" fmla="*/ 4600087 w 5434496"/>
              <a:gd name="connsiteY1091" fmla="*/ 310461 h 4903598"/>
              <a:gd name="connsiteX1092" fmla="*/ 4600496 w 5434496"/>
              <a:gd name="connsiteY1092" fmla="*/ 311283 h 4903598"/>
              <a:gd name="connsiteX1093" fmla="*/ 4599277 w 5434496"/>
              <a:gd name="connsiteY1093" fmla="*/ 311132 h 4903598"/>
              <a:gd name="connsiteX1094" fmla="*/ 4566167 w 5434496"/>
              <a:gd name="connsiteY1094" fmla="*/ 338541 h 4903598"/>
              <a:gd name="connsiteX1095" fmla="*/ 4528667 w 5434496"/>
              <a:gd name="connsiteY1095" fmla="*/ 357308 h 4903598"/>
              <a:gd name="connsiteX1096" fmla="*/ 4520217 w 5434496"/>
              <a:gd name="connsiteY1096" fmla="*/ 383046 h 4903598"/>
              <a:gd name="connsiteX1097" fmla="*/ 4537118 w 5434496"/>
              <a:gd name="connsiteY1097" fmla="*/ 391624 h 4903598"/>
              <a:gd name="connsiteX1098" fmla="*/ 4575740 w 5434496"/>
              <a:gd name="connsiteY1098" fmla="*/ 407911 h 4903598"/>
              <a:gd name="connsiteX1099" fmla="*/ 4567027 w 5434496"/>
              <a:gd name="connsiteY1099" fmla="*/ 429415 h 4903598"/>
              <a:gd name="connsiteX1100" fmla="*/ 4567433 w 5434496"/>
              <a:gd name="connsiteY1100" fmla="*/ 429630 h 4903598"/>
              <a:gd name="connsiteX1101" fmla="*/ 4567475 w 5434496"/>
              <a:gd name="connsiteY1101" fmla="*/ 431178 h 4903598"/>
              <a:gd name="connsiteX1102" fmla="*/ 4574316 w 5434496"/>
              <a:gd name="connsiteY1102" fmla="*/ 446570 h 4903598"/>
              <a:gd name="connsiteX1103" fmla="*/ 4557595 w 5434496"/>
              <a:gd name="connsiteY1103" fmla="*/ 474722 h 4903598"/>
              <a:gd name="connsiteX1104" fmla="*/ 4558007 w 5434496"/>
              <a:gd name="connsiteY1104" fmla="*/ 487865 h 4903598"/>
              <a:gd name="connsiteX1105" fmla="*/ 4558937 w 5434496"/>
              <a:gd name="connsiteY1105" fmla="*/ 488641 h 4903598"/>
              <a:gd name="connsiteX1106" fmla="*/ 4571682 w 5434496"/>
              <a:gd name="connsiteY1106" fmla="*/ 522362 h 4903598"/>
              <a:gd name="connsiteX1107" fmla="*/ 4569361 w 5434496"/>
              <a:gd name="connsiteY1107" fmla="*/ 521072 h 4903598"/>
              <a:gd name="connsiteX1108" fmla="*/ 4571835 w 5434496"/>
              <a:gd name="connsiteY1108" fmla="*/ 523215 h 4903598"/>
              <a:gd name="connsiteX1109" fmla="*/ 4560633 w 5434496"/>
              <a:gd name="connsiteY1109" fmla="*/ 539744 h 4903598"/>
              <a:gd name="connsiteX1110" fmla="*/ 4546413 w 5434496"/>
              <a:gd name="connsiteY1110" fmla="*/ 552903 h 4903598"/>
              <a:gd name="connsiteX1111" fmla="*/ 4557824 w 5434496"/>
              <a:gd name="connsiteY1111" fmla="*/ 573625 h 4903598"/>
              <a:gd name="connsiteX1112" fmla="*/ 4575930 w 5434496"/>
              <a:gd name="connsiteY1112" fmla="*/ 594901 h 4903598"/>
              <a:gd name="connsiteX1113" fmla="*/ 4524808 w 5434496"/>
              <a:gd name="connsiteY1113" fmla="*/ 637454 h 4903598"/>
              <a:gd name="connsiteX1114" fmla="*/ 4525034 w 5434496"/>
              <a:gd name="connsiteY1114" fmla="*/ 637774 h 4903598"/>
              <a:gd name="connsiteX1115" fmla="*/ 4524843 w 5434496"/>
              <a:gd name="connsiteY1115" fmla="*/ 637012 h 4903598"/>
              <a:gd name="connsiteX1116" fmla="*/ 4533423 w 5434496"/>
              <a:gd name="connsiteY1116" fmla="*/ 641301 h 4903598"/>
              <a:gd name="connsiteX1117" fmla="*/ 4559160 w 5434496"/>
              <a:gd name="connsiteY1117" fmla="*/ 675619 h 4903598"/>
              <a:gd name="connsiteX1118" fmla="*/ 4516264 w 5434496"/>
              <a:gd name="connsiteY1118" fmla="*/ 684198 h 4903598"/>
              <a:gd name="connsiteX1119" fmla="*/ 4494816 w 5434496"/>
              <a:gd name="connsiteY1119" fmla="*/ 735673 h 4903598"/>
              <a:gd name="connsiteX1120" fmla="*/ 4537292 w 5434496"/>
              <a:gd name="connsiteY1120" fmla="*/ 807882 h 4903598"/>
              <a:gd name="connsiteX1121" fmla="*/ 4548634 w 5434496"/>
              <a:gd name="connsiteY1121" fmla="*/ 821729 h 4903598"/>
              <a:gd name="connsiteX1122" fmla="*/ 4544920 w 5434496"/>
              <a:gd name="connsiteY1122" fmla="*/ 836625 h 4903598"/>
              <a:gd name="connsiteX1123" fmla="*/ 4532186 w 5434496"/>
              <a:gd name="connsiteY1123" fmla="*/ 896214 h 4903598"/>
              <a:gd name="connsiteX1124" fmla="*/ 4544920 w 5434496"/>
              <a:gd name="connsiteY1124" fmla="*/ 917496 h 4903598"/>
              <a:gd name="connsiteX1125" fmla="*/ 4539007 w 5434496"/>
              <a:gd name="connsiteY1125" fmla="*/ 915272 h 4903598"/>
              <a:gd name="connsiteX1126" fmla="*/ 4544978 w 5434496"/>
              <a:gd name="connsiteY1126" fmla="*/ 918970 h 4903598"/>
              <a:gd name="connsiteX1127" fmla="*/ 4613063 w 5434496"/>
              <a:gd name="connsiteY1127" fmla="*/ 952931 h 4903598"/>
              <a:gd name="connsiteX1128" fmla="*/ 4622039 w 5434496"/>
              <a:gd name="connsiteY1128" fmla="*/ 963611 h 4903598"/>
              <a:gd name="connsiteX1129" fmla="*/ 4622455 w 5434496"/>
              <a:gd name="connsiteY1129" fmla="*/ 963741 h 4903598"/>
              <a:gd name="connsiteX1130" fmla="*/ 4612955 w 5434496"/>
              <a:gd name="connsiteY1130" fmla="*/ 952299 h 4903598"/>
              <a:gd name="connsiteX1131" fmla="*/ 4741060 w 5434496"/>
              <a:gd name="connsiteY1131" fmla="*/ 1002801 h 4903598"/>
              <a:gd name="connsiteX1132" fmla="*/ 4741847 w 5434496"/>
              <a:gd name="connsiteY1132" fmla="*/ 1004075 h 4903598"/>
              <a:gd name="connsiteX1133" fmla="*/ 4742133 w 5434496"/>
              <a:gd name="connsiteY1133" fmla="*/ 1003937 h 4903598"/>
              <a:gd name="connsiteX1134" fmla="*/ 4776380 w 5434496"/>
              <a:gd name="connsiteY1134" fmla="*/ 1016675 h 4903598"/>
              <a:gd name="connsiteX1135" fmla="*/ 4754976 w 5434496"/>
              <a:gd name="connsiteY1135" fmla="*/ 1033661 h 4903598"/>
              <a:gd name="connsiteX1136" fmla="*/ 4709828 w 5434496"/>
              <a:gd name="connsiteY1136" fmla="*/ 1074863 h 4903598"/>
              <a:gd name="connsiteX1137" fmla="*/ 4712086 w 5434496"/>
              <a:gd name="connsiteY1137" fmla="*/ 1100651 h 4903598"/>
              <a:gd name="connsiteX1138" fmla="*/ 4737667 w 5434496"/>
              <a:gd name="connsiteY1138" fmla="*/ 1113527 h 4903598"/>
              <a:gd name="connsiteX1139" fmla="*/ 4681142 w 5434496"/>
              <a:gd name="connsiteY1139" fmla="*/ 1107409 h 4903598"/>
              <a:gd name="connsiteX1140" fmla="*/ 4666900 w 5434496"/>
              <a:gd name="connsiteY1140" fmla="*/ 1112549 h 4903598"/>
              <a:gd name="connsiteX1141" fmla="*/ 4664841 w 5434496"/>
              <a:gd name="connsiteY1141" fmla="*/ 1114415 h 4903598"/>
              <a:gd name="connsiteX1142" fmla="*/ 4682000 w 5434496"/>
              <a:gd name="connsiteY1142" fmla="*/ 1156978 h 4903598"/>
              <a:gd name="connsiteX1143" fmla="*/ 4731330 w 5434496"/>
              <a:gd name="connsiteY1143" fmla="*/ 1176664 h 4903598"/>
              <a:gd name="connsiteX1144" fmla="*/ 4779168 w 5434496"/>
              <a:gd name="connsiteY1144" fmla="*/ 1198849 h 4903598"/>
              <a:gd name="connsiteX1145" fmla="*/ 4779836 w 5434496"/>
              <a:gd name="connsiteY1145" fmla="*/ 1198880 h 4903598"/>
              <a:gd name="connsiteX1146" fmla="*/ 4796875 w 5434496"/>
              <a:gd name="connsiteY1146" fmla="*/ 1215586 h 4903598"/>
              <a:gd name="connsiteX1147" fmla="*/ 4779836 w 5434496"/>
              <a:gd name="connsiteY1147" fmla="*/ 1219762 h 4903598"/>
              <a:gd name="connsiteX1148" fmla="*/ 4758538 w 5434496"/>
              <a:gd name="connsiteY1148" fmla="*/ 1248998 h 4903598"/>
              <a:gd name="connsiteX1149" fmla="*/ 4757020 w 5434496"/>
              <a:gd name="connsiteY1149" fmla="*/ 1249203 h 4903598"/>
              <a:gd name="connsiteX1150" fmla="*/ 4759024 w 5434496"/>
              <a:gd name="connsiteY1150" fmla="*/ 1250401 h 4903598"/>
              <a:gd name="connsiteX1151" fmla="*/ 4793387 w 5434496"/>
              <a:gd name="connsiteY1151" fmla="*/ 1271495 h 4903598"/>
              <a:gd name="connsiteX1152" fmla="*/ 4797682 w 5434496"/>
              <a:gd name="connsiteY1152" fmla="*/ 1292588 h 4903598"/>
              <a:gd name="connsiteX1153" fmla="*/ 4810569 w 5434496"/>
              <a:gd name="connsiteY1153" fmla="*/ 1326339 h 4903598"/>
              <a:gd name="connsiteX1154" fmla="*/ 4809723 w 5434496"/>
              <a:gd name="connsiteY1154" fmla="*/ 1326638 h 4903598"/>
              <a:gd name="connsiteX1155" fmla="*/ 4809812 w 5434496"/>
              <a:gd name="connsiteY1155" fmla="*/ 1326668 h 4903598"/>
              <a:gd name="connsiteX1156" fmla="*/ 4814101 w 5434496"/>
              <a:gd name="connsiteY1156" fmla="*/ 1378143 h 4903598"/>
              <a:gd name="connsiteX1157" fmla="*/ 4813249 w 5434496"/>
              <a:gd name="connsiteY1157" fmla="*/ 1377963 h 4903598"/>
              <a:gd name="connsiteX1158" fmla="*/ 4809199 w 5434496"/>
              <a:gd name="connsiteY1158" fmla="*/ 1398104 h 4903598"/>
              <a:gd name="connsiteX1159" fmla="*/ 4805018 w 5434496"/>
              <a:gd name="connsiteY1159" fmla="*/ 1418900 h 4903598"/>
              <a:gd name="connsiteX1160" fmla="*/ 4805387 w 5434496"/>
              <a:gd name="connsiteY1160" fmla="*/ 1419169 h 4903598"/>
              <a:gd name="connsiteX1161" fmla="*/ 4830900 w 5434496"/>
              <a:gd name="connsiteY1161" fmla="*/ 1474466 h 4903598"/>
              <a:gd name="connsiteX1162" fmla="*/ 4830670 w 5434496"/>
              <a:gd name="connsiteY1162" fmla="*/ 1474580 h 4903598"/>
              <a:gd name="connsiteX1163" fmla="*/ 4831844 w 5434496"/>
              <a:gd name="connsiteY1163" fmla="*/ 1474775 h 4903598"/>
              <a:gd name="connsiteX1164" fmla="*/ 4797363 w 5434496"/>
              <a:gd name="connsiteY1164" fmla="*/ 1552165 h 4903598"/>
              <a:gd name="connsiteX1165" fmla="*/ 4794380 w 5434496"/>
              <a:gd name="connsiteY1165" fmla="*/ 1550304 h 4903598"/>
              <a:gd name="connsiteX1166" fmla="*/ 4796183 w 5434496"/>
              <a:gd name="connsiteY1166" fmla="*/ 1552322 h 4903598"/>
              <a:gd name="connsiteX1167" fmla="*/ 4817369 w 5434496"/>
              <a:gd name="connsiteY1167" fmla="*/ 1569331 h 4903598"/>
              <a:gd name="connsiteX1168" fmla="*/ 4817274 w 5434496"/>
              <a:gd name="connsiteY1168" fmla="*/ 1569978 h 4903598"/>
              <a:gd name="connsiteX1169" fmla="*/ 4818753 w 5434496"/>
              <a:gd name="connsiteY1169" fmla="*/ 1569219 h 4903598"/>
              <a:gd name="connsiteX1170" fmla="*/ 4840033 w 5434496"/>
              <a:gd name="connsiteY1170" fmla="*/ 1607362 h 4903598"/>
              <a:gd name="connsiteX1171" fmla="*/ 4801727 w 5434496"/>
              <a:gd name="connsiteY1171" fmla="*/ 1628551 h 4903598"/>
              <a:gd name="connsiteX1172" fmla="*/ 4801727 w 5434496"/>
              <a:gd name="connsiteY1172" fmla="*/ 1704834 h 4903598"/>
              <a:gd name="connsiteX1173" fmla="*/ 4771933 w 5434496"/>
              <a:gd name="connsiteY1173" fmla="*/ 1755690 h 4903598"/>
              <a:gd name="connsiteX1174" fmla="*/ 4763420 w 5434496"/>
              <a:gd name="connsiteY1174" fmla="*/ 1831973 h 4903598"/>
              <a:gd name="connsiteX1175" fmla="*/ 4761936 w 5434496"/>
              <a:gd name="connsiteY1175" fmla="*/ 1831973 h 4903598"/>
              <a:gd name="connsiteX1176" fmla="*/ 4761592 w 5434496"/>
              <a:gd name="connsiteY1176" fmla="*/ 1832171 h 4903598"/>
              <a:gd name="connsiteX1177" fmla="*/ 4762955 w 5434496"/>
              <a:gd name="connsiteY1177" fmla="*/ 1832206 h 4903598"/>
              <a:gd name="connsiteX1178" fmla="*/ 4779996 w 5434496"/>
              <a:gd name="connsiteY1178" fmla="*/ 1998160 h 4903598"/>
              <a:gd name="connsiteX1179" fmla="*/ 4776386 w 5434496"/>
              <a:gd name="connsiteY1179" fmla="*/ 2001766 h 4903598"/>
              <a:gd name="connsiteX1180" fmla="*/ 4780191 w 5434496"/>
              <a:gd name="connsiteY1180" fmla="*/ 2002710 h 4903598"/>
              <a:gd name="connsiteX1181" fmla="*/ 4781842 w 5434496"/>
              <a:gd name="connsiteY1181" fmla="*/ 2004579 h 4903598"/>
              <a:gd name="connsiteX1182" fmla="*/ 4780660 w 5434496"/>
              <a:gd name="connsiteY1182" fmla="*/ 2001893 h 4903598"/>
              <a:gd name="connsiteX1183" fmla="*/ 4780660 w 5434496"/>
              <a:gd name="connsiteY1183" fmla="*/ 1997629 h 4903598"/>
              <a:gd name="connsiteX1184" fmla="*/ 4801910 w 5434496"/>
              <a:gd name="connsiteY1184" fmla="*/ 1989098 h 4903598"/>
              <a:gd name="connsiteX1185" fmla="*/ 4831658 w 5434496"/>
              <a:gd name="connsiteY1185" fmla="*/ 1967772 h 4903598"/>
              <a:gd name="connsiteX1186" fmla="*/ 4848657 w 5434496"/>
              <a:gd name="connsiteY1186" fmla="*/ 1989098 h 4903598"/>
              <a:gd name="connsiteX1187" fmla="*/ 4912403 w 5434496"/>
              <a:gd name="connsiteY1187" fmla="*/ 2018954 h 4903598"/>
              <a:gd name="connsiteX1188" fmla="*/ 4963400 w 5434496"/>
              <a:gd name="connsiteY1188" fmla="*/ 2036016 h 4903598"/>
              <a:gd name="connsiteX1189" fmla="*/ 4993148 w 5434496"/>
              <a:gd name="connsiteY1189" fmla="*/ 2044546 h 4903598"/>
              <a:gd name="connsiteX1190" fmla="*/ 5061144 w 5434496"/>
              <a:gd name="connsiteY1190" fmla="*/ 2070138 h 4903598"/>
              <a:gd name="connsiteX1191" fmla="*/ 5060780 w 5434496"/>
              <a:gd name="connsiteY1191" fmla="*/ 2070059 h 4903598"/>
              <a:gd name="connsiteX1192" fmla="*/ 5064763 w 5434496"/>
              <a:gd name="connsiteY1192" fmla="*/ 2074034 h 4903598"/>
              <a:gd name="connsiteX1193" fmla="*/ 5065411 w 5434496"/>
              <a:gd name="connsiteY1193" fmla="*/ 2074659 h 4903598"/>
              <a:gd name="connsiteX1194" fmla="*/ 5065239 w 5434496"/>
              <a:gd name="connsiteY1194" fmla="*/ 2074233 h 4903598"/>
              <a:gd name="connsiteX1195" fmla="*/ 5214064 w 5434496"/>
              <a:gd name="connsiteY1195" fmla="*/ 2116458 h 4903598"/>
              <a:gd name="connsiteX1196" fmla="*/ 5215074 w 5434496"/>
              <a:gd name="connsiteY1196" fmla="*/ 2117713 h 4903598"/>
              <a:gd name="connsiteX1197" fmla="*/ 5230779 w 5434496"/>
              <a:gd name="connsiteY1197" fmla="*/ 2121645 h 4903598"/>
              <a:gd name="connsiteX1198" fmla="*/ 5264785 w 5434496"/>
              <a:gd name="connsiteY1198" fmla="*/ 2138676 h 4903598"/>
              <a:gd name="connsiteX1199" fmla="*/ 5230779 w 5434496"/>
              <a:gd name="connsiteY1199" fmla="*/ 2151448 h 4903598"/>
              <a:gd name="connsiteX1200" fmla="*/ 5184022 w 5434496"/>
              <a:gd name="connsiteY1200" fmla="*/ 2176993 h 4903598"/>
              <a:gd name="connsiteX1201" fmla="*/ 5209526 w 5434496"/>
              <a:gd name="connsiteY1201" fmla="*/ 2215312 h 4903598"/>
              <a:gd name="connsiteX1202" fmla="*/ 5188273 w 5434496"/>
              <a:gd name="connsiteY1202" fmla="*/ 2236598 h 4903598"/>
              <a:gd name="connsiteX1203" fmla="*/ 5187597 w 5434496"/>
              <a:gd name="connsiteY1203" fmla="*/ 2236762 h 4903598"/>
              <a:gd name="connsiteX1204" fmla="*/ 5189067 w 5434496"/>
              <a:gd name="connsiteY1204" fmla="*/ 2236994 h 4903598"/>
              <a:gd name="connsiteX1205" fmla="*/ 5210599 w 5434496"/>
              <a:gd name="connsiteY1205" fmla="*/ 2253958 h 4903598"/>
              <a:gd name="connsiteX1206" fmla="*/ 5180455 w 5434496"/>
              <a:gd name="connsiteY1206" fmla="*/ 2258199 h 4903598"/>
              <a:gd name="connsiteX1207" fmla="*/ 5179772 w 5434496"/>
              <a:gd name="connsiteY1207" fmla="*/ 2257957 h 4903598"/>
              <a:gd name="connsiteX1208" fmla="*/ 5179772 w 5434496"/>
              <a:gd name="connsiteY1208" fmla="*/ 2266401 h 4903598"/>
              <a:gd name="connsiteX1209" fmla="*/ 5196774 w 5434496"/>
              <a:gd name="connsiteY1209" fmla="*/ 2304719 h 4903598"/>
              <a:gd name="connsiteX1210" fmla="*/ 5154268 w 5434496"/>
              <a:gd name="connsiteY1210" fmla="*/ 2300461 h 4903598"/>
              <a:gd name="connsiteX1211" fmla="*/ 5116012 w 5434496"/>
              <a:gd name="connsiteY1211" fmla="*/ 2338779 h 4903598"/>
              <a:gd name="connsiteX1212" fmla="*/ 5128764 w 5434496"/>
              <a:gd name="connsiteY1212" fmla="*/ 2368581 h 4903598"/>
              <a:gd name="connsiteX1213" fmla="*/ 5141516 w 5434496"/>
              <a:gd name="connsiteY1213" fmla="*/ 2364324 h 4903598"/>
              <a:gd name="connsiteX1214" fmla="*/ 5171271 w 5434496"/>
              <a:gd name="connsiteY1214" fmla="*/ 2343036 h 4903598"/>
              <a:gd name="connsiteX1215" fmla="*/ 5201025 w 5434496"/>
              <a:gd name="connsiteY1215" fmla="*/ 2402641 h 4903598"/>
              <a:gd name="connsiteX1216" fmla="*/ 5201025 w 5434496"/>
              <a:gd name="connsiteY1216" fmla="*/ 2428187 h 4903598"/>
              <a:gd name="connsiteX1217" fmla="*/ 5243532 w 5434496"/>
              <a:gd name="connsiteY1217" fmla="*/ 2428187 h 4903598"/>
              <a:gd name="connsiteX1218" fmla="*/ 5260534 w 5434496"/>
              <a:gd name="connsiteY1218" fmla="*/ 2411157 h 4903598"/>
              <a:gd name="connsiteX1219" fmla="*/ 5277536 w 5434496"/>
              <a:gd name="connsiteY1219" fmla="*/ 2398384 h 4903598"/>
              <a:gd name="connsiteX1220" fmla="*/ 5273285 w 5434496"/>
              <a:gd name="connsiteY1220" fmla="*/ 2419671 h 4903598"/>
              <a:gd name="connsiteX1221" fmla="*/ 5260534 w 5434496"/>
              <a:gd name="connsiteY1221" fmla="*/ 2487792 h 4903598"/>
              <a:gd name="connsiteX1222" fmla="*/ 5247782 w 5434496"/>
              <a:gd name="connsiteY1222" fmla="*/ 2457989 h 4903598"/>
              <a:gd name="connsiteX1223" fmla="*/ 5235030 w 5434496"/>
              <a:gd name="connsiteY1223" fmla="*/ 2449474 h 4903598"/>
              <a:gd name="connsiteX1224" fmla="*/ 5230858 w 5434496"/>
              <a:gd name="connsiteY1224" fmla="*/ 2466185 h 4903598"/>
              <a:gd name="connsiteX1225" fmla="*/ 5230915 w 5434496"/>
              <a:gd name="connsiteY1225" fmla="*/ 2466244 h 4903598"/>
              <a:gd name="connsiteX1226" fmla="*/ 5218159 w 5434496"/>
              <a:gd name="connsiteY1226" fmla="*/ 2474735 h 4903598"/>
              <a:gd name="connsiteX1227" fmla="*/ 5158629 w 5434496"/>
              <a:gd name="connsiteY1227" fmla="*/ 2474735 h 4903598"/>
              <a:gd name="connsiteX1228" fmla="*/ 5209654 w 5434496"/>
              <a:gd name="connsiteY1228" fmla="*/ 2525684 h 4903598"/>
              <a:gd name="connsiteX1229" fmla="*/ 5286193 w 5434496"/>
              <a:gd name="connsiteY1229" fmla="*/ 2546912 h 4903598"/>
              <a:gd name="connsiteX1230" fmla="*/ 5328714 w 5434496"/>
              <a:gd name="connsiteY1230" fmla="*/ 2559650 h 4903598"/>
              <a:gd name="connsiteX1231" fmla="*/ 5341470 w 5434496"/>
              <a:gd name="connsiteY1231" fmla="*/ 2572386 h 4903598"/>
              <a:gd name="connsiteX1232" fmla="*/ 5320210 w 5434496"/>
              <a:gd name="connsiteY1232" fmla="*/ 2572386 h 4903598"/>
              <a:gd name="connsiteX1233" fmla="*/ 5252176 w 5434496"/>
              <a:gd name="connsiteY1233" fmla="*/ 2563895 h 4903598"/>
              <a:gd name="connsiteX1234" fmla="*/ 5231978 w 5434496"/>
              <a:gd name="connsiteY1234" fmla="*/ 2548505 h 4903598"/>
              <a:gd name="connsiteX1235" fmla="*/ 5206410 w 5434496"/>
              <a:gd name="connsiteY1235" fmla="*/ 2542888 h 4903598"/>
              <a:gd name="connsiteX1236" fmla="*/ 5197973 w 5434496"/>
              <a:gd name="connsiteY1236" fmla="*/ 2547163 h 4903598"/>
              <a:gd name="connsiteX1237" fmla="*/ 5195242 w 5434496"/>
              <a:gd name="connsiteY1237" fmla="*/ 2546775 h 4903598"/>
              <a:gd name="connsiteX1238" fmla="*/ 5160522 w 5434496"/>
              <a:gd name="connsiteY1238" fmla="*/ 2550918 h 4903598"/>
              <a:gd name="connsiteX1239" fmla="*/ 5124777 w 5434496"/>
              <a:gd name="connsiteY1239" fmla="*/ 2542388 h 4903598"/>
              <a:gd name="connsiteX1240" fmla="*/ 5065903 w 5434496"/>
              <a:gd name="connsiteY1240" fmla="*/ 2538122 h 4903598"/>
              <a:gd name="connsiteX1241" fmla="*/ 5043825 w 5434496"/>
              <a:gd name="connsiteY1241" fmla="*/ 2534923 h 4903598"/>
              <a:gd name="connsiteX1242" fmla="*/ 5040703 w 5434496"/>
              <a:gd name="connsiteY1242" fmla="*/ 2512753 h 4903598"/>
              <a:gd name="connsiteX1243" fmla="*/ 5040159 w 5434496"/>
              <a:gd name="connsiteY1243" fmla="*/ 2512587 h 4903598"/>
              <a:gd name="connsiteX1244" fmla="*/ 5035894 w 5434496"/>
              <a:gd name="connsiteY1244" fmla="*/ 2508264 h 4903598"/>
              <a:gd name="connsiteX1245" fmla="*/ 5034608 w 5434496"/>
              <a:gd name="connsiteY1245" fmla="*/ 2507776 h 4903598"/>
              <a:gd name="connsiteX1246" fmla="*/ 5035317 w 5434496"/>
              <a:gd name="connsiteY1246" fmla="*/ 2508701 h 4903598"/>
              <a:gd name="connsiteX1247" fmla="*/ 4929014 w 5434496"/>
              <a:gd name="connsiteY1247" fmla="*/ 2512946 h 4903598"/>
              <a:gd name="connsiteX1248" fmla="*/ 4916257 w 5434496"/>
              <a:gd name="connsiteY1248" fmla="*/ 2529930 h 4903598"/>
              <a:gd name="connsiteX1249" fmla="*/ 4907753 w 5434496"/>
              <a:gd name="connsiteY1249" fmla="*/ 2559650 h 4903598"/>
              <a:gd name="connsiteX1250" fmla="*/ 4907302 w 5434496"/>
              <a:gd name="connsiteY1250" fmla="*/ 2559836 h 4903598"/>
              <a:gd name="connsiteX1251" fmla="*/ 4919752 w 5434496"/>
              <a:gd name="connsiteY1251" fmla="*/ 2564014 h 4903598"/>
              <a:gd name="connsiteX1252" fmla="*/ 4919752 w 5434496"/>
              <a:gd name="connsiteY1252" fmla="*/ 2564651 h 4903598"/>
              <a:gd name="connsiteX1253" fmla="*/ 4920509 w 5434496"/>
              <a:gd name="connsiteY1253" fmla="*/ 2563895 h 4903598"/>
              <a:gd name="connsiteX1254" fmla="*/ 4971535 w 5434496"/>
              <a:gd name="connsiteY1254" fmla="*/ 2572386 h 4903598"/>
              <a:gd name="connsiteX1255" fmla="*/ 5026812 w 5434496"/>
              <a:gd name="connsiteY1255" fmla="*/ 2593615 h 4903598"/>
              <a:gd name="connsiteX1256" fmla="*/ 5022560 w 5434496"/>
              <a:gd name="connsiteY1256" fmla="*/ 2610598 h 4903598"/>
              <a:gd name="connsiteX1257" fmla="*/ 4971535 w 5434496"/>
              <a:gd name="connsiteY1257" fmla="*/ 2610598 h 4903598"/>
              <a:gd name="connsiteX1258" fmla="*/ 4906357 w 5434496"/>
              <a:gd name="connsiteY1258" fmla="*/ 2620747 h 4903598"/>
              <a:gd name="connsiteX1259" fmla="*/ 4903582 w 5434496"/>
              <a:gd name="connsiteY1259" fmla="*/ 2639762 h 4903598"/>
              <a:gd name="connsiteX1260" fmla="*/ 4903956 w 5434496"/>
              <a:gd name="connsiteY1260" fmla="*/ 2639586 h 4903598"/>
              <a:gd name="connsiteX1261" fmla="*/ 4929888 w 5434496"/>
              <a:gd name="connsiteY1261" fmla="*/ 2652747 h 4903598"/>
              <a:gd name="connsiteX1262" fmla="*/ 4929914 w 5434496"/>
              <a:gd name="connsiteY1262" fmla="*/ 2653145 h 4903598"/>
              <a:gd name="connsiteX1263" fmla="*/ 4971535 w 5434496"/>
              <a:gd name="connsiteY1263" fmla="*/ 2657300 h 4903598"/>
              <a:gd name="connsiteX1264" fmla="*/ 4984291 w 5434496"/>
              <a:gd name="connsiteY1264" fmla="*/ 2670038 h 4903598"/>
              <a:gd name="connsiteX1265" fmla="*/ 4971535 w 5434496"/>
              <a:gd name="connsiteY1265" fmla="*/ 2678529 h 4903598"/>
              <a:gd name="connsiteX1266" fmla="*/ 4967283 w 5434496"/>
              <a:gd name="connsiteY1266" fmla="*/ 2695511 h 4903598"/>
              <a:gd name="connsiteX1267" fmla="*/ 5043821 w 5434496"/>
              <a:gd name="connsiteY1267" fmla="*/ 2742214 h 4903598"/>
              <a:gd name="connsiteX1268" fmla="*/ 5056577 w 5434496"/>
              <a:gd name="connsiteY1268" fmla="*/ 2750705 h 4903598"/>
              <a:gd name="connsiteX1269" fmla="*/ 4980039 w 5434496"/>
              <a:gd name="connsiteY1269" fmla="*/ 2742214 h 4903598"/>
              <a:gd name="connsiteX1270" fmla="*/ 4946022 w 5434496"/>
              <a:gd name="connsiteY1270" fmla="*/ 2759196 h 4903598"/>
              <a:gd name="connsiteX1271" fmla="*/ 4916257 w 5434496"/>
              <a:gd name="connsiteY1271" fmla="*/ 2793162 h 4903598"/>
              <a:gd name="connsiteX1272" fmla="*/ 4980039 w 5434496"/>
              <a:gd name="connsiteY1272" fmla="*/ 2831373 h 4903598"/>
              <a:gd name="connsiteX1273" fmla="*/ 4963031 w 5434496"/>
              <a:gd name="connsiteY1273" fmla="*/ 2835619 h 4903598"/>
              <a:gd name="connsiteX1274" fmla="*/ 4929014 w 5434496"/>
              <a:gd name="connsiteY1274" fmla="*/ 2839864 h 4903598"/>
              <a:gd name="connsiteX1275" fmla="*/ 4934329 w 5434496"/>
              <a:gd name="connsiteY1275" fmla="*/ 2854194 h 4903598"/>
              <a:gd name="connsiteX1276" fmla="*/ 4945946 w 5434496"/>
              <a:gd name="connsiteY1276" fmla="*/ 2865265 h 4903598"/>
              <a:gd name="connsiteX1277" fmla="*/ 4946623 w 5434496"/>
              <a:gd name="connsiteY1277" fmla="*/ 2864982 h 4903598"/>
              <a:gd name="connsiteX1278" fmla="*/ 4954343 w 5434496"/>
              <a:gd name="connsiteY1278" fmla="*/ 2864982 h 4903598"/>
              <a:gd name="connsiteX1279" fmla="*/ 4954357 w 5434496"/>
              <a:gd name="connsiteY1279" fmla="*/ 2864827 h 4903598"/>
              <a:gd name="connsiteX1280" fmla="*/ 5060593 w 5434496"/>
              <a:gd name="connsiteY1280" fmla="*/ 2894636 h 4903598"/>
              <a:gd name="connsiteX1281" fmla="*/ 5073341 w 5434496"/>
              <a:gd name="connsiteY1281" fmla="*/ 2890377 h 4903598"/>
              <a:gd name="connsiteX1282" fmla="*/ 5145584 w 5434496"/>
              <a:gd name="connsiteY1282" fmla="*/ 2898894 h 4903598"/>
              <a:gd name="connsiteX1283" fmla="*/ 5162581 w 5434496"/>
              <a:gd name="connsiteY1283" fmla="*/ 2937220 h 4903598"/>
              <a:gd name="connsiteX1284" fmla="*/ 5145584 w 5434496"/>
              <a:gd name="connsiteY1284" fmla="*/ 2941479 h 4903598"/>
              <a:gd name="connsiteX1285" fmla="*/ 5111587 w 5434496"/>
              <a:gd name="connsiteY1285" fmla="*/ 2984063 h 4903598"/>
              <a:gd name="connsiteX1286" fmla="*/ 5141333 w 5434496"/>
              <a:gd name="connsiteY1286" fmla="*/ 2992580 h 4903598"/>
              <a:gd name="connsiteX1287" fmla="*/ 5171080 w 5434496"/>
              <a:gd name="connsiteY1287" fmla="*/ 3001097 h 4903598"/>
              <a:gd name="connsiteX1288" fmla="*/ 5179579 w 5434496"/>
              <a:gd name="connsiteY1288" fmla="*/ 3030906 h 4903598"/>
              <a:gd name="connsiteX1289" fmla="*/ 5158332 w 5434496"/>
              <a:gd name="connsiteY1289" fmla="*/ 3030906 h 4903598"/>
              <a:gd name="connsiteX1290" fmla="*/ 5081842 w 5434496"/>
              <a:gd name="connsiteY1290" fmla="*/ 3035164 h 4903598"/>
              <a:gd name="connsiteX1291" fmla="*/ 5056344 w 5434496"/>
              <a:gd name="connsiteY1291" fmla="*/ 3043681 h 4903598"/>
              <a:gd name="connsiteX1292" fmla="*/ 5047845 w 5434496"/>
              <a:gd name="connsiteY1292" fmla="*/ 3069231 h 4903598"/>
              <a:gd name="connsiteX1293" fmla="*/ 5047694 w 5434496"/>
              <a:gd name="connsiteY1293" fmla="*/ 3069520 h 4903598"/>
              <a:gd name="connsiteX1294" fmla="*/ 5048138 w 5434496"/>
              <a:gd name="connsiteY1294" fmla="*/ 3069458 h 4903598"/>
              <a:gd name="connsiteX1295" fmla="*/ 5060406 w 5434496"/>
              <a:gd name="connsiteY1295" fmla="*/ 3073652 h 4903598"/>
              <a:gd name="connsiteX1296" fmla="*/ 5060593 w 5434496"/>
              <a:gd name="connsiteY1296" fmla="*/ 3073490 h 4903598"/>
              <a:gd name="connsiteX1297" fmla="*/ 5077591 w 5434496"/>
              <a:gd name="connsiteY1297" fmla="*/ 3073490 h 4903598"/>
              <a:gd name="connsiteX1298" fmla="*/ 5111587 w 5434496"/>
              <a:gd name="connsiteY1298" fmla="*/ 3094782 h 4903598"/>
              <a:gd name="connsiteX1299" fmla="*/ 5081842 w 5434496"/>
              <a:gd name="connsiteY1299" fmla="*/ 3107557 h 4903598"/>
              <a:gd name="connsiteX1300" fmla="*/ 5094590 w 5434496"/>
              <a:gd name="connsiteY1300" fmla="*/ 3120333 h 4903598"/>
              <a:gd name="connsiteX1301" fmla="*/ 5098839 w 5434496"/>
              <a:gd name="connsiteY1301" fmla="*/ 3145883 h 4903598"/>
              <a:gd name="connsiteX1302" fmla="*/ 5077591 w 5434496"/>
              <a:gd name="connsiteY1302" fmla="*/ 3141625 h 4903598"/>
              <a:gd name="connsiteX1303" fmla="*/ 4996851 w 5434496"/>
              <a:gd name="connsiteY1303" fmla="*/ 3137366 h 4903598"/>
              <a:gd name="connsiteX1304" fmla="*/ 5026598 w 5434496"/>
              <a:gd name="connsiteY1304" fmla="*/ 3188468 h 4903598"/>
              <a:gd name="connsiteX1305" fmla="*/ 4984103 w 5434496"/>
              <a:gd name="connsiteY1305" fmla="*/ 3205501 h 4903598"/>
              <a:gd name="connsiteX1306" fmla="*/ 4924610 w 5434496"/>
              <a:gd name="connsiteY1306" fmla="*/ 3231052 h 4903598"/>
              <a:gd name="connsiteX1307" fmla="*/ 4941608 w 5434496"/>
              <a:gd name="connsiteY1307" fmla="*/ 3243827 h 4903598"/>
              <a:gd name="connsiteX1308" fmla="*/ 4979853 w 5434496"/>
              <a:gd name="connsiteY1308" fmla="*/ 3273636 h 4903598"/>
              <a:gd name="connsiteX1309" fmla="*/ 4979251 w 5434496"/>
              <a:gd name="connsiteY1309" fmla="*/ 3273630 h 4903598"/>
              <a:gd name="connsiteX1310" fmla="*/ 4979251 w 5434496"/>
              <a:gd name="connsiteY1310" fmla="*/ 3285759 h 4903598"/>
              <a:gd name="connsiteX1311" fmla="*/ 4979251 w 5434496"/>
              <a:gd name="connsiteY1311" fmla="*/ 3285933 h 4903598"/>
              <a:gd name="connsiteX1312" fmla="*/ 4979032 w 5434496"/>
              <a:gd name="connsiteY1312" fmla="*/ 3285938 h 4903598"/>
              <a:gd name="connsiteX1313" fmla="*/ 4965122 w 5434496"/>
              <a:gd name="connsiteY1313" fmla="*/ 3297288 h 4903598"/>
              <a:gd name="connsiteX1314" fmla="*/ 4915569 w 5434496"/>
              <a:gd name="connsiteY1314" fmla="*/ 3290050 h 4903598"/>
              <a:gd name="connsiteX1315" fmla="*/ 4883728 w 5434496"/>
              <a:gd name="connsiteY1315" fmla="*/ 3297555 h 4903598"/>
              <a:gd name="connsiteX1316" fmla="*/ 4877480 w 5434496"/>
              <a:gd name="connsiteY1316" fmla="*/ 3323860 h 4903598"/>
              <a:gd name="connsiteX1317" fmla="*/ 4915513 w 5434496"/>
              <a:gd name="connsiteY1317" fmla="*/ 3336686 h 4903598"/>
              <a:gd name="connsiteX1318" fmla="*/ 4916240 w 5434496"/>
              <a:gd name="connsiteY1318" fmla="*/ 3337791 h 4903598"/>
              <a:gd name="connsiteX1319" fmla="*/ 4951552 w 5434496"/>
              <a:gd name="connsiteY1319" fmla="*/ 3365737 h 4903598"/>
              <a:gd name="connsiteX1320" fmla="*/ 4980817 w 5434496"/>
              <a:gd name="connsiteY1320" fmla="*/ 3397247 h 4903598"/>
              <a:gd name="connsiteX1321" fmla="*/ 4980817 w 5434496"/>
              <a:gd name="connsiteY1321" fmla="*/ 3414339 h 4903598"/>
              <a:gd name="connsiteX1322" fmla="*/ 4941797 w 5434496"/>
              <a:gd name="connsiteY1322" fmla="*/ 3427156 h 4903598"/>
              <a:gd name="connsiteX1323" fmla="*/ 4924455 w 5434496"/>
              <a:gd name="connsiteY1323" fmla="*/ 3405793 h 4903598"/>
              <a:gd name="connsiteX1324" fmla="*/ 4915784 w 5434496"/>
              <a:gd name="connsiteY1324" fmla="*/ 3354521 h 4903598"/>
              <a:gd name="connsiteX1325" fmla="*/ 4916183 w 5434496"/>
              <a:gd name="connsiteY1325" fmla="*/ 3353471 h 4903598"/>
              <a:gd name="connsiteX1326" fmla="*/ 4915513 w 5434496"/>
              <a:gd name="connsiteY1326" fmla="*/ 3353810 h 4903598"/>
              <a:gd name="connsiteX1327" fmla="*/ 4898587 w 5434496"/>
              <a:gd name="connsiteY1327" fmla="*/ 3349530 h 4903598"/>
              <a:gd name="connsiteX1328" fmla="*/ 4898416 w 5434496"/>
              <a:gd name="connsiteY1328" fmla="*/ 3349497 h 4903598"/>
              <a:gd name="connsiteX1329" fmla="*/ 4895887 w 5434496"/>
              <a:gd name="connsiteY1329" fmla="*/ 3359091 h 4903598"/>
              <a:gd name="connsiteX1330" fmla="*/ 4902817 w 5434496"/>
              <a:gd name="connsiteY1330" fmla="*/ 3366011 h 4903598"/>
              <a:gd name="connsiteX1331" fmla="*/ 4907082 w 5434496"/>
              <a:gd name="connsiteY1331" fmla="*/ 3408596 h 4903598"/>
              <a:gd name="connsiteX1332" fmla="*/ 4868696 w 5434496"/>
              <a:gd name="connsiteY1332" fmla="*/ 3412854 h 4903598"/>
              <a:gd name="connsiteX1333" fmla="*/ 4868198 w 5434496"/>
              <a:gd name="connsiteY1333" fmla="*/ 3412772 h 4903598"/>
              <a:gd name="connsiteX1334" fmla="*/ 4869341 w 5434496"/>
              <a:gd name="connsiteY1334" fmla="*/ 3413458 h 4903598"/>
              <a:gd name="connsiteX1335" fmla="*/ 4882113 w 5434496"/>
              <a:gd name="connsiteY1335" fmla="*/ 3460325 h 4903598"/>
              <a:gd name="connsiteX1336" fmla="*/ 4813993 w 5434496"/>
              <a:gd name="connsiteY1336" fmla="*/ 3460325 h 4903598"/>
              <a:gd name="connsiteX1337" fmla="*/ 4950235 w 5434496"/>
              <a:gd name="connsiteY1337" fmla="*/ 3502931 h 4903598"/>
              <a:gd name="connsiteX1338" fmla="*/ 4949169 w 5434496"/>
              <a:gd name="connsiteY1338" fmla="*/ 3503932 h 4903598"/>
              <a:gd name="connsiteX1339" fmla="*/ 4950929 w 5434496"/>
              <a:gd name="connsiteY1339" fmla="*/ 3503264 h 4903598"/>
              <a:gd name="connsiteX1340" fmla="*/ 4967332 w 5434496"/>
              <a:gd name="connsiteY1340" fmla="*/ 3507200 h 4903598"/>
              <a:gd name="connsiteX1341" fmla="*/ 5017825 w 5434496"/>
              <a:gd name="connsiteY1341" fmla="*/ 3513582 h 4903598"/>
              <a:gd name="connsiteX1342" fmla="*/ 5065190 w 5434496"/>
              <a:gd name="connsiteY1342" fmla="*/ 3519974 h 4903598"/>
              <a:gd name="connsiteX1343" fmla="*/ 5201432 w 5434496"/>
              <a:gd name="connsiteY1343" fmla="*/ 3541276 h 4903598"/>
              <a:gd name="connsiteX1344" fmla="*/ 5202448 w 5434496"/>
              <a:gd name="connsiteY1344" fmla="*/ 3542369 h 4903598"/>
              <a:gd name="connsiteX1345" fmla="*/ 5244260 w 5434496"/>
              <a:gd name="connsiteY1345" fmla="*/ 3550666 h 4903598"/>
              <a:gd name="connsiteX1346" fmla="*/ 5257115 w 5434496"/>
              <a:gd name="connsiteY1346" fmla="*/ 3559170 h 4903598"/>
              <a:gd name="connsiteX1347" fmla="*/ 5269971 w 5434496"/>
              <a:gd name="connsiteY1347" fmla="*/ 3597441 h 4903598"/>
              <a:gd name="connsiteX1348" fmla="*/ 5267822 w 5434496"/>
              <a:gd name="connsiteY1348" fmla="*/ 3597219 h 4903598"/>
              <a:gd name="connsiteX1349" fmla="*/ 5246983 w 5434496"/>
              <a:gd name="connsiteY1349" fmla="*/ 3602678 h 4903598"/>
              <a:gd name="connsiteX1350" fmla="*/ 5218271 w 5434496"/>
              <a:gd name="connsiteY1350" fmla="*/ 3605337 h 4903598"/>
              <a:gd name="connsiteX1351" fmla="*/ 5341626 w 5434496"/>
              <a:gd name="connsiteY1351" fmla="*/ 3690421 h 4903598"/>
              <a:gd name="connsiteX1352" fmla="*/ 5248047 w 5434496"/>
              <a:gd name="connsiteY1352" fmla="*/ 3711691 h 4903598"/>
              <a:gd name="connsiteX1353" fmla="*/ 5239539 w 5434496"/>
              <a:gd name="connsiteY1353" fmla="*/ 3724455 h 4903598"/>
              <a:gd name="connsiteX1354" fmla="*/ 5248047 w 5434496"/>
              <a:gd name="connsiteY1354" fmla="*/ 3737217 h 4903598"/>
              <a:gd name="connsiteX1355" fmla="*/ 5273567 w 5434496"/>
              <a:gd name="connsiteY1355" fmla="*/ 3792521 h 4903598"/>
              <a:gd name="connsiteX1356" fmla="*/ 5269314 w 5434496"/>
              <a:gd name="connsiteY1356" fmla="*/ 3801029 h 4903598"/>
              <a:gd name="connsiteX1357" fmla="*/ 5205510 w 5434496"/>
              <a:gd name="connsiteY1357" fmla="*/ 3788267 h 4903598"/>
              <a:gd name="connsiteX1358" fmla="*/ 5197002 w 5434496"/>
              <a:gd name="connsiteY1358" fmla="*/ 3805284 h 4903598"/>
              <a:gd name="connsiteX1359" fmla="*/ 5248047 w 5434496"/>
              <a:gd name="connsiteY1359" fmla="*/ 3847826 h 4903598"/>
              <a:gd name="connsiteX1360" fmla="*/ 5320359 w 5434496"/>
              <a:gd name="connsiteY1360" fmla="*/ 3886113 h 4903598"/>
              <a:gd name="connsiteX1361" fmla="*/ 5286329 w 5434496"/>
              <a:gd name="connsiteY1361" fmla="*/ 3881859 h 4903598"/>
              <a:gd name="connsiteX1362" fmla="*/ 5284392 w 5434496"/>
              <a:gd name="connsiteY1362" fmla="*/ 3880845 h 4903598"/>
              <a:gd name="connsiteX1363" fmla="*/ 5259243 w 5434496"/>
              <a:gd name="connsiteY1363" fmla="*/ 3878897 h 4903598"/>
              <a:gd name="connsiteX1364" fmla="*/ 5246287 w 5434496"/>
              <a:gd name="connsiteY1364" fmla="*/ 3879815 h 4903598"/>
              <a:gd name="connsiteX1365" fmla="*/ 5235821 w 5434496"/>
              <a:gd name="connsiteY1365" fmla="*/ 3888958 h 4903598"/>
              <a:gd name="connsiteX1366" fmla="*/ 5175795 w 5434496"/>
              <a:gd name="connsiteY1366" fmla="*/ 3882045 h 4903598"/>
              <a:gd name="connsiteX1367" fmla="*/ 5112542 w 5434496"/>
              <a:gd name="connsiteY1367" fmla="*/ 3881004 h 4903598"/>
              <a:gd name="connsiteX1368" fmla="*/ 5119673 w 5434496"/>
              <a:gd name="connsiteY1368" fmla="*/ 3897953 h 4903598"/>
              <a:gd name="connsiteX1369" fmla="*/ 5133448 w 5434496"/>
              <a:gd name="connsiteY1369" fmla="*/ 3905964 h 4903598"/>
              <a:gd name="connsiteX1370" fmla="*/ 5222452 w 5434496"/>
              <a:gd name="connsiteY1370" fmla="*/ 3940145 h 4903598"/>
              <a:gd name="connsiteX1371" fmla="*/ 5235167 w 5434496"/>
              <a:gd name="connsiteY1371" fmla="*/ 3957236 h 4903598"/>
              <a:gd name="connsiteX1372" fmla="*/ 5229869 w 5434496"/>
              <a:gd name="connsiteY1372" fmla="*/ 3967918 h 4903598"/>
              <a:gd name="connsiteX1373" fmla="*/ 5218689 w 5434496"/>
              <a:gd name="connsiteY1373" fmla="*/ 3965869 h 4903598"/>
              <a:gd name="connsiteX1374" fmla="*/ 5218002 w 5434496"/>
              <a:gd name="connsiteY1374" fmla="*/ 3966924 h 4903598"/>
              <a:gd name="connsiteX1375" fmla="*/ 5206485 w 5434496"/>
              <a:gd name="connsiteY1375" fmla="*/ 3970782 h 4903598"/>
              <a:gd name="connsiteX1376" fmla="*/ 5206504 w 5434496"/>
              <a:gd name="connsiteY1376" fmla="*/ 3970785 h 4903598"/>
              <a:gd name="connsiteX1377" fmla="*/ 5082880 w 5434496"/>
              <a:gd name="connsiteY1377" fmla="*/ 3983509 h 4903598"/>
              <a:gd name="connsiteX1378" fmla="*/ 5082867 w 5434496"/>
              <a:gd name="connsiteY1378" fmla="*/ 3983506 h 4903598"/>
              <a:gd name="connsiteX1379" fmla="*/ 5074629 w 5434496"/>
              <a:gd name="connsiteY1379" fmla="*/ 3989166 h 4903598"/>
              <a:gd name="connsiteX1380" fmla="*/ 5078888 w 5434496"/>
              <a:gd name="connsiteY1380" fmla="*/ 3991827 h 4903598"/>
              <a:gd name="connsiteX1381" fmla="*/ 5091666 w 5434496"/>
              <a:gd name="connsiteY1381" fmla="*/ 4017370 h 4903598"/>
              <a:gd name="connsiteX1382" fmla="*/ 5112963 w 5434496"/>
              <a:gd name="connsiteY1382" fmla="*/ 4051427 h 4903598"/>
              <a:gd name="connsiteX1383" fmla="*/ 5201031 w 5434496"/>
              <a:gd name="connsiteY1383" fmla="*/ 4064002 h 4903598"/>
              <a:gd name="connsiteX1384" fmla="*/ 5189895 w 5434496"/>
              <a:gd name="connsiteY1384" fmla="*/ 4046941 h 4903598"/>
              <a:gd name="connsiteX1385" fmla="*/ 5201181 w 5434496"/>
              <a:gd name="connsiteY1385" fmla="*/ 4029654 h 4903598"/>
              <a:gd name="connsiteX1386" fmla="*/ 5222678 w 5434496"/>
              <a:gd name="connsiteY1386" fmla="*/ 4038298 h 4903598"/>
              <a:gd name="connsiteX1387" fmla="*/ 5219992 w 5434496"/>
              <a:gd name="connsiteY1387" fmla="*/ 4057747 h 4903598"/>
              <a:gd name="connsiteX1388" fmla="*/ 5201608 w 5434496"/>
              <a:gd name="connsiteY1388" fmla="*/ 4064083 h 4903598"/>
              <a:gd name="connsiteX1389" fmla="*/ 5202410 w 5434496"/>
              <a:gd name="connsiteY1389" fmla="*/ 4064198 h 4903598"/>
              <a:gd name="connsiteX1390" fmla="*/ 5138519 w 5434496"/>
              <a:gd name="connsiteY1390" fmla="*/ 4072713 h 4903598"/>
              <a:gd name="connsiteX1391" fmla="*/ 5100186 w 5434496"/>
              <a:gd name="connsiteY1391" fmla="*/ 4072713 h 4903598"/>
              <a:gd name="connsiteX1392" fmla="*/ 5100186 w 5434496"/>
              <a:gd name="connsiteY1392" fmla="*/ 4111027 h 4903598"/>
              <a:gd name="connsiteX1393" fmla="*/ 5142779 w 5434496"/>
              <a:gd name="connsiteY1393" fmla="*/ 4119541 h 4903598"/>
              <a:gd name="connsiteX1394" fmla="*/ 5193892 w 5434496"/>
              <a:gd name="connsiteY1394" fmla="*/ 4132313 h 4903598"/>
              <a:gd name="connsiteX1395" fmla="*/ 5095926 w 5434496"/>
              <a:gd name="connsiteY1395" fmla="*/ 4149341 h 4903598"/>
              <a:gd name="connsiteX1396" fmla="*/ 5091666 w 5434496"/>
              <a:gd name="connsiteY1396" fmla="*/ 4170627 h 4903598"/>
              <a:gd name="connsiteX1397" fmla="*/ 5070370 w 5434496"/>
              <a:gd name="connsiteY1397" fmla="*/ 4192978 h 4903598"/>
              <a:gd name="connsiteX1398" fmla="*/ 5074627 w 5434496"/>
              <a:gd name="connsiteY1398" fmla="*/ 4221702 h 4903598"/>
              <a:gd name="connsiteX1399" fmla="*/ 5101639 w 5434496"/>
              <a:gd name="connsiteY1399" fmla="*/ 4234159 h 4903598"/>
              <a:gd name="connsiteX1400" fmla="*/ 5129302 w 5434496"/>
              <a:gd name="connsiteY1400" fmla="*/ 4234159 h 4903598"/>
              <a:gd name="connsiteX1401" fmla="*/ 5167605 w 5434496"/>
              <a:gd name="connsiteY1401" fmla="*/ 4246915 h 4903598"/>
              <a:gd name="connsiteX1402" fmla="*/ 5031417 w 5434496"/>
              <a:gd name="connsiteY1402" fmla="*/ 4246915 h 4903598"/>
              <a:gd name="connsiteX1403" fmla="*/ 4967580 w 5434496"/>
              <a:gd name="connsiteY1403" fmla="*/ 4242663 h 4903598"/>
              <a:gd name="connsiteX1404" fmla="*/ 4929277 w 5434496"/>
              <a:gd name="connsiteY1404" fmla="*/ 4251167 h 4903598"/>
              <a:gd name="connsiteX1405" fmla="*/ 4954812 w 5434496"/>
              <a:gd name="connsiteY1405" fmla="*/ 4276680 h 4903598"/>
              <a:gd name="connsiteX1406" fmla="*/ 4952208 w 5434496"/>
              <a:gd name="connsiteY1406" fmla="*/ 4277319 h 4903598"/>
              <a:gd name="connsiteX1407" fmla="*/ 4954429 w 5434496"/>
              <a:gd name="connsiteY1407" fmla="*/ 4277152 h 4903598"/>
              <a:gd name="connsiteX1408" fmla="*/ 4958652 w 5434496"/>
              <a:gd name="connsiteY1408" fmla="*/ 4281247 h 4903598"/>
              <a:gd name="connsiteX1409" fmla="*/ 4958788 w 5434496"/>
              <a:gd name="connsiteY1409" fmla="*/ 4281843 h 4903598"/>
              <a:gd name="connsiteX1410" fmla="*/ 4959526 w 5434496"/>
              <a:gd name="connsiteY1410" fmla="*/ 4281805 h 4903598"/>
              <a:gd name="connsiteX1411" fmla="*/ 5095949 w 5434496"/>
              <a:gd name="connsiteY1411" fmla="*/ 4294508 h 4903598"/>
              <a:gd name="connsiteX1412" fmla="*/ 5049053 w 5434496"/>
              <a:gd name="connsiteY1412" fmla="*/ 4311445 h 4903598"/>
              <a:gd name="connsiteX1413" fmla="*/ 5061843 w 5434496"/>
              <a:gd name="connsiteY1413" fmla="*/ 4336850 h 4903598"/>
              <a:gd name="connsiteX1414" fmla="*/ 5006421 w 5434496"/>
              <a:gd name="connsiteY1414" fmla="*/ 4362256 h 4903598"/>
              <a:gd name="connsiteX1415" fmla="*/ 4989368 w 5434496"/>
              <a:gd name="connsiteY1415" fmla="*/ 4379193 h 4903598"/>
              <a:gd name="connsiteX1416" fmla="*/ 5002158 w 5434496"/>
              <a:gd name="connsiteY1416" fmla="*/ 4400364 h 4903598"/>
              <a:gd name="connsiteX1417" fmla="*/ 5019211 w 5434496"/>
              <a:gd name="connsiteY1417" fmla="*/ 4417301 h 4903598"/>
              <a:gd name="connsiteX1418" fmla="*/ 4993631 w 5434496"/>
              <a:gd name="connsiteY1418" fmla="*/ 4425770 h 4903598"/>
              <a:gd name="connsiteX1419" fmla="*/ 4973913 w 5434496"/>
              <a:gd name="connsiteY1419" fmla="*/ 4424712 h 4903598"/>
              <a:gd name="connsiteX1420" fmla="*/ 4964154 w 5434496"/>
              <a:gd name="connsiteY1420" fmla="*/ 4442057 h 4903598"/>
              <a:gd name="connsiteX1421" fmla="*/ 4988243 w 5434496"/>
              <a:gd name="connsiteY1421" fmla="*/ 4446027 h 4903598"/>
              <a:gd name="connsiteX1422" fmla="*/ 4996779 w 5434496"/>
              <a:gd name="connsiteY1422" fmla="*/ 4447827 h 4903598"/>
              <a:gd name="connsiteX1423" fmla="*/ 5069335 w 5434496"/>
              <a:gd name="connsiteY1423" fmla="*/ 4455269 h 4903598"/>
              <a:gd name="connsiteX1424" fmla="*/ 5065133 w 5434496"/>
              <a:gd name="connsiteY1424" fmla="*/ 4463458 h 4903598"/>
              <a:gd name="connsiteX1425" fmla="*/ 5064819 w 5434496"/>
              <a:gd name="connsiteY1425" fmla="*/ 4463418 h 4903598"/>
              <a:gd name="connsiteX1426" fmla="*/ 5063846 w 5434496"/>
              <a:gd name="connsiteY1426" fmla="*/ 4469190 h 4903598"/>
              <a:gd name="connsiteX1427" fmla="*/ 5056392 w 5434496"/>
              <a:gd name="connsiteY1427" fmla="*/ 4475508 h 4903598"/>
              <a:gd name="connsiteX1428" fmla="*/ 5054480 w 5434496"/>
              <a:gd name="connsiteY1428" fmla="*/ 4475872 h 4903598"/>
              <a:gd name="connsiteX1429" fmla="*/ 5056140 w 5434496"/>
              <a:gd name="connsiteY1429" fmla="*/ 4476128 h 4903598"/>
              <a:gd name="connsiteX1430" fmla="*/ 5081390 w 5434496"/>
              <a:gd name="connsiteY1430" fmla="*/ 4509909 h 4903598"/>
              <a:gd name="connsiteX1431" fmla="*/ 5043514 w 5434496"/>
              <a:gd name="connsiteY1431" fmla="*/ 4514131 h 4903598"/>
              <a:gd name="connsiteX1432" fmla="*/ 4963555 w 5434496"/>
              <a:gd name="connsiteY1432" fmla="*/ 4509909 h 4903598"/>
              <a:gd name="connsiteX1433" fmla="*/ 4960836 w 5434496"/>
              <a:gd name="connsiteY1433" fmla="*/ 4508544 h 4903598"/>
              <a:gd name="connsiteX1434" fmla="*/ 4963661 w 5434496"/>
              <a:gd name="connsiteY1434" fmla="*/ 4511335 h 4903598"/>
              <a:gd name="connsiteX1435" fmla="*/ 4976575 w 5434496"/>
              <a:gd name="connsiteY1435" fmla="*/ 4536848 h 4903598"/>
              <a:gd name="connsiteX1436" fmla="*/ 4954581 w 5434496"/>
              <a:gd name="connsiteY1436" fmla="*/ 4544090 h 4903598"/>
              <a:gd name="connsiteX1437" fmla="*/ 4961939 w 5434496"/>
              <a:gd name="connsiteY1437" fmla="*/ 4559916 h 4903598"/>
              <a:gd name="connsiteX1438" fmla="*/ 4937972 w 5434496"/>
              <a:gd name="connsiteY1438" fmla="*/ 4624944 h 4903598"/>
              <a:gd name="connsiteX1439" fmla="*/ 4903888 w 5434496"/>
              <a:gd name="connsiteY1439" fmla="*/ 4620701 h 4903598"/>
              <a:gd name="connsiteX1440" fmla="*/ 4869802 w 5434496"/>
              <a:gd name="connsiteY1440" fmla="*/ 4624944 h 4903598"/>
              <a:gd name="connsiteX1441" fmla="*/ 4857021 w 5434496"/>
              <a:gd name="connsiteY1441" fmla="*/ 4697066 h 4903598"/>
              <a:gd name="connsiteX1442" fmla="*/ 4848499 w 5434496"/>
              <a:gd name="connsiteY1442" fmla="*/ 4722519 h 4903598"/>
              <a:gd name="connsiteX1443" fmla="*/ 4827196 w 5434496"/>
              <a:gd name="connsiteY1443" fmla="*/ 4752216 h 4903598"/>
              <a:gd name="connsiteX1444" fmla="*/ 4831456 w 5434496"/>
              <a:gd name="connsiteY1444" fmla="*/ 4798882 h 4903598"/>
              <a:gd name="connsiteX1445" fmla="*/ 4878323 w 5434496"/>
              <a:gd name="connsiteY1445" fmla="*/ 4781913 h 4903598"/>
              <a:gd name="connsiteX1446" fmla="*/ 4916670 w 5434496"/>
              <a:gd name="connsiteY1446" fmla="*/ 4781913 h 4903598"/>
              <a:gd name="connsiteX1447" fmla="*/ 5040227 w 5434496"/>
              <a:gd name="connsiteY1447" fmla="*/ 4828579 h 4903598"/>
              <a:gd name="connsiteX1448" fmla="*/ 5104137 w 5434496"/>
              <a:gd name="connsiteY1448" fmla="*/ 4862519 h 4903598"/>
              <a:gd name="connsiteX1449" fmla="*/ 5078574 w 5434496"/>
              <a:gd name="connsiteY1449" fmla="*/ 4879488 h 4903598"/>
              <a:gd name="connsiteX1450" fmla="*/ 5035967 w 5434496"/>
              <a:gd name="connsiteY1450" fmla="*/ 4883731 h 4903598"/>
              <a:gd name="connsiteX1451" fmla="*/ 5006143 w 5434496"/>
              <a:gd name="connsiteY1451" fmla="*/ 4879488 h 4903598"/>
              <a:gd name="connsiteX1452" fmla="*/ 4920929 w 5434496"/>
              <a:gd name="connsiteY1452" fmla="*/ 4879488 h 4903598"/>
              <a:gd name="connsiteX1453" fmla="*/ 4908148 w 5434496"/>
              <a:gd name="connsiteY1453" fmla="*/ 4883731 h 4903598"/>
              <a:gd name="connsiteX1454" fmla="*/ 4788850 w 5434496"/>
              <a:gd name="connsiteY1454" fmla="*/ 4871004 h 4903598"/>
              <a:gd name="connsiteX1455" fmla="*/ 4733462 w 5434496"/>
              <a:gd name="connsiteY1455" fmla="*/ 4879488 h 4903598"/>
              <a:gd name="connsiteX1456" fmla="*/ 4686595 w 5434496"/>
              <a:gd name="connsiteY1456" fmla="*/ 4875245 h 4903598"/>
              <a:gd name="connsiteX1457" fmla="*/ 4643988 w 5434496"/>
              <a:gd name="connsiteY1457" fmla="*/ 4866761 h 4903598"/>
              <a:gd name="connsiteX1458" fmla="*/ 4644057 w 5434496"/>
              <a:gd name="connsiteY1458" fmla="*/ 4866639 h 4903598"/>
              <a:gd name="connsiteX1459" fmla="*/ 4643848 w 5434496"/>
              <a:gd name="connsiteY1459" fmla="*/ 4866781 h 4903598"/>
              <a:gd name="connsiteX1460" fmla="*/ 4486180 w 5434496"/>
              <a:gd name="connsiteY1460" fmla="*/ 4862580 h 4903598"/>
              <a:gd name="connsiteX1461" fmla="*/ 4480541 w 5434496"/>
              <a:gd name="connsiteY1461" fmla="*/ 4859798 h 4903598"/>
              <a:gd name="connsiteX1462" fmla="*/ 4477577 w 5434496"/>
              <a:gd name="connsiteY1462" fmla="*/ 4859934 h 4903598"/>
              <a:gd name="connsiteX1463" fmla="*/ 4485846 w 5434496"/>
              <a:gd name="connsiteY1463" fmla="*/ 4864121 h 4903598"/>
              <a:gd name="connsiteX1464" fmla="*/ 4371196 w 5434496"/>
              <a:gd name="connsiteY1464" fmla="*/ 4859821 h 4903598"/>
              <a:gd name="connsiteX1465" fmla="*/ 4371329 w 5434496"/>
              <a:gd name="connsiteY1465" fmla="*/ 4859755 h 4903598"/>
              <a:gd name="connsiteX1466" fmla="*/ 4348756 w 5434496"/>
              <a:gd name="connsiteY1466" fmla="*/ 4861774 h 4903598"/>
              <a:gd name="connsiteX1467" fmla="*/ 4346149 w 5434496"/>
              <a:gd name="connsiteY1467" fmla="*/ 4864571 h 4903598"/>
              <a:gd name="connsiteX1468" fmla="*/ 4329317 w 5434496"/>
              <a:gd name="connsiteY1468" fmla="*/ 4865103 h 4903598"/>
              <a:gd name="connsiteX1469" fmla="*/ 4324207 w 5434496"/>
              <a:gd name="connsiteY1469" fmla="*/ 4863969 h 4903598"/>
              <a:gd name="connsiteX1470" fmla="*/ 4276096 w 5434496"/>
              <a:gd name="connsiteY1470" fmla="*/ 4868271 h 4903598"/>
              <a:gd name="connsiteX1471" fmla="*/ 4180354 w 5434496"/>
              <a:gd name="connsiteY1471" fmla="*/ 4863990 h 4903598"/>
              <a:gd name="connsiteX1472" fmla="*/ 4137802 w 5434496"/>
              <a:gd name="connsiteY1472" fmla="*/ 4859710 h 4903598"/>
              <a:gd name="connsiteX1473" fmla="*/ 4138067 w 5434496"/>
              <a:gd name="connsiteY1473" fmla="*/ 4859526 h 4903598"/>
              <a:gd name="connsiteX1474" fmla="*/ 4137198 w 5434496"/>
              <a:gd name="connsiteY1474" fmla="*/ 4859768 h 4903598"/>
              <a:gd name="connsiteX1475" fmla="*/ 4137198 w 5434496"/>
              <a:gd name="connsiteY1475" fmla="*/ 4864037 h 4903598"/>
              <a:gd name="connsiteX1476" fmla="*/ 3992443 w 5434496"/>
              <a:gd name="connsiteY1476" fmla="*/ 4864037 h 4903598"/>
              <a:gd name="connsiteX1477" fmla="*/ 4005272 w 5434496"/>
              <a:gd name="connsiteY1477" fmla="*/ 4861464 h 4903598"/>
              <a:gd name="connsiteX1478" fmla="*/ 3991744 w 5434496"/>
              <a:gd name="connsiteY1478" fmla="*/ 4862427 h 4903598"/>
              <a:gd name="connsiteX1479" fmla="*/ 3915439 w 5434496"/>
              <a:gd name="connsiteY1479" fmla="*/ 4862427 h 4903598"/>
              <a:gd name="connsiteX1480" fmla="*/ 3826417 w 5434496"/>
              <a:gd name="connsiteY1480" fmla="*/ 4862427 h 4903598"/>
              <a:gd name="connsiteX1481" fmla="*/ 3820061 w 5434496"/>
              <a:gd name="connsiteY1481" fmla="*/ 4859548 h 4903598"/>
              <a:gd name="connsiteX1482" fmla="*/ 3826610 w 5434496"/>
              <a:gd name="connsiteY1482" fmla="*/ 4864247 h 4903598"/>
              <a:gd name="connsiteX1483" fmla="*/ 3736783 w 5434496"/>
              <a:gd name="connsiteY1483" fmla="*/ 4855733 h 4903598"/>
              <a:gd name="connsiteX1484" fmla="*/ 3681178 w 5434496"/>
              <a:gd name="connsiteY1484" fmla="*/ 4864247 h 4903598"/>
              <a:gd name="connsiteX1485" fmla="*/ 3672622 w 5434496"/>
              <a:gd name="connsiteY1485" fmla="*/ 4864247 h 4903598"/>
              <a:gd name="connsiteX1486" fmla="*/ 3672537 w 5434496"/>
              <a:gd name="connsiteY1486" fmla="*/ 4864081 h 4903598"/>
              <a:gd name="connsiteX1487" fmla="*/ 3641498 w 5434496"/>
              <a:gd name="connsiteY1487" fmla="*/ 4870952 h 4903598"/>
              <a:gd name="connsiteX1488" fmla="*/ 3613292 w 5434496"/>
              <a:gd name="connsiteY1488" fmla="*/ 4868279 h 4903598"/>
              <a:gd name="connsiteX1489" fmla="*/ 3472791 w 5434496"/>
              <a:gd name="connsiteY1489" fmla="*/ 4855444 h 4903598"/>
              <a:gd name="connsiteX1490" fmla="*/ 3447244 w 5434496"/>
              <a:gd name="connsiteY1490" fmla="*/ 4851166 h 4903598"/>
              <a:gd name="connsiteX1491" fmla="*/ 3366349 w 5434496"/>
              <a:gd name="connsiteY1491" fmla="*/ 4851166 h 4903598"/>
              <a:gd name="connsiteX1492" fmla="*/ 3311000 w 5434496"/>
              <a:gd name="connsiteY1492" fmla="*/ 4855444 h 4903598"/>
              <a:gd name="connsiteX1493" fmla="*/ 3174756 w 5434496"/>
              <a:gd name="connsiteY1493" fmla="*/ 4864001 h 4903598"/>
              <a:gd name="connsiteX1494" fmla="*/ 3085347 w 5434496"/>
              <a:gd name="connsiteY1494" fmla="*/ 4855444 h 4903598"/>
              <a:gd name="connsiteX1495" fmla="*/ 2991679 w 5434496"/>
              <a:gd name="connsiteY1495" fmla="*/ 4872556 h 4903598"/>
              <a:gd name="connsiteX1496" fmla="*/ 2880982 w 5434496"/>
              <a:gd name="connsiteY1496" fmla="*/ 4876834 h 4903598"/>
              <a:gd name="connsiteX1497" fmla="*/ 2821375 w 5434496"/>
              <a:gd name="connsiteY1497" fmla="*/ 4864001 h 4903598"/>
              <a:gd name="connsiteX1498" fmla="*/ 2822842 w 5434496"/>
              <a:gd name="connsiteY1498" fmla="*/ 4863431 h 4903598"/>
              <a:gd name="connsiteX1499" fmla="*/ 2820195 w 5434496"/>
              <a:gd name="connsiteY1499" fmla="*/ 4863922 h 4903598"/>
              <a:gd name="connsiteX1500" fmla="*/ 2752035 w 5434496"/>
              <a:gd name="connsiteY1500" fmla="*/ 4876694 h 4903598"/>
              <a:gd name="connsiteX1501" fmla="*/ 2734462 w 5434496"/>
              <a:gd name="connsiteY1501" fmla="*/ 4882015 h 4903598"/>
              <a:gd name="connsiteX1502" fmla="*/ 2715155 w 5434496"/>
              <a:gd name="connsiteY1502" fmla="*/ 4881025 h 4903598"/>
              <a:gd name="connsiteX1503" fmla="*/ 2715115 w 5434496"/>
              <a:gd name="connsiteY1503" fmla="*/ 4881113 h 4903598"/>
              <a:gd name="connsiteX1504" fmla="*/ 2714588 w 5434496"/>
              <a:gd name="connsiteY1504" fmla="*/ 4880997 h 4903598"/>
              <a:gd name="connsiteX1505" fmla="*/ 2713693 w 5434496"/>
              <a:gd name="connsiteY1505" fmla="*/ 4880951 h 4903598"/>
              <a:gd name="connsiteX1506" fmla="*/ 2713674 w 5434496"/>
              <a:gd name="connsiteY1506" fmla="*/ 4880795 h 4903598"/>
              <a:gd name="connsiteX1507" fmla="*/ 2700732 w 5434496"/>
              <a:gd name="connsiteY1507" fmla="*/ 4877924 h 4903598"/>
              <a:gd name="connsiteX1508" fmla="*/ 2689547 w 5434496"/>
              <a:gd name="connsiteY1508" fmla="*/ 4868357 h 4903598"/>
              <a:gd name="connsiteX1509" fmla="*/ 2687301 w 5434496"/>
              <a:gd name="connsiteY1509" fmla="*/ 4867075 h 4903598"/>
              <a:gd name="connsiteX1510" fmla="*/ 2677009 w 5434496"/>
              <a:gd name="connsiteY1510" fmla="*/ 4864095 h 4903598"/>
              <a:gd name="connsiteX1511" fmla="*/ 2664199 w 5434496"/>
              <a:gd name="connsiteY1511" fmla="*/ 4863565 h 4903598"/>
              <a:gd name="connsiteX1512" fmla="*/ 2442152 w 5434496"/>
              <a:gd name="connsiteY1512" fmla="*/ 4889010 h 4903598"/>
              <a:gd name="connsiteX1513" fmla="*/ 2318319 w 5434496"/>
              <a:gd name="connsiteY1513" fmla="*/ 4893251 h 4903598"/>
              <a:gd name="connsiteX1514" fmla="*/ 2296968 w 5434496"/>
              <a:gd name="connsiteY1514" fmla="*/ 4894311 h 4903598"/>
              <a:gd name="connsiteX1515" fmla="*/ 2296793 w 5434496"/>
              <a:gd name="connsiteY1515" fmla="*/ 4894268 h 4903598"/>
              <a:gd name="connsiteX1516" fmla="*/ 2257762 w 5434496"/>
              <a:gd name="connsiteY1516" fmla="*/ 4896279 h 4903598"/>
              <a:gd name="connsiteX1517" fmla="*/ 2196000 w 5434496"/>
              <a:gd name="connsiteY1517" fmla="*/ 4893097 h 4903598"/>
              <a:gd name="connsiteX1518" fmla="*/ 2194731 w 5434496"/>
              <a:gd name="connsiteY1518" fmla="*/ 4891893 h 4903598"/>
              <a:gd name="connsiteX1519" fmla="*/ 2194731 w 5434496"/>
              <a:gd name="connsiteY1519" fmla="*/ 4893397 h 4903598"/>
              <a:gd name="connsiteX1520" fmla="*/ 2028681 w 5434496"/>
              <a:gd name="connsiteY1520" fmla="*/ 4889154 h 4903598"/>
              <a:gd name="connsiteX1521" fmla="*/ 1862631 w 5434496"/>
              <a:gd name="connsiteY1521" fmla="*/ 4876425 h 4903598"/>
              <a:gd name="connsiteX1522" fmla="*/ 1790249 w 5434496"/>
              <a:gd name="connsiteY1522" fmla="*/ 4872182 h 4903598"/>
              <a:gd name="connsiteX1523" fmla="*/ 1762042 w 5434496"/>
              <a:gd name="connsiteY1523" fmla="*/ 4867409 h 4903598"/>
              <a:gd name="connsiteX1524" fmla="*/ 1760786 w 5434496"/>
              <a:gd name="connsiteY1524" fmla="*/ 4867091 h 4903598"/>
              <a:gd name="connsiteX1525" fmla="*/ 1757033 w 5434496"/>
              <a:gd name="connsiteY1525" fmla="*/ 4866626 h 4903598"/>
              <a:gd name="connsiteX1526" fmla="*/ 1696934 w 5434496"/>
              <a:gd name="connsiteY1526" fmla="*/ 4760372 h 4903598"/>
              <a:gd name="connsiteX1527" fmla="*/ 1705519 w 5434496"/>
              <a:gd name="connsiteY1527" fmla="*/ 4675370 h 4903598"/>
              <a:gd name="connsiteX1528" fmla="*/ 1705519 w 5434496"/>
              <a:gd name="connsiteY1528" fmla="*/ 4552116 h 4903598"/>
              <a:gd name="connsiteX1529" fmla="*/ 1714104 w 5434496"/>
              <a:gd name="connsiteY1529" fmla="*/ 4535115 h 4903598"/>
              <a:gd name="connsiteX1530" fmla="*/ 1714155 w 5434496"/>
              <a:gd name="connsiteY1530" fmla="*/ 4535495 h 4903598"/>
              <a:gd name="connsiteX1531" fmla="*/ 1718345 w 5434496"/>
              <a:gd name="connsiteY1531" fmla="*/ 4514558 h 4903598"/>
              <a:gd name="connsiteX1532" fmla="*/ 1718344 w 5434496"/>
              <a:gd name="connsiteY1532" fmla="*/ 4514551 h 4903598"/>
              <a:gd name="connsiteX1533" fmla="*/ 1707574 w 5434496"/>
              <a:gd name="connsiteY1533" fmla="*/ 4499286 h 4903598"/>
              <a:gd name="connsiteX1534" fmla="*/ 1705800 w 5434496"/>
              <a:gd name="connsiteY1534" fmla="*/ 4450823 h 4903598"/>
              <a:gd name="connsiteX1535" fmla="*/ 1735217 w 5434496"/>
              <a:gd name="connsiteY1535" fmla="*/ 4276384 h 4903598"/>
              <a:gd name="connsiteX1536" fmla="*/ 1735217 w 5434496"/>
              <a:gd name="connsiteY1536" fmla="*/ 4242347 h 4903598"/>
              <a:gd name="connsiteX1537" fmla="*/ 1735333 w 5434496"/>
              <a:gd name="connsiteY1537" fmla="*/ 4242613 h 4903598"/>
              <a:gd name="connsiteX1538" fmla="*/ 1735358 w 5434496"/>
              <a:gd name="connsiteY1538" fmla="*/ 4242480 h 4903598"/>
              <a:gd name="connsiteX1539" fmla="*/ 1739611 w 5434496"/>
              <a:gd name="connsiteY1539" fmla="*/ 4238229 h 4903598"/>
              <a:gd name="connsiteX1540" fmla="*/ 1740237 w 5434496"/>
              <a:gd name="connsiteY1540" fmla="*/ 4234690 h 4903598"/>
              <a:gd name="connsiteX1541" fmla="*/ 1739024 w 5434496"/>
              <a:gd name="connsiteY1541" fmla="*/ 4238254 h 4903598"/>
              <a:gd name="connsiteX1542" fmla="*/ 1742144 w 5434496"/>
              <a:gd name="connsiteY1542" fmla="*/ 4183721 h 4903598"/>
              <a:gd name="connsiteX1543" fmla="*/ 1752228 w 5434496"/>
              <a:gd name="connsiteY1543" fmla="*/ 4166775 h 4903598"/>
              <a:gd name="connsiteX1544" fmla="*/ 1752371 w 5434496"/>
              <a:gd name="connsiteY1544" fmla="*/ 4165958 h 4903598"/>
              <a:gd name="connsiteX1545" fmla="*/ 1756624 w 5434496"/>
              <a:gd name="connsiteY1545" fmla="*/ 4144702 h 4903598"/>
              <a:gd name="connsiteX1546" fmla="*/ 1756676 w 5434496"/>
              <a:gd name="connsiteY1546" fmla="*/ 4144676 h 4903598"/>
              <a:gd name="connsiteX1547" fmla="*/ 1752631 w 5434496"/>
              <a:gd name="connsiteY1547" fmla="*/ 4136610 h 4903598"/>
              <a:gd name="connsiteX1548" fmla="*/ 1751414 w 5434496"/>
              <a:gd name="connsiteY1548" fmla="*/ 4135395 h 4903598"/>
              <a:gd name="connsiteX1549" fmla="*/ 1727082 w 5434496"/>
              <a:gd name="connsiteY1549" fmla="*/ 4125906 h 4903598"/>
              <a:gd name="connsiteX1550" fmla="*/ 1701490 w 5434496"/>
              <a:gd name="connsiteY1550" fmla="*/ 4123602 h 4903598"/>
              <a:gd name="connsiteX1551" fmla="*/ 1653569 w 5434496"/>
              <a:gd name="connsiteY1551" fmla="*/ 4123602 h 4903598"/>
              <a:gd name="connsiteX1552" fmla="*/ 1651035 w 5434496"/>
              <a:gd name="connsiteY1552" fmla="*/ 4124201 h 4903598"/>
              <a:gd name="connsiteX1553" fmla="*/ 1544567 w 5434496"/>
              <a:gd name="connsiteY1553" fmla="*/ 4132712 h 4903598"/>
              <a:gd name="connsiteX1554" fmla="*/ 1399769 w 5434496"/>
              <a:gd name="connsiteY1554" fmla="*/ 4141224 h 4903598"/>
              <a:gd name="connsiteX1555" fmla="*/ 1246454 w 5434496"/>
              <a:gd name="connsiteY1555" fmla="*/ 4141224 h 4903598"/>
              <a:gd name="connsiteX1556" fmla="*/ 1182574 w 5434496"/>
              <a:gd name="connsiteY1556" fmla="*/ 4149736 h 4903598"/>
              <a:gd name="connsiteX1557" fmla="*/ 1174055 w 5434496"/>
              <a:gd name="connsiteY1557" fmla="*/ 4149736 h 4903598"/>
              <a:gd name="connsiteX1558" fmla="*/ 875944 w 5434496"/>
              <a:gd name="connsiteY1558" fmla="*/ 4153992 h 4903598"/>
              <a:gd name="connsiteX1559" fmla="*/ 873768 w 5434496"/>
              <a:gd name="connsiteY1559" fmla="*/ 4152590 h 4903598"/>
              <a:gd name="connsiteX1560" fmla="*/ 874374 w 5434496"/>
              <a:gd name="connsiteY1560" fmla="*/ 4153981 h 4903598"/>
              <a:gd name="connsiteX1561" fmla="*/ 705360 w 5434496"/>
              <a:gd name="connsiteY1561" fmla="*/ 4149720 h 4903598"/>
              <a:gd name="connsiteX1562" fmla="*/ 680008 w 5434496"/>
              <a:gd name="connsiteY1562" fmla="*/ 4115635 h 4903598"/>
              <a:gd name="connsiteX1563" fmla="*/ 692684 w 5434496"/>
              <a:gd name="connsiteY1563" fmla="*/ 4004857 h 4903598"/>
              <a:gd name="connsiteX1564" fmla="*/ 692809 w 5434496"/>
              <a:gd name="connsiteY1564" fmla="*/ 4004945 h 4903598"/>
              <a:gd name="connsiteX1565" fmla="*/ 683236 w 5434496"/>
              <a:gd name="connsiteY1565" fmla="*/ 3900246 h 4903598"/>
              <a:gd name="connsiteX1566" fmla="*/ 680065 w 5434496"/>
              <a:gd name="connsiteY1566" fmla="*/ 3793058 h 4903598"/>
              <a:gd name="connsiteX1567" fmla="*/ 678921 w 5434496"/>
              <a:gd name="connsiteY1567" fmla="*/ 3792253 h 4903598"/>
              <a:gd name="connsiteX1568" fmla="*/ 661815 w 5434496"/>
              <a:gd name="connsiteY1568" fmla="*/ 3745381 h 4903598"/>
              <a:gd name="connsiteX1569" fmla="*/ 674645 w 5434496"/>
              <a:gd name="connsiteY1569" fmla="*/ 3562153 h 4903598"/>
              <a:gd name="connsiteX1570" fmla="*/ 666092 w 5434496"/>
              <a:gd name="connsiteY1570" fmla="*/ 3545109 h 4903598"/>
              <a:gd name="connsiteX1571" fmla="*/ 657539 w 5434496"/>
              <a:gd name="connsiteY1571" fmla="*/ 3528064 h 4903598"/>
              <a:gd name="connsiteX1572" fmla="*/ 672573 w 5434496"/>
              <a:gd name="connsiteY1572" fmla="*/ 3444773 h 4903598"/>
              <a:gd name="connsiteX1573" fmla="*/ 687408 w 5434496"/>
              <a:gd name="connsiteY1573" fmla="*/ 3417399 h 4903598"/>
              <a:gd name="connsiteX1574" fmla="*/ 668453 w 5434496"/>
              <a:gd name="connsiteY1574" fmla="*/ 3391838 h 4903598"/>
              <a:gd name="connsiteX1575" fmla="*/ 671115 w 5434496"/>
              <a:gd name="connsiteY1575" fmla="*/ 3358908 h 4903598"/>
              <a:gd name="connsiteX1576" fmla="*/ 669518 w 5434496"/>
              <a:gd name="connsiteY1576" fmla="*/ 3335006 h 4903598"/>
              <a:gd name="connsiteX1577" fmla="*/ 645589 w 5434496"/>
              <a:gd name="connsiteY1577" fmla="*/ 3320680 h 4903598"/>
              <a:gd name="connsiteX1578" fmla="*/ 645553 w 5434496"/>
              <a:gd name="connsiteY1578" fmla="*/ 3320866 h 4903598"/>
              <a:gd name="connsiteX1579" fmla="*/ 624208 w 5434496"/>
              <a:gd name="connsiteY1579" fmla="*/ 3316584 h 4903598"/>
              <a:gd name="connsiteX1580" fmla="*/ 621312 w 5434496"/>
              <a:gd name="connsiteY1580" fmla="*/ 3316685 h 4903598"/>
              <a:gd name="connsiteX1581" fmla="*/ 541283 w 5434496"/>
              <a:gd name="connsiteY1581" fmla="*/ 3325364 h 4903598"/>
              <a:gd name="connsiteX1582" fmla="*/ 457965 w 5434496"/>
              <a:gd name="connsiteY1582" fmla="*/ 3324833 h 4903598"/>
              <a:gd name="connsiteX1583" fmla="*/ 457868 w 5434496"/>
              <a:gd name="connsiteY1583" fmla="*/ 3324687 h 4903598"/>
              <a:gd name="connsiteX1584" fmla="*/ 423872 w 5434496"/>
              <a:gd name="connsiteY1584" fmla="*/ 3331984 h 4903598"/>
              <a:gd name="connsiteX1585" fmla="*/ 386107 w 5434496"/>
              <a:gd name="connsiteY1585" fmla="*/ 3333044 h 4903598"/>
              <a:gd name="connsiteX1586" fmla="*/ 386075 w 5434496"/>
              <a:gd name="connsiteY1586" fmla="*/ 3332733 h 4903598"/>
              <a:gd name="connsiteX1587" fmla="*/ 243160 w 5434496"/>
              <a:gd name="connsiteY1587" fmla="*/ 3342805 h 4903598"/>
              <a:gd name="connsiteX1588" fmla="*/ 96677 w 5434496"/>
              <a:gd name="connsiteY1588" fmla="*/ 3349715 h 4903598"/>
              <a:gd name="connsiteX1589" fmla="*/ 37019 w 5434496"/>
              <a:gd name="connsiteY1589" fmla="*/ 3298689 h 4903598"/>
              <a:gd name="connsiteX1590" fmla="*/ 42346 w 5434496"/>
              <a:gd name="connsiteY1590" fmla="*/ 3241285 h 4903598"/>
              <a:gd name="connsiteX1591" fmla="*/ 53847 w 5434496"/>
              <a:gd name="connsiteY1591" fmla="*/ 3184946 h 4903598"/>
              <a:gd name="connsiteX1592" fmla="*/ 53847 w 5434496"/>
              <a:gd name="connsiteY1592" fmla="*/ 3184827 h 4903598"/>
              <a:gd name="connsiteX1593" fmla="*/ 45358 w 5434496"/>
              <a:gd name="connsiteY1593" fmla="*/ 3087027 h 4903598"/>
              <a:gd name="connsiteX1594" fmla="*/ 46004 w 5434496"/>
              <a:gd name="connsiteY1594" fmla="*/ 3086337 h 4903598"/>
              <a:gd name="connsiteX1595" fmla="*/ 44498 w 5434496"/>
              <a:gd name="connsiteY1595" fmla="*/ 3086049 h 4903598"/>
              <a:gd name="connsiteX1596" fmla="*/ 44498 w 5434496"/>
              <a:gd name="connsiteY1596" fmla="*/ 3060604 h 4903598"/>
              <a:gd name="connsiteX1597" fmla="*/ 44454 w 5434496"/>
              <a:gd name="connsiteY1597" fmla="*/ 3059309 h 4903598"/>
              <a:gd name="connsiteX1598" fmla="*/ 44071 w 5434496"/>
              <a:gd name="connsiteY1598" fmla="*/ 3061042 h 4903598"/>
              <a:gd name="connsiteX1599" fmla="*/ 35427 w 5434496"/>
              <a:gd name="connsiteY1599" fmla="*/ 2997575 h 4903598"/>
              <a:gd name="connsiteX1600" fmla="*/ 36356 w 5434496"/>
              <a:gd name="connsiteY1600" fmla="*/ 2998619 h 4903598"/>
              <a:gd name="connsiteX1601" fmla="*/ 35973 w 5434496"/>
              <a:gd name="connsiteY1601" fmla="*/ 2996990 h 4903598"/>
              <a:gd name="connsiteX1602" fmla="*/ 23189 w 5434496"/>
              <a:gd name="connsiteY1602" fmla="*/ 2924895 h 4903598"/>
              <a:gd name="connsiteX1603" fmla="*/ 23794 w 5434496"/>
              <a:gd name="connsiteY1603" fmla="*/ 2922143 h 4903598"/>
              <a:gd name="connsiteX1604" fmla="*/ 22687 w 5434496"/>
              <a:gd name="connsiteY1604" fmla="*/ 2923871 h 4903598"/>
              <a:gd name="connsiteX1605" fmla="*/ 22687 w 5434496"/>
              <a:gd name="connsiteY1605" fmla="*/ 2796937 h 4903598"/>
              <a:gd name="connsiteX1606" fmla="*/ 23251 w 5434496"/>
              <a:gd name="connsiteY1606" fmla="*/ 2797667 h 4903598"/>
              <a:gd name="connsiteX1607" fmla="*/ 23188 w 5434496"/>
              <a:gd name="connsiteY1607" fmla="*/ 2797206 h 4903598"/>
              <a:gd name="connsiteX1608" fmla="*/ 14664 w 5434496"/>
              <a:gd name="connsiteY1608" fmla="*/ 2699465 h 4903598"/>
              <a:gd name="connsiteX1609" fmla="*/ 14664 w 5434496"/>
              <a:gd name="connsiteY1609" fmla="*/ 2610222 h 4903598"/>
              <a:gd name="connsiteX1610" fmla="*/ 14664 w 5434496"/>
              <a:gd name="connsiteY1610" fmla="*/ 2533729 h 4903598"/>
              <a:gd name="connsiteX1611" fmla="*/ 15461 w 5434496"/>
              <a:gd name="connsiteY1611" fmla="*/ 2533823 h 4903598"/>
              <a:gd name="connsiteX1612" fmla="*/ 5910 w 5434496"/>
              <a:gd name="connsiteY1612" fmla="*/ 2507972 h 4903598"/>
              <a:gd name="connsiteX1613" fmla="*/ 5910 w 5434496"/>
              <a:gd name="connsiteY1613" fmla="*/ 2494810 h 4903598"/>
              <a:gd name="connsiteX1614" fmla="*/ 14685 w 5434496"/>
              <a:gd name="connsiteY1614" fmla="*/ 2482936 h 4903598"/>
              <a:gd name="connsiteX1615" fmla="*/ 14664 w 5434496"/>
              <a:gd name="connsiteY1615" fmla="*/ 2482734 h 4903598"/>
              <a:gd name="connsiteX1616" fmla="*/ 18925 w 5434496"/>
              <a:gd name="connsiteY1616" fmla="*/ 2452987 h 4903598"/>
              <a:gd name="connsiteX1617" fmla="*/ 20304 w 5434496"/>
              <a:gd name="connsiteY1617" fmla="*/ 2455639 h 4903598"/>
              <a:gd name="connsiteX1618" fmla="*/ 19716 w 5434496"/>
              <a:gd name="connsiteY1618" fmla="*/ 2452948 h 4903598"/>
              <a:gd name="connsiteX1619" fmla="*/ 15460 w 5434496"/>
              <a:gd name="connsiteY1619" fmla="*/ 2316975 h 4903598"/>
              <a:gd name="connsiteX1620" fmla="*/ 16140 w 5434496"/>
              <a:gd name="connsiteY1620" fmla="*/ 2316548 h 4903598"/>
              <a:gd name="connsiteX1621" fmla="*/ 14986 w 5434496"/>
              <a:gd name="connsiteY1621" fmla="*/ 2316713 h 4903598"/>
              <a:gd name="connsiteX1622" fmla="*/ 10728 w 5434496"/>
              <a:gd name="connsiteY1622" fmla="*/ 2265709 h 4903598"/>
              <a:gd name="connsiteX1623" fmla="*/ 14986 w 5434496"/>
              <a:gd name="connsiteY1623" fmla="*/ 2146701 h 4903598"/>
              <a:gd name="connsiteX1624" fmla="*/ 27758 w 5434496"/>
              <a:gd name="connsiteY1624" fmla="*/ 2082945 h 4903598"/>
              <a:gd name="connsiteX1625" fmla="*/ 28505 w 5434496"/>
              <a:gd name="connsiteY1625" fmla="*/ 2080956 h 4903598"/>
              <a:gd name="connsiteX1626" fmla="*/ 26782 w 5434496"/>
              <a:gd name="connsiteY1626" fmla="*/ 2082166 h 4903598"/>
              <a:gd name="connsiteX1627" fmla="*/ 56619 w 5434496"/>
              <a:gd name="connsiteY1627" fmla="*/ 1963217 h 4903598"/>
              <a:gd name="connsiteX1628" fmla="*/ 112031 w 5434496"/>
              <a:gd name="connsiteY1628" fmla="*/ 1924982 h 4903598"/>
              <a:gd name="connsiteX1629" fmla="*/ 320891 w 5434496"/>
              <a:gd name="connsiteY1629" fmla="*/ 1878253 h 4903598"/>
              <a:gd name="connsiteX1630" fmla="*/ 418927 w 5434496"/>
              <a:gd name="connsiteY1630" fmla="*/ 1861259 h 4903598"/>
              <a:gd name="connsiteX1631" fmla="*/ 444503 w 5434496"/>
              <a:gd name="connsiteY1631" fmla="*/ 1831523 h 4903598"/>
              <a:gd name="connsiteX1632" fmla="*/ 431714 w 5434496"/>
              <a:gd name="connsiteY1632" fmla="*/ 1763551 h 4903598"/>
              <a:gd name="connsiteX1633" fmla="*/ 440240 w 5434496"/>
              <a:gd name="connsiteY1633" fmla="*/ 1670090 h 4903598"/>
              <a:gd name="connsiteX1634" fmla="*/ 440735 w 5434496"/>
              <a:gd name="connsiteY1634" fmla="*/ 1670184 h 4903598"/>
              <a:gd name="connsiteX1635" fmla="*/ 444975 w 5434496"/>
              <a:gd name="connsiteY1635" fmla="*/ 1558564 h 4903598"/>
              <a:gd name="connsiteX1636" fmla="*/ 449232 w 5434496"/>
              <a:gd name="connsiteY1636" fmla="*/ 1449649 h 4903598"/>
              <a:gd name="connsiteX1637" fmla="*/ 457746 w 5434496"/>
              <a:gd name="connsiteY1637" fmla="*/ 1296638 h 4903598"/>
              <a:gd name="connsiteX1638" fmla="*/ 491804 w 5434496"/>
              <a:gd name="connsiteY1638" fmla="*/ 1084123 h 4903598"/>
              <a:gd name="connsiteX1639" fmla="*/ 492008 w 5434496"/>
              <a:gd name="connsiteY1639" fmla="*/ 1084258 h 4903598"/>
              <a:gd name="connsiteX1640" fmla="*/ 493714 w 5434496"/>
              <a:gd name="connsiteY1640" fmla="*/ 1054141 h 4903598"/>
              <a:gd name="connsiteX1641" fmla="*/ 525981 w 5434496"/>
              <a:gd name="connsiteY1641" fmla="*/ 969881 h 4903598"/>
              <a:gd name="connsiteX1642" fmla="*/ 632210 w 5434496"/>
              <a:gd name="connsiteY1642" fmla="*/ 923138 h 4903598"/>
              <a:gd name="connsiteX1643" fmla="*/ 827671 w 5434496"/>
              <a:gd name="connsiteY1643" fmla="*/ 880643 h 4903598"/>
              <a:gd name="connsiteX1644" fmla="*/ 865914 w 5434496"/>
              <a:gd name="connsiteY1644" fmla="*/ 880643 h 4903598"/>
              <a:gd name="connsiteX1645" fmla="*/ 865799 w 5434496"/>
              <a:gd name="connsiteY1645" fmla="*/ 881151 h 4903598"/>
              <a:gd name="connsiteX1646" fmla="*/ 866448 w 5434496"/>
              <a:gd name="connsiteY1646" fmla="*/ 880107 h 4903598"/>
              <a:gd name="connsiteX1647" fmla="*/ 896249 w 5434496"/>
              <a:gd name="connsiteY1647" fmla="*/ 871607 h 4903598"/>
              <a:gd name="connsiteX1648" fmla="*/ 898155 w 5434496"/>
              <a:gd name="connsiteY1648" fmla="*/ 872670 h 4903598"/>
              <a:gd name="connsiteX1649" fmla="*/ 896894 w 5434496"/>
              <a:gd name="connsiteY1649" fmla="*/ 871170 h 4903598"/>
              <a:gd name="connsiteX1650" fmla="*/ 922443 w 5434496"/>
              <a:gd name="connsiteY1650" fmla="*/ 841425 h 4903598"/>
              <a:gd name="connsiteX1651" fmla="*/ 919781 w 5434496"/>
              <a:gd name="connsiteY1651" fmla="*/ 803181 h 4903598"/>
              <a:gd name="connsiteX1652" fmla="*/ 926609 w 5434496"/>
              <a:gd name="connsiteY1652" fmla="*/ 765444 h 4903598"/>
              <a:gd name="connsiteX1653" fmla="*/ 925556 w 5434496"/>
              <a:gd name="connsiteY1653" fmla="*/ 765994 h 4903598"/>
              <a:gd name="connsiteX1654" fmla="*/ 942959 w 5434496"/>
              <a:gd name="connsiteY1654" fmla="*/ 718905 h 4903598"/>
              <a:gd name="connsiteX1655" fmla="*/ 943909 w 5434496"/>
              <a:gd name="connsiteY1655" fmla="*/ 722317 h 4903598"/>
              <a:gd name="connsiteX1656" fmla="*/ 943734 w 5434496"/>
              <a:gd name="connsiteY1656" fmla="*/ 718195 h 4903598"/>
              <a:gd name="connsiteX1657" fmla="*/ 982057 w 5434496"/>
              <a:gd name="connsiteY1657" fmla="*/ 488731 h 4903598"/>
              <a:gd name="connsiteX1658" fmla="*/ 986316 w 5434496"/>
              <a:gd name="connsiteY1658" fmla="*/ 471734 h 4903598"/>
              <a:gd name="connsiteX1659" fmla="*/ 1007607 w 5434496"/>
              <a:gd name="connsiteY1659" fmla="*/ 374000 h 4903598"/>
              <a:gd name="connsiteX1660" fmla="*/ 1009736 w 5434496"/>
              <a:gd name="connsiteY1660" fmla="*/ 340536 h 4903598"/>
              <a:gd name="connsiteX1661" fmla="*/ 1024634 w 5434496"/>
              <a:gd name="connsiteY1661" fmla="*/ 310272 h 4903598"/>
              <a:gd name="connsiteX1662" fmla="*/ 1023992 w 5434496"/>
              <a:gd name="connsiteY1662" fmla="*/ 309782 h 4903598"/>
              <a:gd name="connsiteX1663" fmla="*/ 1096398 w 5434496"/>
              <a:gd name="connsiteY1663" fmla="*/ 182289 h 4903598"/>
              <a:gd name="connsiteX1664" fmla="*/ 1253987 w 5434496"/>
              <a:gd name="connsiteY1664" fmla="*/ 114294 h 4903598"/>
              <a:gd name="connsiteX1665" fmla="*/ 1343429 w 5434496"/>
              <a:gd name="connsiteY1665" fmla="*/ 97294 h 4903598"/>
              <a:gd name="connsiteX1666" fmla="*/ 1349381 w 5434496"/>
              <a:gd name="connsiteY1666" fmla="*/ 96658 h 4903598"/>
              <a:gd name="connsiteX1667" fmla="*/ 1435098 w 5434496"/>
              <a:gd name="connsiteY1667" fmla="*/ 77261 h 4903598"/>
              <a:gd name="connsiteX1668" fmla="*/ 1530172 w 5434496"/>
              <a:gd name="connsiteY1668" fmla="*/ 59667 h 4903598"/>
              <a:gd name="connsiteX1669" fmla="*/ 1530711 w 5434496"/>
              <a:gd name="connsiteY1669" fmla="*/ 59787 h 4903598"/>
              <a:gd name="connsiteX1670" fmla="*/ 1572594 w 5434496"/>
              <a:gd name="connsiteY1670" fmla="*/ 55606 h 4903598"/>
              <a:gd name="connsiteX1671" fmla="*/ 1572510 w 5434496"/>
              <a:gd name="connsiteY1671" fmla="*/ 55572 h 4903598"/>
              <a:gd name="connsiteX1672" fmla="*/ 1653844 w 5434496"/>
              <a:gd name="connsiteY1672" fmla="*/ 47383 h 4903598"/>
              <a:gd name="connsiteX1673" fmla="*/ 1654050 w 5434496"/>
              <a:gd name="connsiteY1673" fmla="*/ 47482 h 4903598"/>
              <a:gd name="connsiteX1674" fmla="*/ 1654050 w 5434496"/>
              <a:gd name="connsiteY1674" fmla="*/ 47049 h 4903598"/>
              <a:gd name="connsiteX1675" fmla="*/ 1811571 w 5434496"/>
              <a:gd name="connsiteY1675" fmla="*/ 30047 h 4903598"/>
              <a:gd name="connsiteX1676" fmla="*/ 2126612 w 5434496"/>
              <a:gd name="connsiteY1676" fmla="*/ 8795 h 4903598"/>
              <a:gd name="connsiteX1677" fmla="*/ 2390566 w 5434496"/>
              <a:gd name="connsiteY1677" fmla="*/ 4544 h 4903598"/>
              <a:gd name="connsiteX1678" fmla="*/ 2398659 w 5434496"/>
              <a:gd name="connsiteY1678" fmla="*/ 3939 h 490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Lst>
            <a:rect l="l" t="t" r="r" b="b"/>
            <a:pathLst>
              <a:path w="5434496" h="4903598">
                <a:moveTo>
                  <a:pt x="4072263" y="4735791"/>
                </a:moveTo>
                <a:lnTo>
                  <a:pt x="4071739" y="4737991"/>
                </a:lnTo>
                <a:lnTo>
                  <a:pt x="4073336" y="4735971"/>
                </a:lnTo>
                <a:close/>
                <a:moveTo>
                  <a:pt x="4021818" y="4706533"/>
                </a:moveTo>
                <a:lnTo>
                  <a:pt x="4021471" y="4706884"/>
                </a:lnTo>
                <a:lnTo>
                  <a:pt x="4022493" y="4706697"/>
                </a:lnTo>
                <a:lnTo>
                  <a:pt x="4022441" y="4706568"/>
                </a:lnTo>
                <a:close/>
                <a:moveTo>
                  <a:pt x="2858537" y="4680472"/>
                </a:moveTo>
                <a:lnTo>
                  <a:pt x="2858537" y="4680865"/>
                </a:lnTo>
                <a:lnTo>
                  <a:pt x="2858556" y="4680891"/>
                </a:lnTo>
                <a:lnTo>
                  <a:pt x="2858567" y="4680488"/>
                </a:lnTo>
                <a:close/>
                <a:moveTo>
                  <a:pt x="2911002" y="4676133"/>
                </a:moveTo>
                <a:lnTo>
                  <a:pt x="2911002" y="4676167"/>
                </a:lnTo>
                <a:lnTo>
                  <a:pt x="2911040" y="4676154"/>
                </a:lnTo>
                <a:close/>
                <a:moveTo>
                  <a:pt x="3969345" y="4658382"/>
                </a:moveTo>
                <a:lnTo>
                  <a:pt x="3970023" y="4658909"/>
                </a:lnTo>
                <a:lnTo>
                  <a:pt x="3970806" y="4658446"/>
                </a:lnTo>
                <a:close/>
                <a:moveTo>
                  <a:pt x="3507554" y="4649584"/>
                </a:moveTo>
                <a:lnTo>
                  <a:pt x="3506794" y="4651046"/>
                </a:lnTo>
                <a:lnTo>
                  <a:pt x="3506171" y="4654160"/>
                </a:lnTo>
                <a:lnTo>
                  <a:pt x="3508403" y="4652325"/>
                </a:lnTo>
                <a:lnTo>
                  <a:pt x="3507629" y="4650294"/>
                </a:lnTo>
                <a:close/>
                <a:moveTo>
                  <a:pt x="3104910" y="4640517"/>
                </a:moveTo>
                <a:lnTo>
                  <a:pt x="3098983" y="4641545"/>
                </a:lnTo>
                <a:lnTo>
                  <a:pt x="3100837" y="4641545"/>
                </a:lnTo>
                <a:close/>
                <a:moveTo>
                  <a:pt x="3312349" y="4623732"/>
                </a:moveTo>
                <a:lnTo>
                  <a:pt x="3311254" y="4624625"/>
                </a:lnTo>
                <a:lnTo>
                  <a:pt x="3311605" y="4624889"/>
                </a:lnTo>
                <a:close/>
                <a:moveTo>
                  <a:pt x="3262691" y="4611887"/>
                </a:moveTo>
                <a:lnTo>
                  <a:pt x="3262739" y="4611933"/>
                </a:lnTo>
                <a:lnTo>
                  <a:pt x="3263685" y="4612045"/>
                </a:lnTo>
                <a:close/>
                <a:moveTo>
                  <a:pt x="3370373" y="4608789"/>
                </a:moveTo>
                <a:lnTo>
                  <a:pt x="3370196" y="4608843"/>
                </a:lnTo>
                <a:lnTo>
                  <a:pt x="3370395" y="4609141"/>
                </a:lnTo>
                <a:close/>
                <a:moveTo>
                  <a:pt x="3782641" y="4602384"/>
                </a:moveTo>
                <a:lnTo>
                  <a:pt x="3785169" y="4605753"/>
                </a:lnTo>
                <a:lnTo>
                  <a:pt x="3785877" y="4605517"/>
                </a:lnTo>
                <a:close/>
                <a:moveTo>
                  <a:pt x="3247006" y="4594997"/>
                </a:moveTo>
                <a:lnTo>
                  <a:pt x="3246111" y="4595184"/>
                </a:lnTo>
                <a:lnTo>
                  <a:pt x="3246364" y="4595540"/>
                </a:lnTo>
                <a:lnTo>
                  <a:pt x="3247358" y="4596536"/>
                </a:lnTo>
                <a:lnTo>
                  <a:pt x="3246993" y="4595076"/>
                </a:lnTo>
                <a:close/>
                <a:moveTo>
                  <a:pt x="3771761" y="4589230"/>
                </a:moveTo>
                <a:lnTo>
                  <a:pt x="3761778" y="4595819"/>
                </a:lnTo>
                <a:cubicBezTo>
                  <a:pt x="3753279" y="4595819"/>
                  <a:pt x="3761778" y="4604315"/>
                  <a:pt x="3757529" y="4600067"/>
                </a:cubicBezTo>
                <a:cubicBezTo>
                  <a:pt x="3757529" y="4595819"/>
                  <a:pt x="3757529" y="4595819"/>
                  <a:pt x="3761778" y="4595819"/>
                </a:cubicBezTo>
                <a:lnTo>
                  <a:pt x="3775859" y="4595819"/>
                </a:lnTo>
                <a:lnTo>
                  <a:pt x="3772714" y="4592775"/>
                </a:lnTo>
                <a:close/>
                <a:moveTo>
                  <a:pt x="4332048" y="4586201"/>
                </a:moveTo>
                <a:lnTo>
                  <a:pt x="4331243" y="4586361"/>
                </a:lnTo>
                <a:lnTo>
                  <a:pt x="4331729" y="4586430"/>
                </a:lnTo>
                <a:close/>
                <a:moveTo>
                  <a:pt x="3468357" y="4583503"/>
                </a:moveTo>
                <a:lnTo>
                  <a:pt x="3471322" y="4589463"/>
                </a:lnTo>
                <a:lnTo>
                  <a:pt x="3476936" y="4586638"/>
                </a:lnTo>
                <a:lnTo>
                  <a:pt x="3476858" y="4586278"/>
                </a:lnTo>
                <a:close/>
                <a:moveTo>
                  <a:pt x="4366853" y="4578236"/>
                </a:moveTo>
                <a:lnTo>
                  <a:pt x="4366217" y="4581180"/>
                </a:lnTo>
                <a:lnTo>
                  <a:pt x="4367539" y="4581554"/>
                </a:lnTo>
                <a:close/>
                <a:moveTo>
                  <a:pt x="4150149" y="4536336"/>
                </a:moveTo>
                <a:lnTo>
                  <a:pt x="4149939" y="4536613"/>
                </a:lnTo>
                <a:lnTo>
                  <a:pt x="4154527" y="4536862"/>
                </a:lnTo>
                <a:lnTo>
                  <a:pt x="4155342" y="4536794"/>
                </a:lnTo>
                <a:lnTo>
                  <a:pt x="4154405" y="4536336"/>
                </a:lnTo>
                <a:cubicBezTo>
                  <a:pt x="4154405" y="4536336"/>
                  <a:pt x="4154405" y="4536336"/>
                  <a:pt x="4150149" y="4536336"/>
                </a:cubicBezTo>
                <a:close/>
                <a:moveTo>
                  <a:pt x="3477471" y="4530148"/>
                </a:moveTo>
                <a:lnTo>
                  <a:pt x="3472889" y="4530885"/>
                </a:lnTo>
                <a:lnTo>
                  <a:pt x="3471885" y="4530547"/>
                </a:lnTo>
                <a:lnTo>
                  <a:pt x="3473038" y="4531430"/>
                </a:lnTo>
                <a:lnTo>
                  <a:pt x="3473202" y="4531927"/>
                </a:lnTo>
                <a:close/>
                <a:moveTo>
                  <a:pt x="4086498" y="4523703"/>
                </a:moveTo>
                <a:lnTo>
                  <a:pt x="4086130" y="4524964"/>
                </a:lnTo>
                <a:lnTo>
                  <a:pt x="4087490" y="4524386"/>
                </a:lnTo>
                <a:close/>
                <a:moveTo>
                  <a:pt x="4762537" y="4508886"/>
                </a:moveTo>
                <a:lnTo>
                  <a:pt x="4770390" y="4511068"/>
                </a:lnTo>
                <a:lnTo>
                  <a:pt x="4776634" y="4510547"/>
                </a:lnTo>
                <a:close/>
                <a:moveTo>
                  <a:pt x="4489426" y="4484830"/>
                </a:moveTo>
                <a:lnTo>
                  <a:pt x="4489247" y="4484987"/>
                </a:lnTo>
                <a:lnTo>
                  <a:pt x="4489281" y="4485043"/>
                </a:lnTo>
                <a:close/>
                <a:moveTo>
                  <a:pt x="2288666" y="4479696"/>
                </a:moveTo>
                <a:lnTo>
                  <a:pt x="2296765" y="4493584"/>
                </a:lnTo>
                <a:lnTo>
                  <a:pt x="2296765" y="4495609"/>
                </a:lnTo>
                <a:lnTo>
                  <a:pt x="2298048" y="4493045"/>
                </a:lnTo>
                <a:lnTo>
                  <a:pt x="2298663" y="4489975"/>
                </a:lnTo>
                <a:close/>
                <a:moveTo>
                  <a:pt x="2267641" y="4437296"/>
                </a:moveTo>
                <a:lnTo>
                  <a:pt x="2267233" y="4438983"/>
                </a:lnTo>
                <a:lnTo>
                  <a:pt x="2267609" y="4439904"/>
                </a:lnTo>
                <a:close/>
                <a:moveTo>
                  <a:pt x="4579236" y="4408676"/>
                </a:moveTo>
                <a:lnTo>
                  <a:pt x="4579728" y="4411672"/>
                </a:lnTo>
                <a:lnTo>
                  <a:pt x="4580834" y="4410208"/>
                </a:lnTo>
                <a:close/>
                <a:moveTo>
                  <a:pt x="3115187" y="4390809"/>
                </a:moveTo>
                <a:lnTo>
                  <a:pt x="3115187" y="4392024"/>
                </a:lnTo>
                <a:lnTo>
                  <a:pt x="3118852" y="4391419"/>
                </a:lnTo>
                <a:close/>
                <a:moveTo>
                  <a:pt x="4649491" y="4356238"/>
                </a:moveTo>
                <a:lnTo>
                  <a:pt x="4651523" y="4357846"/>
                </a:lnTo>
                <a:lnTo>
                  <a:pt x="4651528" y="4358001"/>
                </a:lnTo>
                <a:lnTo>
                  <a:pt x="4652704" y="4356830"/>
                </a:lnTo>
                <a:lnTo>
                  <a:pt x="4652089" y="4356590"/>
                </a:lnTo>
                <a:close/>
                <a:moveTo>
                  <a:pt x="4738613" y="4335433"/>
                </a:moveTo>
                <a:lnTo>
                  <a:pt x="4737934" y="4335771"/>
                </a:lnTo>
                <a:lnTo>
                  <a:pt x="4737658" y="4337068"/>
                </a:lnTo>
                <a:lnTo>
                  <a:pt x="4738319" y="4337567"/>
                </a:lnTo>
                <a:close/>
                <a:moveTo>
                  <a:pt x="4682176" y="4323385"/>
                </a:moveTo>
                <a:lnTo>
                  <a:pt x="4682334" y="4323749"/>
                </a:lnTo>
                <a:lnTo>
                  <a:pt x="4682357" y="4323433"/>
                </a:lnTo>
                <a:close/>
                <a:moveTo>
                  <a:pt x="2732184" y="4314516"/>
                </a:moveTo>
                <a:lnTo>
                  <a:pt x="2731211" y="4314760"/>
                </a:lnTo>
                <a:lnTo>
                  <a:pt x="2727823" y="4315005"/>
                </a:lnTo>
                <a:lnTo>
                  <a:pt x="2730606" y="4317503"/>
                </a:lnTo>
                <a:lnTo>
                  <a:pt x="2731851" y="4314935"/>
                </a:lnTo>
                <a:close/>
                <a:moveTo>
                  <a:pt x="4652089" y="4314004"/>
                </a:moveTo>
                <a:lnTo>
                  <a:pt x="4652089" y="4314277"/>
                </a:lnTo>
                <a:lnTo>
                  <a:pt x="4652595" y="4314173"/>
                </a:lnTo>
                <a:lnTo>
                  <a:pt x="4652871" y="4314004"/>
                </a:lnTo>
                <a:close/>
                <a:moveTo>
                  <a:pt x="4550428" y="4293490"/>
                </a:moveTo>
                <a:lnTo>
                  <a:pt x="4550547" y="4293607"/>
                </a:lnTo>
                <a:lnTo>
                  <a:pt x="4550823" y="4293626"/>
                </a:lnTo>
                <a:lnTo>
                  <a:pt x="4550607" y="4293531"/>
                </a:lnTo>
                <a:close/>
                <a:moveTo>
                  <a:pt x="4898810" y="4281235"/>
                </a:moveTo>
                <a:lnTo>
                  <a:pt x="4898799" y="4281247"/>
                </a:lnTo>
                <a:lnTo>
                  <a:pt x="4898947" y="4281247"/>
                </a:lnTo>
                <a:close/>
                <a:moveTo>
                  <a:pt x="4752768" y="4280828"/>
                </a:moveTo>
                <a:lnTo>
                  <a:pt x="4751951" y="4280901"/>
                </a:lnTo>
                <a:lnTo>
                  <a:pt x="4752434" y="4280981"/>
                </a:lnTo>
                <a:close/>
                <a:moveTo>
                  <a:pt x="4584288" y="4275786"/>
                </a:moveTo>
                <a:lnTo>
                  <a:pt x="4584226" y="4276167"/>
                </a:lnTo>
                <a:lnTo>
                  <a:pt x="4581320" y="4276963"/>
                </a:lnTo>
                <a:lnTo>
                  <a:pt x="4584514" y="4277152"/>
                </a:lnTo>
                <a:lnTo>
                  <a:pt x="4585054" y="4277040"/>
                </a:lnTo>
                <a:lnTo>
                  <a:pt x="4584479" y="4277006"/>
                </a:lnTo>
                <a:close/>
                <a:moveTo>
                  <a:pt x="4648546" y="4239349"/>
                </a:moveTo>
                <a:lnTo>
                  <a:pt x="4643491" y="4243080"/>
                </a:lnTo>
                <a:lnTo>
                  <a:pt x="4648374" y="4244416"/>
                </a:lnTo>
                <a:lnTo>
                  <a:pt x="4648391" y="4242663"/>
                </a:lnTo>
                <a:close/>
                <a:moveTo>
                  <a:pt x="2741849" y="4219261"/>
                </a:moveTo>
                <a:lnTo>
                  <a:pt x="2738335" y="4219867"/>
                </a:lnTo>
                <a:lnTo>
                  <a:pt x="2738662" y="4220057"/>
                </a:lnTo>
                <a:close/>
                <a:moveTo>
                  <a:pt x="3306409" y="4204403"/>
                </a:moveTo>
                <a:lnTo>
                  <a:pt x="3306297" y="4205754"/>
                </a:lnTo>
                <a:lnTo>
                  <a:pt x="3306776" y="4205070"/>
                </a:lnTo>
                <a:lnTo>
                  <a:pt x="3306735" y="4205058"/>
                </a:lnTo>
                <a:close/>
                <a:moveTo>
                  <a:pt x="3809343" y="4199394"/>
                </a:moveTo>
                <a:lnTo>
                  <a:pt x="3807543" y="4199594"/>
                </a:lnTo>
                <a:lnTo>
                  <a:pt x="3808184" y="4199738"/>
                </a:lnTo>
                <a:lnTo>
                  <a:pt x="3807495" y="4204283"/>
                </a:lnTo>
                <a:lnTo>
                  <a:pt x="3818720" y="4203138"/>
                </a:lnTo>
                <a:close/>
                <a:moveTo>
                  <a:pt x="3412941" y="4195865"/>
                </a:moveTo>
                <a:lnTo>
                  <a:pt x="3412310" y="4195911"/>
                </a:lnTo>
                <a:lnTo>
                  <a:pt x="3412777" y="4196190"/>
                </a:lnTo>
                <a:lnTo>
                  <a:pt x="3412804" y="4196469"/>
                </a:lnTo>
                <a:lnTo>
                  <a:pt x="3413051" y="4196223"/>
                </a:lnTo>
                <a:close/>
                <a:moveTo>
                  <a:pt x="3461501" y="4174965"/>
                </a:moveTo>
                <a:lnTo>
                  <a:pt x="3462422" y="4176709"/>
                </a:lnTo>
                <a:lnTo>
                  <a:pt x="3462806" y="4176257"/>
                </a:lnTo>
                <a:close/>
                <a:moveTo>
                  <a:pt x="3302006" y="4127340"/>
                </a:moveTo>
                <a:lnTo>
                  <a:pt x="3301905" y="4127483"/>
                </a:lnTo>
                <a:lnTo>
                  <a:pt x="3310357" y="4127483"/>
                </a:lnTo>
                <a:lnTo>
                  <a:pt x="3310964" y="4127716"/>
                </a:lnTo>
                <a:lnTo>
                  <a:pt x="3311544" y="4127399"/>
                </a:lnTo>
                <a:lnTo>
                  <a:pt x="3310890" y="4127470"/>
                </a:lnTo>
                <a:cubicBezTo>
                  <a:pt x="3306623" y="4127470"/>
                  <a:pt x="3306623" y="4127470"/>
                  <a:pt x="3302357" y="4127470"/>
                </a:cubicBezTo>
                <a:close/>
                <a:moveTo>
                  <a:pt x="4471415" y="4123615"/>
                </a:moveTo>
                <a:lnTo>
                  <a:pt x="4464531" y="4128317"/>
                </a:lnTo>
                <a:lnTo>
                  <a:pt x="4469451" y="4130513"/>
                </a:lnTo>
                <a:close/>
                <a:moveTo>
                  <a:pt x="4712949" y="4105989"/>
                </a:moveTo>
                <a:lnTo>
                  <a:pt x="4712353" y="4106194"/>
                </a:lnTo>
                <a:lnTo>
                  <a:pt x="4712763" y="4106463"/>
                </a:lnTo>
                <a:close/>
                <a:moveTo>
                  <a:pt x="2371034" y="4103204"/>
                </a:moveTo>
                <a:lnTo>
                  <a:pt x="2371729" y="4103901"/>
                </a:lnTo>
                <a:lnTo>
                  <a:pt x="2375682" y="4105623"/>
                </a:lnTo>
                <a:close/>
                <a:moveTo>
                  <a:pt x="3575923" y="4083677"/>
                </a:moveTo>
                <a:lnTo>
                  <a:pt x="3574892" y="4084277"/>
                </a:lnTo>
                <a:lnTo>
                  <a:pt x="3574743" y="4087002"/>
                </a:lnTo>
                <a:close/>
                <a:moveTo>
                  <a:pt x="2318544" y="4071957"/>
                </a:moveTo>
                <a:lnTo>
                  <a:pt x="2318022" y="4072998"/>
                </a:lnTo>
                <a:lnTo>
                  <a:pt x="2320165" y="4073196"/>
                </a:lnTo>
                <a:close/>
                <a:moveTo>
                  <a:pt x="1605496" y="4033837"/>
                </a:moveTo>
                <a:lnTo>
                  <a:pt x="1595787" y="4035961"/>
                </a:lnTo>
                <a:lnTo>
                  <a:pt x="1596203" y="4036428"/>
                </a:lnTo>
                <a:cubicBezTo>
                  <a:pt x="1597534" y="4038289"/>
                  <a:pt x="1598999" y="4039487"/>
                  <a:pt x="1600928" y="4038888"/>
                </a:cubicBezTo>
                <a:close/>
                <a:moveTo>
                  <a:pt x="4319632" y="4018056"/>
                </a:moveTo>
                <a:lnTo>
                  <a:pt x="4312896" y="4020062"/>
                </a:lnTo>
                <a:lnTo>
                  <a:pt x="4319662" y="4021810"/>
                </a:lnTo>
                <a:lnTo>
                  <a:pt x="4319864" y="4022827"/>
                </a:lnTo>
                <a:lnTo>
                  <a:pt x="4320014" y="4022515"/>
                </a:lnTo>
                <a:close/>
                <a:moveTo>
                  <a:pt x="3643030" y="3977584"/>
                </a:moveTo>
                <a:lnTo>
                  <a:pt x="3644157" y="3979433"/>
                </a:lnTo>
                <a:cubicBezTo>
                  <a:pt x="3648945" y="3983084"/>
                  <a:pt x="3653999" y="3983483"/>
                  <a:pt x="3659319" y="3982154"/>
                </a:cubicBezTo>
                <a:lnTo>
                  <a:pt x="3660133" y="3981784"/>
                </a:lnTo>
                <a:close/>
                <a:moveTo>
                  <a:pt x="5256543" y="3948556"/>
                </a:moveTo>
                <a:cubicBezTo>
                  <a:pt x="5262955" y="3947534"/>
                  <a:pt x="5273644" y="3949580"/>
                  <a:pt x="5277919" y="3949580"/>
                </a:cubicBezTo>
                <a:cubicBezTo>
                  <a:pt x="5312122" y="3953675"/>
                  <a:pt x="5346324" y="3957770"/>
                  <a:pt x="5380526" y="3961864"/>
                </a:cubicBezTo>
                <a:cubicBezTo>
                  <a:pt x="5380526" y="3965959"/>
                  <a:pt x="5380526" y="3970054"/>
                  <a:pt x="5380526" y="3974148"/>
                </a:cubicBezTo>
                <a:cubicBezTo>
                  <a:pt x="5367700" y="3974148"/>
                  <a:pt x="5350600" y="3965959"/>
                  <a:pt x="5337773" y="3978243"/>
                </a:cubicBezTo>
                <a:lnTo>
                  <a:pt x="5322441" y="3975796"/>
                </a:lnTo>
                <a:lnTo>
                  <a:pt x="5337533" y="3978243"/>
                </a:lnTo>
                <a:cubicBezTo>
                  <a:pt x="5324908" y="3980291"/>
                  <a:pt x="5312283" y="3981314"/>
                  <a:pt x="5299657" y="3979779"/>
                </a:cubicBezTo>
                <a:lnTo>
                  <a:pt x="5262532" y="3966232"/>
                </a:lnTo>
                <a:lnTo>
                  <a:pt x="5260818" y="3965959"/>
                </a:lnTo>
                <a:cubicBezTo>
                  <a:pt x="5247991" y="3953675"/>
                  <a:pt x="5250129" y="3949580"/>
                  <a:pt x="5256543" y="3948556"/>
                </a:cubicBezTo>
                <a:close/>
                <a:moveTo>
                  <a:pt x="3399727" y="3937051"/>
                </a:moveTo>
                <a:lnTo>
                  <a:pt x="3399692" y="3937183"/>
                </a:lnTo>
                <a:lnTo>
                  <a:pt x="3399808" y="3937067"/>
                </a:lnTo>
                <a:close/>
                <a:moveTo>
                  <a:pt x="4230860" y="3925902"/>
                </a:moveTo>
                <a:lnTo>
                  <a:pt x="4230466" y="3927513"/>
                </a:lnTo>
                <a:lnTo>
                  <a:pt x="4233033" y="3927222"/>
                </a:lnTo>
                <a:close/>
                <a:moveTo>
                  <a:pt x="3293297" y="3918679"/>
                </a:moveTo>
                <a:lnTo>
                  <a:pt x="3293298" y="3918952"/>
                </a:lnTo>
                <a:lnTo>
                  <a:pt x="3294067" y="3919978"/>
                </a:lnTo>
                <a:close/>
                <a:moveTo>
                  <a:pt x="5103274" y="3918257"/>
                </a:moveTo>
                <a:lnTo>
                  <a:pt x="5100336" y="3918309"/>
                </a:lnTo>
                <a:lnTo>
                  <a:pt x="5103780" y="3918782"/>
                </a:lnTo>
                <a:close/>
                <a:moveTo>
                  <a:pt x="1024755" y="3910378"/>
                </a:moveTo>
                <a:lnTo>
                  <a:pt x="1025530" y="3912057"/>
                </a:lnTo>
                <a:lnTo>
                  <a:pt x="1027555" y="3911247"/>
                </a:lnTo>
                <a:close/>
                <a:moveTo>
                  <a:pt x="5013649" y="3905620"/>
                </a:moveTo>
                <a:lnTo>
                  <a:pt x="5012439" y="3906225"/>
                </a:lnTo>
                <a:lnTo>
                  <a:pt x="5015363" y="3906627"/>
                </a:lnTo>
                <a:lnTo>
                  <a:pt x="5014214" y="3906178"/>
                </a:lnTo>
                <a:close/>
                <a:moveTo>
                  <a:pt x="2335293" y="3893735"/>
                </a:moveTo>
                <a:lnTo>
                  <a:pt x="2332768" y="3894365"/>
                </a:lnTo>
                <a:lnTo>
                  <a:pt x="2334082" y="3896755"/>
                </a:lnTo>
                <a:close/>
                <a:moveTo>
                  <a:pt x="5235821" y="3888958"/>
                </a:moveTo>
                <a:lnTo>
                  <a:pt x="5239577" y="3889390"/>
                </a:lnTo>
                <a:cubicBezTo>
                  <a:pt x="5239577" y="3889390"/>
                  <a:pt x="5239577" y="3889390"/>
                  <a:pt x="5235325" y="3889390"/>
                </a:cubicBezTo>
                <a:close/>
                <a:moveTo>
                  <a:pt x="4903056" y="3880825"/>
                </a:moveTo>
                <a:lnTo>
                  <a:pt x="4903582" y="3881430"/>
                </a:lnTo>
                <a:lnTo>
                  <a:pt x="4904424" y="3881020"/>
                </a:lnTo>
                <a:close/>
                <a:moveTo>
                  <a:pt x="4945188" y="3877410"/>
                </a:moveTo>
                <a:lnTo>
                  <a:pt x="4942766" y="3877500"/>
                </a:lnTo>
                <a:lnTo>
                  <a:pt x="4944932" y="3879122"/>
                </a:lnTo>
                <a:close/>
                <a:moveTo>
                  <a:pt x="4324760" y="3874720"/>
                </a:moveTo>
                <a:lnTo>
                  <a:pt x="4324109" y="3875134"/>
                </a:lnTo>
                <a:lnTo>
                  <a:pt x="4324109" y="3875727"/>
                </a:lnTo>
                <a:lnTo>
                  <a:pt x="4324943" y="3875082"/>
                </a:lnTo>
                <a:close/>
                <a:moveTo>
                  <a:pt x="2403880" y="3825513"/>
                </a:moveTo>
                <a:lnTo>
                  <a:pt x="2403878" y="3825553"/>
                </a:lnTo>
                <a:lnTo>
                  <a:pt x="2403511" y="3826015"/>
                </a:lnTo>
                <a:lnTo>
                  <a:pt x="2404101" y="3825846"/>
                </a:lnTo>
                <a:close/>
                <a:moveTo>
                  <a:pt x="1189990" y="3808041"/>
                </a:moveTo>
                <a:lnTo>
                  <a:pt x="1185489" y="3808196"/>
                </a:lnTo>
                <a:lnTo>
                  <a:pt x="1190448" y="3809647"/>
                </a:lnTo>
                <a:lnTo>
                  <a:pt x="1190497" y="3809544"/>
                </a:lnTo>
                <a:lnTo>
                  <a:pt x="1190486" y="3809547"/>
                </a:lnTo>
                <a:close/>
                <a:moveTo>
                  <a:pt x="1088069" y="3796757"/>
                </a:moveTo>
                <a:lnTo>
                  <a:pt x="1087531" y="3797026"/>
                </a:lnTo>
                <a:lnTo>
                  <a:pt x="1088260" y="3796922"/>
                </a:lnTo>
                <a:close/>
                <a:moveTo>
                  <a:pt x="1143893" y="3794400"/>
                </a:moveTo>
                <a:lnTo>
                  <a:pt x="1142077" y="3795307"/>
                </a:lnTo>
                <a:lnTo>
                  <a:pt x="1143675" y="3796902"/>
                </a:lnTo>
                <a:lnTo>
                  <a:pt x="1146756" y="3795650"/>
                </a:lnTo>
                <a:lnTo>
                  <a:pt x="1143859" y="3795277"/>
                </a:lnTo>
                <a:close/>
                <a:moveTo>
                  <a:pt x="1532062" y="3778462"/>
                </a:moveTo>
                <a:lnTo>
                  <a:pt x="1530996" y="3779173"/>
                </a:lnTo>
                <a:lnTo>
                  <a:pt x="1531180" y="3779814"/>
                </a:lnTo>
                <a:lnTo>
                  <a:pt x="1531281" y="3780449"/>
                </a:lnTo>
                <a:lnTo>
                  <a:pt x="1531356" y="3780555"/>
                </a:lnTo>
                <a:lnTo>
                  <a:pt x="1531180" y="3779814"/>
                </a:lnTo>
                <a:close/>
                <a:moveTo>
                  <a:pt x="5324567" y="3775557"/>
                </a:moveTo>
                <a:cubicBezTo>
                  <a:pt x="5337533" y="3775557"/>
                  <a:pt x="5333211" y="3787841"/>
                  <a:pt x="5337533" y="3796031"/>
                </a:cubicBezTo>
                <a:cubicBezTo>
                  <a:pt x="5333211" y="3808314"/>
                  <a:pt x="5324567" y="3816504"/>
                  <a:pt x="5315922" y="3816504"/>
                </a:cubicBezTo>
                <a:cubicBezTo>
                  <a:pt x="5298633" y="3816504"/>
                  <a:pt x="5298633" y="3800125"/>
                  <a:pt x="5298633" y="3791936"/>
                </a:cubicBezTo>
                <a:cubicBezTo>
                  <a:pt x="5298633" y="3779652"/>
                  <a:pt x="5311601" y="3775557"/>
                  <a:pt x="5324567" y="3775557"/>
                </a:cubicBezTo>
                <a:close/>
                <a:moveTo>
                  <a:pt x="1888847" y="3774063"/>
                </a:moveTo>
                <a:lnTo>
                  <a:pt x="1888460" y="3774449"/>
                </a:lnTo>
                <a:lnTo>
                  <a:pt x="1888812" y="3775325"/>
                </a:lnTo>
                <a:lnTo>
                  <a:pt x="1888847" y="3775281"/>
                </a:lnTo>
                <a:cubicBezTo>
                  <a:pt x="1890976" y="3775281"/>
                  <a:pt x="1889912" y="3775281"/>
                  <a:pt x="1888847" y="3774751"/>
                </a:cubicBezTo>
                <a:close/>
                <a:moveTo>
                  <a:pt x="2649885" y="3758161"/>
                </a:moveTo>
                <a:lnTo>
                  <a:pt x="2649849" y="3758340"/>
                </a:lnTo>
                <a:lnTo>
                  <a:pt x="2649990" y="3758200"/>
                </a:lnTo>
                <a:close/>
                <a:moveTo>
                  <a:pt x="4134461" y="3749381"/>
                </a:moveTo>
                <a:lnTo>
                  <a:pt x="4134151" y="3749619"/>
                </a:lnTo>
                <a:lnTo>
                  <a:pt x="4135186" y="3749787"/>
                </a:lnTo>
                <a:close/>
                <a:moveTo>
                  <a:pt x="1999701" y="3744946"/>
                </a:moveTo>
                <a:lnTo>
                  <a:pt x="1999055" y="3745140"/>
                </a:lnTo>
                <a:lnTo>
                  <a:pt x="1999563" y="3746233"/>
                </a:lnTo>
                <a:close/>
                <a:moveTo>
                  <a:pt x="4929068" y="3732858"/>
                </a:moveTo>
                <a:lnTo>
                  <a:pt x="4929076" y="3732908"/>
                </a:lnTo>
                <a:lnTo>
                  <a:pt x="4929126" y="3732858"/>
                </a:lnTo>
                <a:close/>
                <a:moveTo>
                  <a:pt x="2706454" y="3727782"/>
                </a:moveTo>
                <a:lnTo>
                  <a:pt x="2706469" y="3727887"/>
                </a:lnTo>
                <a:lnTo>
                  <a:pt x="2706103" y="3728626"/>
                </a:lnTo>
                <a:lnTo>
                  <a:pt x="2706889" y="3727840"/>
                </a:lnTo>
                <a:lnTo>
                  <a:pt x="2706900" y="3727821"/>
                </a:lnTo>
                <a:close/>
                <a:moveTo>
                  <a:pt x="2801801" y="3717907"/>
                </a:moveTo>
                <a:lnTo>
                  <a:pt x="2803133" y="3721896"/>
                </a:lnTo>
                <a:lnTo>
                  <a:pt x="2804833" y="3719336"/>
                </a:lnTo>
                <a:lnTo>
                  <a:pt x="2805177" y="3719488"/>
                </a:lnTo>
                <a:lnTo>
                  <a:pt x="2805064" y="3719341"/>
                </a:lnTo>
                <a:lnTo>
                  <a:pt x="2804833" y="3719336"/>
                </a:lnTo>
                <a:close/>
                <a:moveTo>
                  <a:pt x="2673475" y="3663893"/>
                </a:moveTo>
                <a:lnTo>
                  <a:pt x="2675018" y="3664994"/>
                </a:lnTo>
                <a:lnTo>
                  <a:pt x="2677298" y="3665137"/>
                </a:lnTo>
                <a:lnTo>
                  <a:pt x="2676959" y="3663893"/>
                </a:lnTo>
                <a:close/>
                <a:moveTo>
                  <a:pt x="2728386" y="3663690"/>
                </a:moveTo>
                <a:lnTo>
                  <a:pt x="2727985" y="3663893"/>
                </a:lnTo>
                <a:lnTo>
                  <a:pt x="2719415" y="3663893"/>
                </a:lnTo>
                <a:lnTo>
                  <a:pt x="2726536" y="3667049"/>
                </a:lnTo>
                <a:lnTo>
                  <a:pt x="2728181" y="3664059"/>
                </a:lnTo>
                <a:close/>
                <a:moveTo>
                  <a:pt x="858237" y="3660132"/>
                </a:moveTo>
                <a:lnTo>
                  <a:pt x="857750" y="3660367"/>
                </a:lnTo>
                <a:lnTo>
                  <a:pt x="858486" y="3660599"/>
                </a:lnTo>
                <a:lnTo>
                  <a:pt x="859026" y="3661083"/>
                </a:lnTo>
                <a:lnTo>
                  <a:pt x="858682" y="3660155"/>
                </a:lnTo>
                <a:close/>
                <a:moveTo>
                  <a:pt x="4750980" y="3628465"/>
                </a:moveTo>
                <a:lnTo>
                  <a:pt x="4749749" y="3630048"/>
                </a:lnTo>
                <a:lnTo>
                  <a:pt x="4749229" y="3629815"/>
                </a:lnTo>
                <a:lnTo>
                  <a:pt x="4749689" y="3630820"/>
                </a:lnTo>
                <a:lnTo>
                  <a:pt x="4750406" y="3630710"/>
                </a:lnTo>
                <a:close/>
                <a:moveTo>
                  <a:pt x="2762249" y="3608576"/>
                </a:moveTo>
                <a:lnTo>
                  <a:pt x="2761893" y="3608880"/>
                </a:lnTo>
                <a:lnTo>
                  <a:pt x="2761756" y="3609512"/>
                </a:lnTo>
                <a:lnTo>
                  <a:pt x="2762249" y="3608781"/>
                </a:lnTo>
                <a:close/>
                <a:moveTo>
                  <a:pt x="4351470" y="3572628"/>
                </a:moveTo>
                <a:lnTo>
                  <a:pt x="4351057" y="3580058"/>
                </a:lnTo>
                <a:lnTo>
                  <a:pt x="4351821" y="3579865"/>
                </a:lnTo>
                <a:cubicBezTo>
                  <a:pt x="4352881" y="3578271"/>
                  <a:pt x="4353941" y="3576146"/>
                  <a:pt x="4353941" y="3576146"/>
                </a:cubicBezTo>
                <a:close/>
                <a:moveTo>
                  <a:pt x="4648613" y="3548913"/>
                </a:moveTo>
                <a:lnTo>
                  <a:pt x="4648502" y="3550481"/>
                </a:lnTo>
                <a:lnTo>
                  <a:pt x="4648845" y="3550353"/>
                </a:lnTo>
                <a:lnTo>
                  <a:pt x="4651508" y="3550682"/>
                </a:lnTo>
                <a:close/>
                <a:moveTo>
                  <a:pt x="4651063" y="3522735"/>
                </a:moveTo>
                <a:lnTo>
                  <a:pt x="4651779" y="3523650"/>
                </a:lnTo>
                <a:lnTo>
                  <a:pt x="4652269" y="3523500"/>
                </a:lnTo>
                <a:close/>
                <a:moveTo>
                  <a:pt x="4085143" y="3513982"/>
                </a:moveTo>
                <a:lnTo>
                  <a:pt x="4085983" y="3515278"/>
                </a:lnTo>
                <a:cubicBezTo>
                  <a:pt x="4087047" y="3518465"/>
                  <a:pt x="4088910" y="3519793"/>
                  <a:pt x="4091237" y="3519859"/>
                </a:cubicBezTo>
                <a:lnTo>
                  <a:pt x="4098352" y="3517217"/>
                </a:lnTo>
                <a:lnTo>
                  <a:pt x="4097727" y="3517333"/>
                </a:lnTo>
                <a:close/>
                <a:moveTo>
                  <a:pt x="1224865" y="3498078"/>
                </a:moveTo>
                <a:lnTo>
                  <a:pt x="1224309" y="3498955"/>
                </a:lnTo>
                <a:lnTo>
                  <a:pt x="1225730" y="3498350"/>
                </a:lnTo>
                <a:close/>
                <a:moveTo>
                  <a:pt x="5140528" y="3431931"/>
                </a:moveTo>
                <a:cubicBezTo>
                  <a:pt x="5145902" y="3431931"/>
                  <a:pt x="5152352" y="3434086"/>
                  <a:pt x="5158801" y="3434086"/>
                </a:cubicBezTo>
                <a:cubicBezTo>
                  <a:pt x="5180297" y="3442706"/>
                  <a:pt x="5206094" y="3447016"/>
                  <a:pt x="5231891" y="3451326"/>
                </a:cubicBezTo>
                <a:cubicBezTo>
                  <a:pt x="5257687" y="3455636"/>
                  <a:pt x="5244789" y="3472877"/>
                  <a:pt x="5253387" y="3481497"/>
                </a:cubicBezTo>
                <a:cubicBezTo>
                  <a:pt x="5257687" y="3490117"/>
                  <a:pt x="5253387" y="3494427"/>
                  <a:pt x="5249089" y="3498739"/>
                </a:cubicBezTo>
                <a:cubicBezTo>
                  <a:pt x="5236190" y="3507359"/>
                  <a:pt x="5227591" y="3494427"/>
                  <a:pt x="5218992" y="3490117"/>
                </a:cubicBezTo>
                <a:cubicBezTo>
                  <a:pt x="5197496" y="3477187"/>
                  <a:pt x="5184597" y="3455636"/>
                  <a:pt x="5154502" y="3468567"/>
                </a:cubicBezTo>
                <a:cubicBezTo>
                  <a:pt x="5145902" y="3468567"/>
                  <a:pt x="5128705" y="3455636"/>
                  <a:pt x="5128705" y="3442706"/>
                </a:cubicBezTo>
                <a:cubicBezTo>
                  <a:pt x="5130855" y="3434086"/>
                  <a:pt x="5135154" y="3431931"/>
                  <a:pt x="5140528" y="3431931"/>
                </a:cubicBezTo>
                <a:close/>
                <a:moveTo>
                  <a:pt x="3391345" y="3419474"/>
                </a:moveTo>
                <a:lnTo>
                  <a:pt x="3394145" y="3424291"/>
                </a:lnTo>
                <a:lnTo>
                  <a:pt x="3395528" y="3422911"/>
                </a:lnTo>
                <a:lnTo>
                  <a:pt x="3395648" y="3422610"/>
                </a:lnTo>
                <a:lnTo>
                  <a:pt x="3392625" y="3419942"/>
                </a:lnTo>
                <a:close/>
                <a:moveTo>
                  <a:pt x="4039218" y="3413498"/>
                </a:moveTo>
                <a:lnTo>
                  <a:pt x="4039595" y="3415005"/>
                </a:lnTo>
                <a:lnTo>
                  <a:pt x="4039831" y="3413932"/>
                </a:lnTo>
                <a:lnTo>
                  <a:pt x="4040090" y="3413916"/>
                </a:lnTo>
                <a:close/>
                <a:moveTo>
                  <a:pt x="5028045" y="3410007"/>
                </a:moveTo>
                <a:cubicBezTo>
                  <a:pt x="5057505" y="3406336"/>
                  <a:pt x="5094128" y="3416125"/>
                  <a:pt x="5116421" y="3435703"/>
                </a:cubicBezTo>
                <a:cubicBezTo>
                  <a:pt x="5078205" y="3431352"/>
                  <a:pt x="5044234" y="3427002"/>
                  <a:pt x="5001771" y="3418300"/>
                </a:cubicBezTo>
                <a:cubicBezTo>
                  <a:pt x="5009202" y="3413949"/>
                  <a:pt x="5018226" y="3411231"/>
                  <a:pt x="5028045" y="3410007"/>
                </a:cubicBezTo>
                <a:close/>
                <a:moveTo>
                  <a:pt x="1344310" y="3408852"/>
                </a:moveTo>
                <a:lnTo>
                  <a:pt x="1344235" y="3408859"/>
                </a:lnTo>
                <a:lnTo>
                  <a:pt x="1344253" y="3408909"/>
                </a:lnTo>
                <a:close/>
                <a:moveTo>
                  <a:pt x="1832841" y="3401292"/>
                </a:moveTo>
                <a:lnTo>
                  <a:pt x="1833214" y="3403155"/>
                </a:lnTo>
                <a:lnTo>
                  <a:pt x="1833544" y="3401509"/>
                </a:lnTo>
                <a:close/>
                <a:moveTo>
                  <a:pt x="1830610" y="3400605"/>
                </a:moveTo>
                <a:lnTo>
                  <a:pt x="1830604" y="3400608"/>
                </a:lnTo>
                <a:lnTo>
                  <a:pt x="1830622" y="3400609"/>
                </a:lnTo>
                <a:close/>
                <a:moveTo>
                  <a:pt x="1646465" y="3396305"/>
                </a:moveTo>
                <a:lnTo>
                  <a:pt x="1645734" y="3400740"/>
                </a:lnTo>
                <a:lnTo>
                  <a:pt x="1645918" y="3400961"/>
                </a:lnTo>
                <a:lnTo>
                  <a:pt x="1646016" y="3400726"/>
                </a:lnTo>
                <a:lnTo>
                  <a:pt x="1650850" y="3397109"/>
                </a:lnTo>
                <a:lnTo>
                  <a:pt x="1646616" y="3396482"/>
                </a:lnTo>
                <a:close/>
                <a:moveTo>
                  <a:pt x="4004970" y="3371415"/>
                </a:moveTo>
                <a:lnTo>
                  <a:pt x="4004060" y="3371487"/>
                </a:lnTo>
                <a:lnTo>
                  <a:pt x="4004100" y="3371491"/>
                </a:lnTo>
                <a:lnTo>
                  <a:pt x="4004867" y="3372114"/>
                </a:lnTo>
                <a:close/>
                <a:moveTo>
                  <a:pt x="3935851" y="3357774"/>
                </a:moveTo>
                <a:lnTo>
                  <a:pt x="3932892" y="3362840"/>
                </a:lnTo>
                <a:lnTo>
                  <a:pt x="3932349" y="3362925"/>
                </a:lnTo>
                <a:lnTo>
                  <a:pt x="3932360" y="3362930"/>
                </a:lnTo>
                <a:lnTo>
                  <a:pt x="3936913" y="3363473"/>
                </a:lnTo>
                <a:close/>
                <a:moveTo>
                  <a:pt x="1493257" y="3333401"/>
                </a:moveTo>
                <a:lnTo>
                  <a:pt x="1494494" y="3334601"/>
                </a:lnTo>
                <a:lnTo>
                  <a:pt x="1494679" y="3333627"/>
                </a:lnTo>
                <a:close/>
                <a:moveTo>
                  <a:pt x="1525732" y="3320096"/>
                </a:moveTo>
                <a:lnTo>
                  <a:pt x="1525168" y="3320169"/>
                </a:lnTo>
                <a:lnTo>
                  <a:pt x="1525763" y="3320306"/>
                </a:lnTo>
                <a:close/>
                <a:moveTo>
                  <a:pt x="4737550" y="3315840"/>
                </a:moveTo>
                <a:lnTo>
                  <a:pt x="4737550" y="3319786"/>
                </a:lnTo>
                <a:lnTo>
                  <a:pt x="4737872" y="3319576"/>
                </a:lnTo>
                <a:lnTo>
                  <a:pt x="4737804" y="3319563"/>
                </a:lnTo>
                <a:lnTo>
                  <a:pt x="4737804" y="3315888"/>
                </a:lnTo>
                <a:close/>
                <a:moveTo>
                  <a:pt x="1842454" y="3312733"/>
                </a:moveTo>
                <a:lnTo>
                  <a:pt x="1844790" y="3314421"/>
                </a:lnTo>
                <a:lnTo>
                  <a:pt x="1845982" y="3313708"/>
                </a:lnTo>
                <a:close/>
                <a:moveTo>
                  <a:pt x="1440313" y="3304661"/>
                </a:moveTo>
                <a:lnTo>
                  <a:pt x="1437924" y="3316413"/>
                </a:lnTo>
                <a:lnTo>
                  <a:pt x="1449597" y="3308917"/>
                </a:lnTo>
                <a:lnTo>
                  <a:pt x="1443185" y="3306591"/>
                </a:lnTo>
                <a:close/>
                <a:moveTo>
                  <a:pt x="2815773" y="3296271"/>
                </a:moveTo>
                <a:lnTo>
                  <a:pt x="2813796" y="3297545"/>
                </a:lnTo>
                <a:lnTo>
                  <a:pt x="2814065" y="3298350"/>
                </a:lnTo>
                <a:close/>
                <a:moveTo>
                  <a:pt x="3776903" y="3294514"/>
                </a:moveTo>
                <a:lnTo>
                  <a:pt x="3776541" y="3297708"/>
                </a:lnTo>
                <a:lnTo>
                  <a:pt x="3780043" y="3299097"/>
                </a:lnTo>
                <a:close/>
                <a:moveTo>
                  <a:pt x="432902" y="3290305"/>
                </a:moveTo>
                <a:lnTo>
                  <a:pt x="432092" y="3290958"/>
                </a:lnTo>
                <a:lnTo>
                  <a:pt x="432092" y="3291208"/>
                </a:lnTo>
                <a:lnTo>
                  <a:pt x="432329" y="3290814"/>
                </a:lnTo>
                <a:lnTo>
                  <a:pt x="435461" y="3290814"/>
                </a:lnTo>
                <a:close/>
                <a:moveTo>
                  <a:pt x="719796" y="3287853"/>
                </a:moveTo>
                <a:lnTo>
                  <a:pt x="725079" y="3299216"/>
                </a:lnTo>
                <a:lnTo>
                  <a:pt x="728226" y="3301863"/>
                </a:lnTo>
                <a:close/>
                <a:moveTo>
                  <a:pt x="5400744" y="3286412"/>
                </a:moveTo>
                <a:cubicBezTo>
                  <a:pt x="5409188" y="3290670"/>
                  <a:pt x="5409188" y="3299187"/>
                  <a:pt x="5404966" y="3307704"/>
                </a:cubicBezTo>
                <a:cubicBezTo>
                  <a:pt x="5392298" y="3328996"/>
                  <a:pt x="5375407" y="3346030"/>
                  <a:pt x="5379630" y="3371580"/>
                </a:cubicBezTo>
                <a:cubicBezTo>
                  <a:pt x="5383853" y="3388614"/>
                  <a:pt x="5362739" y="3380097"/>
                  <a:pt x="5354294" y="3380097"/>
                </a:cubicBezTo>
                <a:cubicBezTo>
                  <a:pt x="5345849" y="3375839"/>
                  <a:pt x="5341626" y="3371580"/>
                  <a:pt x="5345849" y="3363063"/>
                </a:cubicBezTo>
                <a:cubicBezTo>
                  <a:pt x="5358517" y="3341771"/>
                  <a:pt x="5362739" y="3316221"/>
                  <a:pt x="5379630" y="3294928"/>
                </a:cubicBezTo>
                <a:cubicBezTo>
                  <a:pt x="5383853" y="3290670"/>
                  <a:pt x="5388076" y="3282153"/>
                  <a:pt x="5400744" y="3286412"/>
                </a:cubicBezTo>
                <a:close/>
                <a:moveTo>
                  <a:pt x="2848646" y="3285884"/>
                </a:moveTo>
                <a:lnTo>
                  <a:pt x="2848014" y="3285934"/>
                </a:lnTo>
                <a:lnTo>
                  <a:pt x="2849960" y="3286321"/>
                </a:lnTo>
                <a:close/>
                <a:moveTo>
                  <a:pt x="1743633" y="3281591"/>
                </a:moveTo>
                <a:lnTo>
                  <a:pt x="1743497" y="3281956"/>
                </a:lnTo>
                <a:lnTo>
                  <a:pt x="1743575" y="3281829"/>
                </a:lnTo>
                <a:lnTo>
                  <a:pt x="1744486" y="3281829"/>
                </a:lnTo>
                <a:lnTo>
                  <a:pt x="1744539" y="3281591"/>
                </a:lnTo>
                <a:close/>
                <a:moveTo>
                  <a:pt x="2314473" y="3281218"/>
                </a:moveTo>
                <a:lnTo>
                  <a:pt x="2313999" y="3281809"/>
                </a:lnTo>
                <a:lnTo>
                  <a:pt x="2314257" y="3282194"/>
                </a:lnTo>
                <a:lnTo>
                  <a:pt x="2314509" y="3282190"/>
                </a:lnTo>
                <a:close/>
                <a:moveTo>
                  <a:pt x="1710584" y="3279458"/>
                </a:moveTo>
                <a:lnTo>
                  <a:pt x="1709308" y="3281334"/>
                </a:lnTo>
                <a:lnTo>
                  <a:pt x="1707388" y="3282981"/>
                </a:lnTo>
                <a:lnTo>
                  <a:pt x="1710226" y="3281721"/>
                </a:lnTo>
                <a:lnTo>
                  <a:pt x="1710064" y="3281026"/>
                </a:lnTo>
                <a:close/>
                <a:moveTo>
                  <a:pt x="1404134" y="3278020"/>
                </a:moveTo>
                <a:lnTo>
                  <a:pt x="1403875" y="3278189"/>
                </a:lnTo>
                <a:lnTo>
                  <a:pt x="1404364" y="3278239"/>
                </a:lnTo>
                <a:close/>
                <a:moveTo>
                  <a:pt x="5022756" y="3273964"/>
                </a:moveTo>
                <a:cubicBezTo>
                  <a:pt x="5052613" y="3286760"/>
                  <a:pt x="5082470" y="3282495"/>
                  <a:pt x="5112326" y="3295291"/>
                </a:cubicBezTo>
                <a:cubicBezTo>
                  <a:pt x="5073940" y="3325148"/>
                  <a:pt x="5048348" y="3286760"/>
                  <a:pt x="5014226" y="3291025"/>
                </a:cubicBezTo>
                <a:cubicBezTo>
                  <a:pt x="5014226" y="3291025"/>
                  <a:pt x="5009960" y="3282495"/>
                  <a:pt x="5009960" y="3282495"/>
                </a:cubicBezTo>
                <a:cubicBezTo>
                  <a:pt x="5009960" y="3273964"/>
                  <a:pt x="5018491" y="3273964"/>
                  <a:pt x="5022756" y="3273964"/>
                </a:cubicBezTo>
                <a:close/>
                <a:moveTo>
                  <a:pt x="493601" y="3250985"/>
                </a:moveTo>
                <a:lnTo>
                  <a:pt x="489274" y="3255487"/>
                </a:lnTo>
                <a:lnTo>
                  <a:pt x="493124" y="3257370"/>
                </a:lnTo>
                <a:close/>
                <a:moveTo>
                  <a:pt x="671411" y="3219515"/>
                </a:moveTo>
                <a:lnTo>
                  <a:pt x="674018" y="3221389"/>
                </a:lnTo>
                <a:lnTo>
                  <a:pt x="674228" y="3220971"/>
                </a:lnTo>
                <a:close/>
                <a:moveTo>
                  <a:pt x="5358517" y="3218685"/>
                </a:moveTo>
                <a:cubicBezTo>
                  <a:pt x="5362783" y="3218685"/>
                  <a:pt x="5362783" y="3222780"/>
                  <a:pt x="5367048" y="3222780"/>
                </a:cubicBezTo>
                <a:cubicBezTo>
                  <a:pt x="5388375" y="3214591"/>
                  <a:pt x="5396905" y="3226875"/>
                  <a:pt x="5392640" y="3243253"/>
                </a:cubicBezTo>
                <a:cubicBezTo>
                  <a:pt x="5392640" y="3259632"/>
                  <a:pt x="5375579" y="3255537"/>
                  <a:pt x="5362783" y="3247348"/>
                </a:cubicBezTo>
                <a:cubicBezTo>
                  <a:pt x="5358517" y="3239159"/>
                  <a:pt x="5345721" y="3230969"/>
                  <a:pt x="5358517" y="3218685"/>
                </a:cubicBezTo>
                <a:close/>
                <a:moveTo>
                  <a:pt x="675911" y="3217278"/>
                </a:moveTo>
                <a:lnTo>
                  <a:pt x="675645" y="3217474"/>
                </a:lnTo>
                <a:lnTo>
                  <a:pt x="675645" y="3218685"/>
                </a:lnTo>
                <a:lnTo>
                  <a:pt x="676364" y="3218685"/>
                </a:lnTo>
                <a:lnTo>
                  <a:pt x="675783" y="3218482"/>
                </a:lnTo>
                <a:close/>
                <a:moveTo>
                  <a:pt x="714201" y="3214440"/>
                </a:moveTo>
                <a:lnTo>
                  <a:pt x="714245" y="3215255"/>
                </a:lnTo>
                <a:lnTo>
                  <a:pt x="714682" y="3214557"/>
                </a:lnTo>
                <a:close/>
                <a:moveTo>
                  <a:pt x="223625" y="3210339"/>
                </a:moveTo>
                <a:lnTo>
                  <a:pt x="223447" y="3211053"/>
                </a:lnTo>
                <a:lnTo>
                  <a:pt x="223812" y="3210675"/>
                </a:lnTo>
                <a:close/>
                <a:moveTo>
                  <a:pt x="4550201" y="3209597"/>
                </a:moveTo>
                <a:lnTo>
                  <a:pt x="4550063" y="3209644"/>
                </a:lnTo>
                <a:lnTo>
                  <a:pt x="4550231" y="3209778"/>
                </a:lnTo>
                <a:close/>
                <a:moveTo>
                  <a:pt x="428716" y="3207064"/>
                </a:moveTo>
                <a:lnTo>
                  <a:pt x="428078" y="3208626"/>
                </a:lnTo>
                <a:lnTo>
                  <a:pt x="428611" y="3208189"/>
                </a:lnTo>
                <a:close/>
                <a:moveTo>
                  <a:pt x="4746941" y="3191011"/>
                </a:moveTo>
                <a:lnTo>
                  <a:pt x="4750072" y="3192023"/>
                </a:lnTo>
                <a:lnTo>
                  <a:pt x="4750125" y="3191416"/>
                </a:lnTo>
                <a:close/>
                <a:moveTo>
                  <a:pt x="4351866" y="3181377"/>
                </a:moveTo>
                <a:lnTo>
                  <a:pt x="4344752" y="3183406"/>
                </a:lnTo>
                <a:lnTo>
                  <a:pt x="4344997" y="3183519"/>
                </a:lnTo>
                <a:cubicBezTo>
                  <a:pt x="4347660" y="3185118"/>
                  <a:pt x="4349791" y="3186185"/>
                  <a:pt x="4349791" y="3184053"/>
                </a:cubicBezTo>
                <a:close/>
                <a:moveTo>
                  <a:pt x="342170" y="3171013"/>
                </a:moveTo>
                <a:lnTo>
                  <a:pt x="340504" y="3171389"/>
                </a:lnTo>
                <a:lnTo>
                  <a:pt x="342469" y="3172070"/>
                </a:lnTo>
                <a:lnTo>
                  <a:pt x="344577" y="3172482"/>
                </a:lnTo>
                <a:close/>
                <a:moveTo>
                  <a:pt x="5282999" y="3158922"/>
                </a:moveTo>
                <a:cubicBezTo>
                  <a:pt x="5286210" y="3159450"/>
                  <a:pt x="5289420" y="3161565"/>
                  <a:pt x="5291561" y="3163682"/>
                </a:cubicBezTo>
                <a:cubicBezTo>
                  <a:pt x="5312965" y="3184837"/>
                  <a:pt x="5347210" y="3193300"/>
                  <a:pt x="5360053" y="3218687"/>
                </a:cubicBezTo>
                <a:cubicBezTo>
                  <a:pt x="5325807" y="3218687"/>
                  <a:pt x="5308683" y="3189069"/>
                  <a:pt x="5274438" y="3180606"/>
                </a:cubicBezTo>
                <a:cubicBezTo>
                  <a:pt x="5270158" y="3180606"/>
                  <a:pt x="5265876" y="3167912"/>
                  <a:pt x="5274438" y="3163682"/>
                </a:cubicBezTo>
                <a:cubicBezTo>
                  <a:pt x="5276578" y="3159450"/>
                  <a:pt x="5279789" y="3158392"/>
                  <a:pt x="5282999" y="3158922"/>
                </a:cubicBezTo>
                <a:close/>
                <a:moveTo>
                  <a:pt x="4597432" y="3158150"/>
                </a:moveTo>
                <a:lnTo>
                  <a:pt x="4596934" y="3158461"/>
                </a:lnTo>
                <a:lnTo>
                  <a:pt x="4595804" y="3158615"/>
                </a:lnTo>
                <a:lnTo>
                  <a:pt x="4596466" y="3158776"/>
                </a:lnTo>
                <a:lnTo>
                  <a:pt x="4597307" y="3158940"/>
                </a:lnTo>
                <a:close/>
                <a:moveTo>
                  <a:pt x="4495057" y="3149951"/>
                </a:moveTo>
                <a:lnTo>
                  <a:pt x="4495089" y="3150894"/>
                </a:lnTo>
                <a:lnTo>
                  <a:pt x="4497234" y="3150064"/>
                </a:lnTo>
                <a:close/>
                <a:moveTo>
                  <a:pt x="607220" y="3141346"/>
                </a:moveTo>
                <a:lnTo>
                  <a:pt x="602741" y="3145250"/>
                </a:lnTo>
                <a:lnTo>
                  <a:pt x="607993" y="3144403"/>
                </a:lnTo>
                <a:close/>
                <a:moveTo>
                  <a:pt x="4814837" y="3136153"/>
                </a:moveTo>
                <a:lnTo>
                  <a:pt x="4813839" y="3136547"/>
                </a:lnTo>
                <a:lnTo>
                  <a:pt x="4813672" y="3138354"/>
                </a:lnTo>
                <a:close/>
                <a:moveTo>
                  <a:pt x="582851" y="3117636"/>
                </a:moveTo>
                <a:lnTo>
                  <a:pt x="583177" y="3121898"/>
                </a:lnTo>
                <a:lnTo>
                  <a:pt x="580749" y="3126553"/>
                </a:lnTo>
                <a:lnTo>
                  <a:pt x="580825" y="3126544"/>
                </a:lnTo>
                <a:cubicBezTo>
                  <a:pt x="584366" y="3125222"/>
                  <a:pt x="586104" y="3123371"/>
                  <a:pt x="586372" y="3121256"/>
                </a:cubicBezTo>
                <a:close/>
                <a:moveTo>
                  <a:pt x="5413967" y="3108130"/>
                </a:moveTo>
                <a:cubicBezTo>
                  <a:pt x="5418288" y="3112395"/>
                  <a:pt x="5422610" y="3112395"/>
                  <a:pt x="5426933" y="3112395"/>
                </a:cubicBezTo>
                <a:cubicBezTo>
                  <a:pt x="5435577" y="3129457"/>
                  <a:pt x="5439899" y="3146518"/>
                  <a:pt x="5422610" y="3159314"/>
                </a:cubicBezTo>
                <a:cubicBezTo>
                  <a:pt x="5422610" y="3159314"/>
                  <a:pt x="5413967" y="3159314"/>
                  <a:pt x="5413967" y="3159314"/>
                </a:cubicBezTo>
                <a:cubicBezTo>
                  <a:pt x="5400999" y="3146518"/>
                  <a:pt x="5413967" y="3129457"/>
                  <a:pt x="5413967" y="3116661"/>
                </a:cubicBezTo>
                <a:cubicBezTo>
                  <a:pt x="5409644" y="3116661"/>
                  <a:pt x="5413967" y="3112395"/>
                  <a:pt x="5413967" y="3108130"/>
                </a:cubicBezTo>
                <a:close/>
                <a:moveTo>
                  <a:pt x="5171699" y="3093799"/>
                </a:moveTo>
                <a:cubicBezTo>
                  <a:pt x="5188897" y="3102470"/>
                  <a:pt x="5201795" y="3111141"/>
                  <a:pt x="5201795" y="3128483"/>
                </a:cubicBezTo>
                <a:cubicBezTo>
                  <a:pt x="5203944" y="3132819"/>
                  <a:pt x="5207169" y="3137155"/>
                  <a:pt x="5209856" y="3142032"/>
                </a:cubicBezTo>
                <a:lnTo>
                  <a:pt x="5214536" y="3158290"/>
                </a:lnTo>
                <a:lnTo>
                  <a:pt x="5214692" y="3158831"/>
                </a:lnTo>
                <a:lnTo>
                  <a:pt x="5214614" y="3158839"/>
                </a:lnTo>
                <a:lnTo>
                  <a:pt x="5216132" y="3169710"/>
                </a:lnTo>
                <a:cubicBezTo>
                  <a:pt x="5214536" y="3172429"/>
                  <a:pt x="5210284" y="3173517"/>
                  <a:pt x="5201780" y="3171341"/>
                </a:cubicBezTo>
                <a:lnTo>
                  <a:pt x="5165125" y="3163007"/>
                </a:lnTo>
                <a:lnTo>
                  <a:pt x="5163100" y="3163167"/>
                </a:lnTo>
                <a:cubicBezTo>
                  <a:pt x="5128705" y="3145825"/>
                  <a:pt x="5150202" y="3119812"/>
                  <a:pt x="5158800" y="3098135"/>
                </a:cubicBezTo>
                <a:cubicBezTo>
                  <a:pt x="5158800" y="3093799"/>
                  <a:pt x="5167400" y="3093799"/>
                  <a:pt x="5171699" y="3093799"/>
                </a:cubicBezTo>
                <a:close/>
                <a:moveTo>
                  <a:pt x="4659854" y="3089362"/>
                </a:moveTo>
                <a:lnTo>
                  <a:pt x="4660851" y="3090217"/>
                </a:lnTo>
                <a:lnTo>
                  <a:pt x="4662033" y="3090565"/>
                </a:lnTo>
                <a:lnTo>
                  <a:pt x="4661453" y="3089702"/>
                </a:lnTo>
                <a:close/>
                <a:moveTo>
                  <a:pt x="4685433" y="3061728"/>
                </a:moveTo>
                <a:lnTo>
                  <a:pt x="4686484" y="3065363"/>
                </a:lnTo>
                <a:lnTo>
                  <a:pt x="4686464" y="3065374"/>
                </a:lnTo>
                <a:lnTo>
                  <a:pt x="4688154" y="3065165"/>
                </a:lnTo>
                <a:close/>
                <a:moveTo>
                  <a:pt x="295777" y="3029472"/>
                </a:moveTo>
                <a:lnTo>
                  <a:pt x="295246" y="3030426"/>
                </a:lnTo>
                <a:lnTo>
                  <a:pt x="295941" y="3030917"/>
                </a:lnTo>
                <a:close/>
                <a:moveTo>
                  <a:pt x="569597" y="2973765"/>
                </a:moveTo>
                <a:lnTo>
                  <a:pt x="564147" y="2975478"/>
                </a:lnTo>
                <a:lnTo>
                  <a:pt x="568884" y="2975942"/>
                </a:lnTo>
                <a:lnTo>
                  <a:pt x="568631" y="2975690"/>
                </a:lnTo>
                <a:close/>
                <a:moveTo>
                  <a:pt x="2565232" y="2949857"/>
                </a:moveTo>
                <a:lnTo>
                  <a:pt x="2564074" y="2953182"/>
                </a:lnTo>
                <a:lnTo>
                  <a:pt x="2565006" y="2952135"/>
                </a:lnTo>
                <a:lnTo>
                  <a:pt x="2568035" y="2952321"/>
                </a:lnTo>
                <a:close/>
                <a:moveTo>
                  <a:pt x="4281073" y="2937791"/>
                </a:moveTo>
                <a:lnTo>
                  <a:pt x="4281046" y="2937883"/>
                </a:lnTo>
                <a:lnTo>
                  <a:pt x="4281716" y="2938192"/>
                </a:lnTo>
                <a:close/>
                <a:moveTo>
                  <a:pt x="798472" y="2937086"/>
                </a:moveTo>
                <a:lnTo>
                  <a:pt x="798454" y="2937176"/>
                </a:lnTo>
                <a:lnTo>
                  <a:pt x="798486" y="2937153"/>
                </a:lnTo>
                <a:close/>
                <a:moveTo>
                  <a:pt x="4916948" y="2932597"/>
                </a:moveTo>
                <a:lnTo>
                  <a:pt x="4916102" y="2932757"/>
                </a:lnTo>
                <a:lnTo>
                  <a:pt x="4916475" y="2933248"/>
                </a:lnTo>
                <a:close/>
                <a:moveTo>
                  <a:pt x="802560" y="2917761"/>
                </a:moveTo>
                <a:lnTo>
                  <a:pt x="802339" y="2917859"/>
                </a:lnTo>
                <a:lnTo>
                  <a:pt x="802286" y="2918119"/>
                </a:lnTo>
                <a:close/>
                <a:moveTo>
                  <a:pt x="1442098" y="2889062"/>
                </a:moveTo>
                <a:lnTo>
                  <a:pt x="1440921" y="2890612"/>
                </a:lnTo>
                <a:lnTo>
                  <a:pt x="1439654" y="2891178"/>
                </a:lnTo>
                <a:lnTo>
                  <a:pt x="1441334" y="2891441"/>
                </a:lnTo>
                <a:lnTo>
                  <a:pt x="1441462" y="2893871"/>
                </a:lnTo>
                <a:lnTo>
                  <a:pt x="1442178" y="2891511"/>
                </a:lnTo>
                <a:close/>
                <a:moveTo>
                  <a:pt x="872967" y="2875639"/>
                </a:moveTo>
                <a:lnTo>
                  <a:pt x="876002" y="2879664"/>
                </a:lnTo>
                <a:lnTo>
                  <a:pt x="881600" y="2879315"/>
                </a:lnTo>
                <a:close/>
                <a:moveTo>
                  <a:pt x="2530693" y="2836260"/>
                </a:moveTo>
                <a:lnTo>
                  <a:pt x="2530440" y="2837766"/>
                </a:lnTo>
                <a:lnTo>
                  <a:pt x="2531573" y="2836260"/>
                </a:lnTo>
                <a:close/>
                <a:moveTo>
                  <a:pt x="2531094" y="2835058"/>
                </a:moveTo>
                <a:lnTo>
                  <a:pt x="2530843" y="2835372"/>
                </a:lnTo>
                <a:lnTo>
                  <a:pt x="2530727" y="2836066"/>
                </a:lnTo>
                <a:close/>
                <a:moveTo>
                  <a:pt x="74618" y="2831295"/>
                </a:moveTo>
                <a:lnTo>
                  <a:pt x="74330" y="2831595"/>
                </a:lnTo>
                <a:lnTo>
                  <a:pt x="74803" y="2831888"/>
                </a:lnTo>
                <a:close/>
                <a:moveTo>
                  <a:pt x="36011" y="2814103"/>
                </a:moveTo>
                <a:lnTo>
                  <a:pt x="35971" y="2814204"/>
                </a:lnTo>
                <a:lnTo>
                  <a:pt x="35768" y="2814109"/>
                </a:lnTo>
                <a:lnTo>
                  <a:pt x="35866" y="2814962"/>
                </a:lnTo>
                <a:lnTo>
                  <a:pt x="35973" y="2814632"/>
                </a:lnTo>
                <a:close/>
                <a:moveTo>
                  <a:pt x="4660154" y="2790485"/>
                </a:moveTo>
                <a:lnTo>
                  <a:pt x="4658013" y="2792234"/>
                </a:lnTo>
                <a:lnTo>
                  <a:pt x="4660088" y="2792311"/>
                </a:lnTo>
                <a:close/>
                <a:moveTo>
                  <a:pt x="678458" y="2788717"/>
                </a:moveTo>
                <a:lnTo>
                  <a:pt x="675634" y="2789123"/>
                </a:lnTo>
                <a:lnTo>
                  <a:pt x="678748" y="2788815"/>
                </a:lnTo>
                <a:close/>
                <a:moveTo>
                  <a:pt x="4511477" y="2763798"/>
                </a:moveTo>
                <a:lnTo>
                  <a:pt x="4511332" y="2763813"/>
                </a:lnTo>
                <a:lnTo>
                  <a:pt x="4511504" y="2763846"/>
                </a:lnTo>
                <a:close/>
                <a:moveTo>
                  <a:pt x="4793057" y="2721478"/>
                </a:moveTo>
                <a:lnTo>
                  <a:pt x="4792855" y="2721515"/>
                </a:lnTo>
                <a:lnTo>
                  <a:pt x="4793063" y="2721506"/>
                </a:lnTo>
                <a:close/>
                <a:moveTo>
                  <a:pt x="1388768" y="2719844"/>
                </a:moveTo>
                <a:lnTo>
                  <a:pt x="1389860" y="2720646"/>
                </a:lnTo>
                <a:lnTo>
                  <a:pt x="1389722" y="2726736"/>
                </a:lnTo>
                <a:lnTo>
                  <a:pt x="1391105" y="2721561"/>
                </a:lnTo>
                <a:lnTo>
                  <a:pt x="1394392" y="2721356"/>
                </a:lnTo>
                <a:lnTo>
                  <a:pt x="1390632" y="2720110"/>
                </a:lnTo>
                <a:close/>
                <a:moveTo>
                  <a:pt x="3346664" y="2717770"/>
                </a:moveTo>
                <a:lnTo>
                  <a:pt x="3346210" y="2718143"/>
                </a:lnTo>
                <a:lnTo>
                  <a:pt x="3346196" y="2718588"/>
                </a:lnTo>
                <a:close/>
                <a:moveTo>
                  <a:pt x="4646436" y="2716887"/>
                </a:moveTo>
                <a:lnTo>
                  <a:pt x="4646679" y="2716960"/>
                </a:lnTo>
                <a:lnTo>
                  <a:pt x="4646626" y="2716887"/>
                </a:lnTo>
                <a:close/>
                <a:moveTo>
                  <a:pt x="3919640" y="2681973"/>
                </a:moveTo>
                <a:lnTo>
                  <a:pt x="3925323" y="2687262"/>
                </a:lnTo>
                <a:lnTo>
                  <a:pt x="3927666" y="2683735"/>
                </a:lnTo>
                <a:close/>
                <a:moveTo>
                  <a:pt x="5213961" y="2670826"/>
                </a:moveTo>
                <a:cubicBezTo>
                  <a:pt x="5219860" y="2670296"/>
                  <a:pt x="5227367" y="2676656"/>
                  <a:pt x="5235946" y="2687258"/>
                </a:cubicBezTo>
                <a:cubicBezTo>
                  <a:pt x="5235946" y="2687258"/>
                  <a:pt x="5235946" y="2687258"/>
                  <a:pt x="5240235" y="2687258"/>
                </a:cubicBezTo>
                <a:cubicBezTo>
                  <a:pt x="5308869" y="2683018"/>
                  <a:pt x="5265973" y="2738149"/>
                  <a:pt x="5278842" y="2759354"/>
                </a:cubicBezTo>
                <a:cubicBezTo>
                  <a:pt x="5278842" y="2767836"/>
                  <a:pt x="5274553" y="2780558"/>
                  <a:pt x="5261683" y="2780558"/>
                </a:cubicBezTo>
                <a:cubicBezTo>
                  <a:pt x="5244525" y="2780558"/>
                  <a:pt x="5227367" y="2772076"/>
                  <a:pt x="5223076" y="2755113"/>
                </a:cubicBezTo>
                <a:cubicBezTo>
                  <a:pt x="5218787" y="2716945"/>
                  <a:pt x="5214498" y="2704222"/>
                  <a:pt x="5180181" y="2738149"/>
                </a:cubicBezTo>
                <a:cubicBezTo>
                  <a:pt x="5163022" y="2755113"/>
                  <a:pt x="5158733" y="2733909"/>
                  <a:pt x="5150153" y="2725427"/>
                </a:cubicBezTo>
                <a:cubicBezTo>
                  <a:pt x="5141574" y="2716945"/>
                  <a:pt x="5128705" y="2704222"/>
                  <a:pt x="5141574" y="2691500"/>
                </a:cubicBezTo>
                <a:cubicBezTo>
                  <a:pt x="5154442" y="2683018"/>
                  <a:pt x="5163022" y="2691500"/>
                  <a:pt x="5171601" y="2699981"/>
                </a:cubicBezTo>
                <a:cubicBezTo>
                  <a:pt x="5188760" y="2721185"/>
                  <a:pt x="5197339" y="2712705"/>
                  <a:pt x="5201628" y="2695740"/>
                </a:cubicBezTo>
                <a:cubicBezTo>
                  <a:pt x="5203773" y="2678778"/>
                  <a:pt x="5208064" y="2671356"/>
                  <a:pt x="5213961" y="2670826"/>
                </a:cubicBezTo>
                <a:close/>
                <a:moveTo>
                  <a:pt x="4498950" y="2669594"/>
                </a:moveTo>
                <a:lnTo>
                  <a:pt x="4497269" y="2670376"/>
                </a:lnTo>
                <a:lnTo>
                  <a:pt x="4500697" y="2670475"/>
                </a:lnTo>
                <a:close/>
                <a:moveTo>
                  <a:pt x="2667303" y="2655822"/>
                </a:moveTo>
                <a:lnTo>
                  <a:pt x="2667018" y="2656222"/>
                </a:lnTo>
                <a:lnTo>
                  <a:pt x="2665322" y="2656872"/>
                </a:lnTo>
                <a:lnTo>
                  <a:pt x="2667140" y="2656899"/>
                </a:lnTo>
                <a:close/>
                <a:moveTo>
                  <a:pt x="4091726" y="2655088"/>
                </a:moveTo>
                <a:lnTo>
                  <a:pt x="4090168" y="2655417"/>
                </a:lnTo>
                <a:lnTo>
                  <a:pt x="4090122" y="2656460"/>
                </a:lnTo>
                <a:close/>
                <a:moveTo>
                  <a:pt x="2468252" y="2654954"/>
                </a:moveTo>
                <a:lnTo>
                  <a:pt x="2467744" y="2655857"/>
                </a:lnTo>
                <a:lnTo>
                  <a:pt x="2468122" y="2655999"/>
                </a:lnTo>
                <a:close/>
                <a:moveTo>
                  <a:pt x="482381" y="2653177"/>
                </a:moveTo>
                <a:lnTo>
                  <a:pt x="452581" y="2654777"/>
                </a:lnTo>
                <a:lnTo>
                  <a:pt x="456388" y="2657137"/>
                </a:lnTo>
                <a:cubicBezTo>
                  <a:pt x="462247" y="2660329"/>
                  <a:pt x="468637" y="2662456"/>
                  <a:pt x="475027" y="2660329"/>
                </a:cubicBezTo>
                <a:cubicBezTo>
                  <a:pt x="479287" y="2659265"/>
                  <a:pt x="481417" y="2657403"/>
                  <a:pt x="482350" y="2655076"/>
                </a:cubicBezTo>
                <a:close/>
                <a:moveTo>
                  <a:pt x="3713174" y="2639607"/>
                </a:moveTo>
                <a:lnTo>
                  <a:pt x="3713111" y="2639691"/>
                </a:lnTo>
                <a:lnTo>
                  <a:pt x="3713265" y="2639672"/>
                </a:lnTo>
                <a:close/>
                <a:moveTo>
                  <a:pt x="4371437" y="2618249"/>
                </a:moveTo>
                <a:lnTo>
                  <a:pt x="4371262" y="2618382"/>
                </a:lnTo>
                <a:lnTo>
                  <a:pt x="4370002" y="2619056"/>
                </a:lnTo>
                <a:lnTo>
                  <a:pt x="4370481" y="2619161"/>
                </a:lnTo>
                <a:lnTo>
                  <a:pt x="4373113" y="2619979"/>
                </a:lnTo>
                <a:close/>
                <a:moveTo>
                  <a:pt x="4421967" y="2613248"/>
                </a:moveTo>
                <a:lnTo>
                  <a:pt x="4419134" y="2613900"/>
                </a:lnTo>
                <a:lnTo>
                  <a:pt x="4421408" y="2614314"/>
                </a:lnTo>
                <a:close/>
                <a:moveTo>
                  <a:pt x="3711969" y="2602505"/>
                </a:moveTo>
                <a:lnTo>
                  <a:pt x="3711630" y="2602922"/>
                </a:lnTo>
                <a:lnTo>
                  <a:pt x="3712909" y="2603568"/>
                </a:lnTo>
                <a:close/>
                <a:moveTo>
                  <a:pt x="3468045" y="2597228"/>
                </a:moveTo>
                <a:lnTo>
                  <a:pt x="3468101" y="2597528"/>
                </a:lnTo>
                <a:cubicBezTo>
                  <a:pt x="3467021" y="2596453"/>
                  <a:pt x="3466210" y="2596990"/>
                  <a:pt x="3465467" y="2598267"/>
                </a:cubicBezTo>
                <a:lnTo>
                  <a:pt x="3464607" y="2600265"/>
                </a:lnTo>
                <a:lnTo>
                  <a:pt x="3469930" y="2598886"/>
                </a:lnTo>
                <a:lnTo>
                  <a:pt x="3468241" y="2597496"/>
                </a:lnTo>
                <a:close/>
                <a:moveTo>
                  <a:pt x="1159538" y="2592682"/>
                </a:moveTo>
                <a:lnTo>
                  <a:pt x="1159148" y="2593743"/>
                </a:lnTo>
                <a:lnTo>
                  <a:pt x="1160094" y="2592838"/>
                </a:lnTo>
                <a:close/>
                <a:moveTo>
                  <a:pt x="1296709" y="2580110"/>
                </a:moveTo>
                <a:lnTo>
                  <a:pt x="1296392" y="2580337"/>
                </a:lnTo>
                <a:lnTo>
                  <a:pt x="1296628" y="2580830"/>
                </a:lnTo>
                <a:close/>
                <a:moveTo>
                  <a:pt x="2620654" y="2578799"/>
                </a:moveTo>
                <a:lnTo>
                  <a:pt x="2620199" y="2579821"/>
                </a:lnTo>
                <a:lnTo>
                  <a:pt x="2621239" y="2581895"/>
                </a:lnTo>
                <a:lnTo>
                  <a:pt x="2621500" y="2580270"/>
                </a:lnTo>
                <a:lnTo>
                  <a:pt x="2621465" y="2580248"/>
                </a:lnTo>
                <a:close/>
                <a:moveTo>
                  <a:pt x="1602226" y="2559245"/>
                </a:moveTo>
                <a:lnTo>
                  <a:pt x="1601783" y="2559306"/>
                </a:lnTo>
                <a:lnTo>
                  <a:pt x="1603817" y="2560019"/>
                </a:lnTo>
                <a:lnTo>
                  <a:pt x="1603937" y="2560259"/>
                </a:lnTo>
                <a:lnTo>
                  <a:pt x="1603961" y="2560121"/>
                </a:lnTo>
                <a:lnTo>
                  <a:pt x="1603817" y="2560019"/>
                </a:lnTo>
                <a:close/>
                <a:moveTo>
                  <a:pt x="4081597" y="2545905"/>
                </a:moveTo>
                <a:lnTo>
                  <a:pt x="4078841" y="2547114"/>
                </a:lnTo>
                <a:lnTo>
                  <a:pt x="4082263" y="2547298"/>
                </a:lnTo>
                <a:close/>
                <a:moveTo>
                  <a:pt x="23491" y="2537997"/>
                </a:moveTo>
                <a:lnTo>
                  <a:pt x="23188" y="2542228"/>
                </a:lnTo>
                <a:lnTo>
                  <a:pt x="24214" y="2538337"/>
                </a:lnTo>
                <a:close/>
                <a:moveTo>
                  <a:pt x="1536668" y="2534736"/>
                </a:moveTo>
                <a:lnTo>
                  <a:pt x="1534661" y="2537743"/>
                </a:lnTo>
                <a:lnTo>
                  <a:pt x="1535786" y="2537687"/>
                </a:lnTo>
                <a:lnTo>
                  <a:pt x="1535916" y="2537739"/>
                </a:lnTo>
                <a:close/>
                <a:moveTo>
                  <a:pt x="1614683" y="2512088"/>
                </a:moveTo>
                <a:lnTo>
                  <a:pt x="1601351" y="2522406"/>
                </a:lnTo>
                <a:lnTo>
                  <a:pt x="1603817" y="2521765"/>
                </a:lnTo>
                <a:cubicBezTo>
                  <a:pt x="1610207" y="2519640"/>
                  <a:pt x="1613403" y="2516983"/>
                  <a:pt x="1614734" y="2513994"/>
                </a:cubicBezTo>
                <a:close/>
                <a:moveTo>
                  <a:pt x="3617035" y="2511347"/>
                </a:moveTo>
                <a:lnTo>
                  <a:pt x="3616628" y="2511675"/>
                </a:lnTo>
                <a:lnTo>
                  <a:pt x="3617020" y="2512186"/>
                </a:lnTo>
                <a:lnTo>
                  <a:pt x="3617035" y="2511888"/>
                </a:lnTo>
                <a:close/>
                <a:moveTo>
                  <a:pt x="3719132" y="2500012"/>
                </a:moveTo>
                <a:lnTo>
                  <a:pt x="3719115" y="2500090"/>
                </a:lnTo>
                <a:lnTo>
                  <a:pt x="3719236" y="2500114"/>
                </a:lnTo>
                <a:close/>
                <a:moveTo>
                  <a:pt x="1365251" y="2499301"/>
                </a:moveTo>
                <a:lnTo>
                  <a:pt x="1364608" y="2499573"/>
                </a:lnTo>
                <a:lnTo>
                  <a:pt x="1364782" y="2500096"/>
                </a:lnTo>
                <a:lnTo>
                  <a:pt x="1365017" y="2499506"/>
                </a:lnTo>
                <a:close/>
                <a:moveTo>
                  <a:pt x="2820453" y="2486648"/>
                </a:moveTo>
                <a:lnTo>
                  <a:pt x="2820360" y="2487273"/>
                </a:lnTo>
                <a:lnTo>
                  <a:pt x="2821186" y="2487004"/>
                </a:lnTo>
                <a:close/>
                <a:moveTo>
                  <a:pt x="4643636" y="2482346"/>
                </a:moveTo>
                <a:lnTo>
                  <a:pt x="4643099" y="2484156"/>
                </a:lnTo>
                <a:lnTo>
                  <a:pt x="4647255" y="2482619"/>
                </a:lnTo>
                <a:close/>
                <a:moveTo>
                  <a:pt x="4725205" y="2478433"/>
                </a:moveTo>
                <a:lnTo>
                  <a:pt x="4726754" y="2479388"/>
                </a:lnTo>
                <a:lnTo>
                  <a:pt x="4727136" y="2478433"/>
                </a:lnTo>
                <a:close/>
                <a:moveTo>
                  <a:pt x="2499698" y="2477744"/>
                </a:moveTo>
                <a:lnTo>
                  <a:pt x="2497953" y="2478217"/>
                </a:lnTo>
                <a:lnTo>
                  <a:pt x="2500606" y="2479740"/>
                </a:lnTo>
                <a:close/>
                <a:moveTo>
                  <a:pt x="677686" y="2467917"/>
                </a:moveTo>
                <a:lnTo>
                  <a:pt x="677927" y="2473250"/>
                </a:lnTo>
                <a:lnTo>
                  <a:pt x="679258" y="2474194"/>
                </a:lnTo>
                <a:close/>
                <a:moveTo>
                  <a:pt x="3913401" y="2467882"/>
                </a:moveTo>
                <a:lnTo>
                  <a:pt x="3913026" y="2468399"/>
                </a:lnTo>
                <a:lnTo>
                  <a:pt x="3914241" y="2468898"/>
                </a:lnTo>
                <a:lnTo>
                  <a:pt x="3914879" y="2469672"/>
                </a:lnTo>
                <a:lnTo>
                  <a:pt x="3914937" y="2469185"/>
                </a:lnTo>
                <a:lnTo>
                  <a:pt x="3914241" y="2468898"/>
                </a:lnTo>
                <a:close/>
                <a:moveTo>
                  <a:pt x="175984" y="2467655"/>
                </a:moveTo>
                <a:lnTo>
                  <a:pt x="175787" y="2471444"/>
                </a:lnTo>
                <a:lnTo>
                  <a:pt x="177155" y="2469946"/>
                </a:lnTo>
                <a:close/>
                <a:moveTo>
                  <a:pt x="2533051" y="2462076"/>
                </a:moveTo>
                <a:lnTo>
                  <a:pt x="2531626" y="2462931"/>
                </a:lnTo>
                <a:lnTo>
                  <a:pt x="2532684" y="2463175"/>
                </a:lnTo>
                <a:close/>
                <a:moveTo>
                  <a:pt x="3928165" y="2460861"/>
                </a:moveTo>
                <a:lnTo>
                  <a:pt x="3927222" y="2462010"/>
                </a:lnTo>
                <a:lnTo>
                  <a:pt x="3927198" y="2462308"/>
                </a:lnTo>
                <a:close/>
                <a:moveTo>
                  <a:pt x="3745178" y="2447724"/>
                </a:moveTo>
                <a:lnTo>
                  <a:pt x="3740014" y="2457444"/>
                </a:lnTo>
                <a:lnTo>
                  <a:pt x="3749765" y="2456550"/>
                </a:lnTo>
                <a:lnTo>
                  <a:pt x="3745429" y="2455015"/>
                </a:lnTo>
                <a:close/>
                <a:moveTo>
                  <a:pt x="5165226" y="2423131"/>
                </a:moveTo>
                <a:lnTo>
                  <a:pt x="5163017" y="2424189"/>
                </a:lnTo>
                <a:lnTo>
                  <a:pt x="5170167" y="2424787"/>
                </a:lnTo>
                <a:close/>
                <a:moveTo>
                  <a:pt x="4384033" y="2396220"/>
                </a:moveTo>
                <a:lnTo>
                  <a:pt x="4383547" y="2396946"/>
                </a:lnTo>
                <a:lnTo>
                  <a:pt x="4383122" y="2396628"/>
                </a:lnTo>
                <a:lnTo>
                  <a:pt x="4383480" y="2397149"/>
                </a:lnTo>
                <a:lnTo>
                  <a:pt x="4381231" y="2400552"/>
                </a:lnTo>
                <a:lnTo>
                  <a:pt x="4384033" y="2397855"/>
                </a:lnTo>
                <a:close/>
                <a:moveTo>
                  <a:pt x="4750229" y="2392869"/>
                </a:moveTo>
                <a:lnTo>
                  <a:pt x="4748747" y="2393615"/>
                </a:lnTo>
                <a:lnTo>
                  <a:pt x="4750146" y="2393615"/>
                </a:lnTo>
                <a:lnTo>
                  <a:pt x="4750472" y="2396337"/>
                </a:lnTo>
                <a:lnTo>
                  <a:pt x="4753552" y="2393950"/>
                </a:lnTo>
                <a:close/>
                <a:moveTo>
                  <a:pt x="258763" y="2391220"/>
                </a:moveTo>
                <a:lnTo>
                  <a:pt x="257063" y="2391511"/>
                </a:lnTo>
                <a:lnTo>
                  <a:pt x="258002" y="2393460"/>
                </a:lnTo>
                <a:close/>
                <a:moveTo>
                  <a:pt x="4209371" y="2366227"/>
                </a:moveTo>
                <a:lnTo>
                  <a:pt x="4209205" y="2367260"/>
                </a:lnTo>
                <a:lnTo>
                  <a:pt x="4209496" y="2367309"/>
                </a:lnTo>
                <a:lnTo>
                  <a:pt x="4209620" y="2367474"/>
                </a:lnTo>
                <a:close/>
                <a:moveTo>
                  <a:pt x="2641665" y="2366121"/>
                </a:moveTo>
                <a:lnTo>
                  <a:pt x="2638676" y="2367502"/>
                </a:lnTo>
                <a:lnTo>
                  <a:pt x="2639803" y="2371268"/>
                </a:lnTo>
                <a:close/>
                <a:moveTo>
                  <a:pt x="3812837" y="2358654"/>
                </a:moveTo>
                <a:lnTo>
                  <a:pt x="3812815" y="2358658"/>
                </a:lnTo>
                <a:lnTo>
                  <a:pt x="3813781" y="2358981"/>
                </a:lnTo>
                <a:lnTo>
                  <a:pt x="3814013" y="2359328"/>
                </a:lnTo>
                <a:lnTo>
                  <a:pt x="3815032" y="2358654"/>
                </a:lnTo>
                <a:close/>
                <a:moveTo>
                  <a:pt x="320214" y="2351795"/>
                </a:moveTo>
                <a:lnTo>
                  <a:pt x="313145" y="2355743"/>
                </a:lnTo>
                <a:lnTo>
                  <a:pt x="317839" y="2354356"/>
                </a:lnTo>
                <a:close/>
                <a:moveTo>
                  <a:pt x="3715536" y="2347427"/>
                </a:moveTo>
                <a:lnTo>
                  <a:pt x="3715923" y="2348553"/>
                </a:lnTo>
                <a:lnTo>
                  <a:pt x="3716045" y="2347700"/>
                </a:lnTo>
                <a:close/>
                <a:moveTo>
                  <a:pt x="2422926" y="2341781"/>
                </a:moveTo>
                <a:lnTo>
                  <a:pt x="2423250" y="2346350"/>
                </a:lnTo>
                <a:lnTo>
                  <a:pt x="2424324" y="2346860"/>
                </a:lnTo>
                <a:close/>
                <a:moveTo>
                  <a:pt x="4463533" y="2340719"/>
                </a:moveTo>
                <a:lnTo>
                  <a:pt x="4452479" y="2350366"/>
                </a:lnTo>
                <a:lnTo>
                  <a:pt x="4460505" y="2359669"/>
                </a:lnTo>
                <a:close/>
                <a:moveTo>
                  <a:pt x="844431" y="2334688"/>
                </a:moveTo>
                <a:lnTo>
                  <a:pt x="843945" y="2335136"/>
                </a:lnTo>
                <a:lnTo>
                  <a:pt x="853024" y="2350191"/>
                </a:lnTo>
                <a:lnTo>
                  <a:pt x="853920" y="2349995"/>
                </a:lnTo>
                <a:close/>
                <a:moveTo>
                  <a:pt x="1665092" y="2333207"/>
                </a:moveTo>
                <a:lnTo>
                  <a:pt x="1662355" y="2336494"/>
                </a:lnTo>
                <a:lnTo>
                  <a:pt x="1667718" y="2338992"/>
                </a:lnTo>
                <a:close/>
                <a:moveTo>
                  <a:pt x="3842644" y="2325472"/>
                </a:moveTo>
                <a:lnTo>
                  <a:pt x="3842099" y="2328363"/>
                </a:lnTo>
                <a:lnTo>
                  <a:pt x="3843055" y="2327097"/>
                </a:lnTo>
                <a:close/>
                <a:moveTo>
                  <a:pt x="4850013" y="2312015"/>
                </a:moveTo>
                <a:lnTo>
                  <a:pt x="4848852" y="2312989"/>
                </a:lnTo>
                <a:lnTo>
                  <a:pt x="4848575" y="2312857"/>
                </a:lnTo>
                <a:lnTo>
                  <a:pt x="4851552" y="2314630"/>
                </a:lnTo>
                <a:close/>
                <a:moveTo>
                  <a:pt x="2730212" y="2311425"/>
                </a:moveTo>
                <a:lnTo>
                  <a:pt x="2731293" y="2312667"/>
                </a:lnTo>
                <a:lnTo>
                  <a:pt x="2731235" y="2312768"/>
                </a:lnTo>
                <a:lnTo>
                  <a:pt x="2731585" y="2312666"/>
                </a:lnTo>
                <a:lnTo>
                  <a:pt x="2731981" y="2311777"/>
                </a:lnTo>
                <a:close/>
                <a:moveTo>
                  <a:pt x="717369" y="2288165"/>
                </a:moveTo>
                <a:lnTo>
                  <a:pt x="715307" y="2288599"/>
                </a:lnTo>
                <a:lnTo>
                  <a:pt x="716730" y="2292003"/>
                </a:lnTo>
                <a:lnTo>
                  <a:pt x="716420" y="2293299"/>
                </a:lnTo>
                <a:lnTo>
                  <a:pt x="717502" y="2292273"/>
                </a:lnTo>
                <a:close/>
                <a:moveTo>
                  <a:pt x="2671851" y="2287153"/>
                </a:moveTo>
                <a:lnTo>
                  <a:pt x="2670157" y="2291254"/>
                </a:lnTo>
                <a:lnTo>
                  <a:pt x="2672568" y="2292020"/>
                </a:lnTo>
                <a:close/>
                <a:moveTo>
                  <a:pt x="4678450" y="2278917"/>
                </a:moveTo>
                <a:lnTo>
                  <a:pt x="4677776" y="2279111"/>
                </a:lnTo>
                <a:lnTo>
                  <a:pt x="4678423" y="2279518"/>
                </a:lnTo>
                <a:close/>
                <a:moveTo>
                  <a:pt x="2453202" y="2276547"/>
                </a:moveTo>
                <a:lnTo>
                  <a:pt x="2450926" y="2277982"/>
                </a:lnTo>
                <a:lnTo>
                  <a:pt x="2451559" y="2279483"/>
                </a:lnTo>
                <a:close/>
                <a:moveTo>
                  <a:pt x="2387658" y="2270983"/>
                </a:moveTo>
                <a:lnTo>
                  <a:pt x="2387827" y="2271311"/>
                </a:lnTo>
                <a:lnTo>
                  <a:pt x="2388029" y="2271369"/>
                </a:lnTo>
                <a:close/>
                <a:moveTo>
                  <a:pt x="3795955" y="2251916"/>
                </a:moveTo>
                <a:lnTo>
                  <a:pt x="3796396" y="2253766"/>
                </a:lnTo>
                <a:lnTo>
                  <a:pt x="3796938" y="2255854"/>
                </a:lnTo>
                <a:lnTo>
                  <a:pt x="3801805" y="2253426"/>
                </a:lnTo>
                <a:lnTo>
                  <a:pt x="3796457" y="2252697"/>
                </a:lnTo>
                <a:close/>
                <a:moveTo>
                  <a:pt x="4740091" y="2239882"/>
                </a:moveTo>
                <a:lnTo>
                  <a:pt x="4741632" y="2240943"/>
                </a:lnTo>
                <a:lnTo>
                  <a:pt x="4741632" y="2242086"/>
                </a:lnTo>
                <a:lnTo>
                  <a:pt x="4741762" y="2241722"/>
                </a:lnTo>
                <a:lnTo>
                  <a:pt x="4741762" y="2240710"/>
                </a:lnTo>
                <a:lnTo>
                  <a:pt x="4742199" y="2240506"/>
                </a:lnTo>
                <a:lnTo>
                  <a:pt x="4742310" y="2240197"/>
                </a:lnTo>
                <a:close/>
                <a:moveTo>
                  <a:pt x="5043300" y="2236218"/>
                </a:moveTo>
                <a:lnTo>
                  <a:pt x="5040262" y="2240202"/>
                </a:lnTo>
                <a:lnTo>
                  <a:pt x="5043491" y="2241569"/>
                </a:lnTo>
                <a:close/>
                <a:moveTo>
                  <a:pt x="3743107" y="2225638"/>
                </a:moveTo>
                <a:lnTo>
                  <a:pt x="3745192" y="2228254"/>
                </a:lnTo>
                <a:lnTo>
                  <a:pt x="3746013" y="2226168"/>
                </a:lnTo>
                <a:close/>
                <a:moveTo>
                  <a:pt x="4717774" y="2224064"/>
                </a:moveTo>
                <a:lnTo>
                  <a:pt x="4718151" y="2224775"/>
                </a:lnTo>
                <a:lnTo>
                  <a:pt x="4722705" y="2227910"/>
                </a:lnTo>
                <a:close/>
                <a:moveTo>
                  <a:pt x="3512178" y="2212914"/>
                </a:moveTo>
                <a:lnTo>
                  <a:pt x="3509049" y="2215457"/>
                </a:lnTo>
                <a:lnTo>
                  <a:pt x="3508348" y="2217550"/>
                </a:lnTo>
                <a:close/>
                <a:moveTo>
                  <a:pt x="1640394" y="2202429"/>
                </a:moveTo>
                <a:lnTo>
                  <a:pt x="1633896" y="2204677"/>
                </a:lnTo>
                <a:lnTo>
                  <a:pt x="1626319" y="2205242"/>
                </a:lnTo>
                <a:lnTo>
                  <a:pt x="1633638" y="2211475"/>
                </a:lnTo>
                <a:cubicBezTo>
                  <a:pt x="1637898" y="2209351"/>
                  <a:pt x="1639761" y="2206428"/>
                  <a:pt x="1640427" y="2203240"/>
                </a:cubicBezTo>
                <a:close/>
                <a:moveTo>
                  <a:pt x="3261519" y="2148153"/>
                </a:moveTo>
                <a:lnTo>
                  <a:pt x="3257857" y="2150178"/>
                </a:lnTo>
                <a:lnTo>
                  <a:pt x="3259945" y="2151293"/>
                </a:lnTo>
                <a:close/>
                <a:moveTo>
                  <a:pt x="652034" y="2122935"/>
                </a:moveTo>
                <a:lnTo>
                  <a:pt x="657982" y="2125763"/>
                </a:lnTo>
                <a:lnTo>
                  <a:pt x="659995" y="2125349"/>
                </a:lnTo>
                <a:close/>
                <a:moveTo>
                  <a:pt x="3399829" y="2113256"/>
                </a:moveTo>
                <a:lnTo>
                  <a:pt x="3401540" y="2116675"/>
                </a:lnTo>
                <a:lnTo>
                  <a:pt x="3400766" y="2113582"/>
                </a:lnTo>
                <a:lnTo>
                  <a:pt x="3401018" y="2113256"/>
                </a:lnTo>
                <a:close/>
                <a:moveTo>
                  <a:pt x="4840157" y="2018954"/>
                </a:moveTo>
                <a:lnTo>
                  <a:pt x="4837929" y="2019362"/>
                </a:lnTo>
                <a:lnTo>
                  <a:pt x="4839823" y="2019625"/>
                </a:lnTo>
                <a:lnTo>
                  <a:pt x="4842591" y="2021414"/>
                </a:lnTo>
                <a:lnTo>
                  <a:pt x="4844017" y="2019905"/>
                </a:lnTo>
                <a:close/>
                <a:moveTo>
                  <a:pt x="1977719" y="1999059"/>
                </a:moveTo>
                <a:lnTo>
                  <a:pt x="1975496" y="2000280"/>
                </a:lnTo>
                <a:lnTo>
                  <a:pt x="1980290" y="2000895"/>
                </a:lnTo>
                <a:close/>
                <a:moveTo>
                  <a:pt x="239904" y="1958969"/>
                </a:moveTo>
                <a:cubicBezTo>
                  <a:pt x="237774" y="1957906"/>
                  <a:pt x="236442" y="1958703"/>
                  <a:pt x="235442" y="1960561"/>
                </a:cubicBezTo>
                <a:lnTo>
                  <a:pt x="233743" y="1966057"/>
                </a:lnTo>
                <a:lnTo>
                  <a:pt x="243127" y="1959450"/>
                </a:lnTo>
                <a:close/>
                <a:moveTo>
                  <a:pt x="4305686" y="1912207"/>
                </a:moveTo>
                <a:lnTo>
                  <a:pt x="4304463" y="1915657"/>
                </a:lnTo>
                <a:lnTo>
                  <a:pt x="4311337" y="1912520"/>
                </a:lnTo>
                <a:close/>
                <a:moveTo>
                  <a:pt x="3525944" y="1821440"/>
                </a:moveTo>
                <a:lnTo>
                  <a:pt x="3523470" y="1823086"/>
                </a:lnTo>
                <a:lnTo>
                  <a:pt x="3524658" y="1823813"/>
                </a:lnTo>
                <a:close/>
                <a:moveTo>
                  <a:pt x="4506190" y="1788460"/>
                </a:moveTo>
                <a:lnTo>
                  <a:pt x="4506905" y="1789848"/>
                </a:lnTo>
                <a:lnTo>
                  <a:pt x="4507316" y="1789654"/>
                </a:lnTo>
                <a:lnTo>
                  <a:pt x="4508491" y="1790086"/>
                </a:lnTo>
                <a:lnTo>
                  <a:pt x="4507886" y="1789442"/>
                </a:lnTo>
                <a:close/>
                <a:moveTo>
                  <a:pt x="3971039" y="1785414"/>
                </a:moveTo>
                <a:lnTo>
                  <a:pt x="3971015" y="1785427"/>
                </a:lnTo>
                <a:lnTo>
                  <a:pt x="3971045" y="1785427"/>
                </a:lnTo>
                <a:close/>
                <a:moveTo>
                  <a:pt x="4044308" y="1776314"/>
                </a:moveTo>
                <a:lnTo>
                  <a:pt x="4042858" y="1776792"/>
                </a:lnTo>
                <a:lnTo>
                  <a:pt x="4043110" y="1776932"/>
                </a:lnTo>
                <a:lnTo>
                  <a:pt x="4044953" y="1780055"/>
                </a:lnTo>
                <a:close/>
                <a:moveTo>
                  <a:pt x="3153732" y="1773023"/>
                </a:moveTo>
                <a:lnTo>
                  <a:pt x="3153384" y="1773324"/>
                </a:lnTo>
                <a:lnTo>
                  <a:pt x="3154411" y="1774203"/>
                </a:lnTo>
                <a:close/>
                <a:moveTo>
                  <a:pt x="4217644" y="1747969"/>
                </a:moveTo>
                <a:lnTo>
                  <a:pt x="4225765" y="1751021"/>
                </a:lnTo>
                <a:lnTo>
                  <a:pt x="4225099" y="1749249"/>
                </a:lnTo>
                <a:close/>
                <a:moveTo>
                  <a:pt x="2054513" y="1746845"/>
                </a:moveTo>
                <a:lnTo>
                  <a:pt x="2054268" y="1747285"/>
                </a:lnTo>
                <a:lnTo>
                  <a:pt x="2054648" y="1747035"/>
                </a:lnTo>
                <a:close/>
                <a:moveTo>
                  <a:pt x="4136043" y="1743033"/>
                </a:moveTo>
                <a:lnTo>
                  <a:pt x="4135609" y="1743069"/>
                </a:lnTo>
                <a:lnTo>
                  <a:pt x="4136088" y="1743272"/>
                </a:lnTo>
                <a:close/>
                <a:moveTo>
                  <a:pt x="4162621" y="1714491"/>
                </a:moveTo>
                <a:lnTo>
                  <a:pt x="4160694" y="1715934"/>
                </a:lnTo>
                <a:lnTo>
                  <a:pt x="4161814" y="1717560"/>
                </a:lnTo>
                <a:close/>
                <a:moveTo>
                  <a:pt x="4233139" y="1682114"/>
                </a:moveTo>
                <a:lnTo>
                  <a:pt x="4233775" y="1683411"/>
                </a:lnTo>
                <a:lnTo>
                  <a:pt x="4234526" y="1683375"/>
                </a:lnTo>
                <a:close/>
                <a:moveTo>
                  <a:pt x="4490605" y="1641144"/>
                </a:moveTo>
                <a:lnTo>
                  <a:pt x="4490777" y="1641335"/>
                </a:lnTo>
                <a:lnTo>
                  <a:pt x="4490902" y="1641234"/>
                </a:lnTo>
                <a:close/>
                <a:moveTo>
                  <a:pt x="4225030" y="1626468"/>
                </a:moveTo>
                <a:lnTo>
                  <a:pt x="4224790" y="1627886"/>
                </a:lnTo>
                <a:lnTo>
                  <a:pt x="4225341" y="1626780"/>
                </a:lnTo>
                <a:close/>
                <a:moveTo>
                  <a:pt x="4381060" y="1619413"/>
                </a:moveTo>
                <a:lnTo>
                  <a:pt x="4380941" y="1619505"/>
                </a:lnTo>
                <a:lnTo>
                  <a:pt x="4381582" y="1619505"/>
                </a:lnTo>
                <a:close/>
                <a:moveTo>
                  <a:pt x="3869563" y="1612560"/>
                </a:moveTo>
                <a:lnTo>
                  <a:pt x="3868854" y="1615141"/>
                </a:lnTo>
                <a:lnTo>
                  <a:pt x="3871055" y="1614042"/>
                </a:lnTo>
                <a:close/>
                <a:moveTo>
                  <a:pt x="4765669" y="1564804"/>
                </a:moveTo>
                <a:lnTo>
                  <a:pt x="4766519" y="1565079"/>
                </a:lnTo>
                <a:lnTo>
                  <a:pt x="4766474" y="1564834"/>
                </a:lnTo>
                <a:close/>
                <a:moveTo>
                  <a:pt x="3838965" y="1564385"/>
                </a:moveTo>
                <a:lnTo>
                  <a:pt x="3837580" y="1564437"/>
                </a:lnTo>
                <a:lnTo>
                  <a:pt x="3838319" y="1565062"/>
                </a:lnTo>
                <a:lnTo>
                  <a:pt x="3838723" y="1566450"/>
                </a:lnTo>
                <a:close/>
                <a:moveTo>
                  <a:pt x="4384103" y="1515455"/>
                </a:moveTo>
                <a:lnTo>
                  <a:pt x="4383196" y="1516584"/>
                </a:lnTo>
                <a:lnTo>
                  <a:pt x="4384426" y="1517002"/>
                </a:lnTo>
                <a:close/>
                <a:moveTo>
                  <a:pt x="4239199" y="1347997"/>
                </a:moveTo>
                <a:lnTo>
                  <a:pt x="4239161" y="1348016"/>
                </a:lnTo>
                <a:lnTo>
                  <a:pt x="4239199" y="1348082"/>
                </a:lnTo>
                <a:close/>
                <a:moveTo>
                  <a:pt x="1739959" y="1300495"/>
                </a:moveTo>
                <a:lnTo>
                  <a:pt x="1734856" y="1302960"/>
                </a:lnTo>
                <a:lnTo>
                  <a:pt x="1748831" y="1306394"/>
                </a:lnTo>
                <a:lnTo>
                  <a:pt x="1748137" y="1305075"/>
                </a:lnTo>
                <a:cubicBezTo>
                  <a:pt x="1744945" y="1301889"/>
                  <a:pt x="1742286" y="1300562"/>
                  <a:pt x="1739959" y="1300495"/>
                </a:cubicBezTo>
                <a:close/>
                <a:moveTo>
                  <a:pt x="3797157" y="1223423"/>
                </a:moveTo>
                <a:lnTo>
                  <a:pt x="3793865" y="1224153"/>
                </a:lnTo>
                <a:lnTo>
                  <a:pt x="3798319" y="1224196"/>
                </a:lnTo>
                <a:close/>
                <a:moveTo>
                  <a:pt x="3731621" y="1220008"/>
                </a:moveTo>
                <a:lnTo>
                  <a:pt x="3732232" y="1220378"/>
                </a:lnTo>
                <a:lnTo>
                  <a:pt x="3733278" y="1220448"/>
                </a:lnTo>
                <a:lnTo>
                  <a:pt x="3732707" y="1220236"/>
                </a:lnTo>
                <a:lnTo>
                  <a:pt x="3732778" y="1220042"/>
                </a:lnTo>
                <a:close/>
                <a:moveTo>
                  <a:pt x="1782179" y="1113924"/>
                </a:moveTo>
                <a:lnTo>
                  <a:pt x="1777159" y="1114907"/>
                </a:lnTo>
                <a:lnTo>
                  <a:pt x="1778399" y="1118059"/>
                </a:lnTo>
                <a:close/>
                <a:moveTo>
                  <a:pt x="3726061" y="1078141"/>
                </a:moveTo>
                <a:lnTo>
                  <a:pt x="3727277" y="1079760"/>
                </a:lnTo>
                <a:lnTo>
                  <a:pt x="3727856" y="1079566"/>
                </a:lnTo>
                <a:close/>
                <a:moveTo>
                  <a:pt x="4505470" y="1073740"/>
                </a:moveTo>
                <a:lnTo>
                  <a:pt x="4495354" y="1078818"/>
                </a:lnTo>
                <a:lnTo>
                  <a:pt x="4512730" y="1077338"/>
                </a:lnTo>
                <a:close/>
                <a:moveTo>
                  <a:pt x="1524691" y="1062061"/>
                </a:moveTo>
                <a:lnTo>
                  <a:pt x="1526106" y="1062640"/>
                </a:lnTo>
                <a:lnTo>
                  <a:pt x="1526086" y="1062251"/>
                </a:lnTo>
                <a:close/>
                <a:moveTo>
                  <a:pt x="1501578" y="1032593"/>
                </a:moveTo>
                <a:lnTo>
                  <a:pt x="1501000" y="1032978"/>
                </a:lnTo>
                <a:lnTo>
                  <a:pt x="1501334" y="1033216"/>
                </a:lnTo>
                <a:lnTo>
                  <a:pt x="1501481" y="1033867"/>
                </a:lnTo>
                <a:lnTo>
                  <a:pt x="1501556" y="1032645"/>
                </a:lnTo>
                <a:close/>
                <a:moveTo>
                  <a:pt x="3382758" y="980723"/>
                </a:moveTo>
                <a:lnTo>
                  <a:pt x="3381267" y="981434"/>
                </a:lnTo>
                <a:lnTo>
                  <a:pt x="3384215" y="982347"/>
                </a:lnTo>
                <a:close/>
                <a:moveTo>
                  <a:pt x="4650014" y="977098"/>
                </a:moveTo>
                <a:lnTo>
                  <a:pt x="4650238" y="978735"/>
                </a:lnTo>
                <a:lnTo>
                  <a:pt x="4651387" y="977550"/>
                </a:lnTo>
                <a:close/>
                <a:moveTo>
                  <a:pt x="3378417" y="961063"/>
                </a:moveTo>
                <a:lnTo>
                  <a:pt x="3379029" y="963198"/>
                </a:lnTo>
                <a:lnTo>
                  <a:pt x="3381743" y="963536"/>
                </a:lnTo>
                <a:close/>
                <a:moveTo>
                  <a:pt x="939162" y="951469"/>
                </a:moveTo>
                <a:lnTo>
                  <a:pt x="939273" y="952363"/>
                </a:lnTo>
                <a:lnTo>
                  <a:pt x="939476" y="951907"/>
                </a:lnTo>
                <a:close/>
                <a:moveTo>
                  <a:pt x="1326971" y="934911"/>
                </a:moveTo>
                <a:lnTo>
                  <a:pt x="1326725" y="935361"/>
                </a:lnTo>
                <a:lnTo>
                  <a:pt x="1327212" y="935361"/>
                </a:lnTo>
                <a:close/>
                <a:moveTo>
                  <a:pt x="4026728" y="905842"/>
                </a:moveTo>
                <a:lnTo>
                  <a:pt x="4021724" y="907332"/>
                </a:lnTo>
                <a:lnTo>
                  <a:pt x="4022638" y="914625"/>
                </a:lnTo>
                <a:close/>
                <a:moveTo>
                  <a:pt x="3958549" y="901593"/>
                </a:moveTo>
                <a:lnTo>
                  <a:pt x="3958511" y="901989"/>
                </a:lnTo>
                <a:lnTo>
                  <a:pt x="3959052" y="901989"/>
                </a:lnTo>
                <a:close/>
                <a:moveTo>
                  <a:pt x="4482062" y="893858"/>
                </a:moveTo>
                <a:lnTo>
                  <a:pt x="4481504" y="894287"/>
                </a:lnTo>
                <a:lnTo>
                  <a:pt x="4484618" y="894820"/>
                </a:lnTo>
                <a:close/>
                <a:moveTo>
                  <a:pt x="3822192" y="884599"/>
                </a:moveTo>
                <a:lnTo>
                  <a:pt x="3822220" y="886763"/>
                </a:lnTo>
                <a:lnTo>
                  <a:pt x="3823937" y="885933"/>
                </a:lnTo>
                <a:close/>
                <a:moveTo>
                  <a:pt x="4264002" y="879362"/>
                </a:moveTo>
                <a:lnTo>
                  <a:pt x="4264097" y="889504"/>
                </a:lnTo>
                <a:lnTo>
                  <a:pt x="4268236" y="888054"/>
                </a:lnTo>
                <a:lnTo>
                  <a:pt x="4268432" y="888120"/>
                </a:lnTo>
                <a:close/>
                <a:moveTo>
                  <a:pt x="1493040" y="866921"/>
                </a:moveTo>
                <a:lnTo>
                  <a:pt x="1492355" y="867439"/>
                </a:lnTo>
                <a:lnTo>
                  <a:pt x="1493277" y="868360"/>
                </a:lnTo>
                <a:close/>
                <a:moveTo>
                  <a:pt x="4505511" y="865971"/>
                </a:moveTo>
                <a:lnTo>
                  <a:pt x="4503981" y="871336"/>
                </a:lnTo>
                <a:lnTo>
                  <a:pt x="4510965" y="870676"/>
                </a:lnTo>
                <a:close/>
                <a:moveTo>
                  <a:pt x="4167964" y="857755"/>
                </a:moveTo>
                <a:lnTo>
                  <a:pt x="4167381" y="857771"/>
                </a:lnTo>
                <a:lnTo>
                  <a:pt x="4167377" y="857930"/>
                </a:lnTo>
                <a:close/>
                <a:moveTo>
                  <a:pt x="4353403" y="850815"/>
                </a:moveTo>
                <a:lnTo>
                  <a:pt x="4353495" y="851046"/>
                </a:lnTo>
                <a:lnTo>
                  <a:pt x="4354413" y="851001"/>
                </a:lnTo>
                <a:close/>
                <a:moveTo>
                  <a:pt x="3574646" y="721084"/>
                </a:moveTo>
                <a:lnTo>
                  <a:pt x="3574451" y="723226"/>
                </a:lnTo>
                <a:lnTo>
                  <a:pt x="3575043" y="723154"/>
                </a:lnTo>
                <a:lnTo>
                  <a:pt x="3577349" y="724303"/>
                </a:lnTo>
                <a:lnTo>
                  <a:pt x="3574819" y="721774"/>
                </a:lnTo>
                <a:close/>
                <a:moveTo>
                  <a:pt x="4533165" y="670296"/>
                </a:moveTo>
                <a:lnTo>
                  <a:pt x="4532445" y="671044"/>
                </a:lnTo>
                <a:lnTo>
                  <a:pt x="4533423" y="671328"/>
                </a:lnTo>
                <a:close/>
                <a:moveTo>
                  <a:pt x="3841240" y="625945"/>
                </a:moveTo>
                <a:lnTo>
                  <a:pt x="3842989" y="628822"/>
                </a:lnTo>
                <a:lnTo>
                  <a:pt x="3842989" y="629294"/>
                </a:lnTo>
                <a:lnTo>
                  <a:pt x="3843164" y="629294"/>
                </a:lnTo>
                <a:lnTo>
                  <a:pt x="3844656" y="627311"/>
                </a:lnTo>
                <a:close/>
                <a:moveTo>
                  <a:pt x="3287441" y="297676"/>
                </a:moveTo>
                <a:lnTo>
                  <a:pt x="3286810" y="297886"/>
                </a:lnTo>
                <a:lnTo>
                  <a:pt x="3287180" y="297951"/>
                </a:lnTo>
                <a:close/>
                <a:moveTo>
                  <a:pt x="3235091" y="292834"/>
                </a:moveTo>
                <a:lnTo>
                  <a:pt x="3234810" y="292904"/>
                </a:lnTo>
                <a:lnTo>
                  <a:pt x="3234934" y="293459"/>
                </a:lnTo>
                <a:lnTo>
                  <a:pt x="3234934" y="303248"/>
                </a:lnTo>
                <a:lnTo>
                  <a:pt x="3235091" y="303379"/>
                </a:lnTo>
                <a:close/>
                <a:moveTo>
                  <a:pt x="4414191" y="259889"/>
                </a:moveTo>
                <a:lnTo>
                  <a:pt x="4413920" y="260691"/>
                </a:lnTo>
                <a:lnTo>
                  <a:pt x="4414191" y="260521"/>
                </a:lnTo>
                <a:close/>
                <a:moveTo>
                  <a:pt x="3023398" y="215747"/>
                </a:moveTo>
                <a:lnTo>
                  <a:pt x="3022120" y="216782"/>
                </a:lnTo>
                <a:lnTo>
                  <a:pt x="3023599" y="218757"/>
                </a:lnTo>
                <a:close/>
                <a:moveTo>
                  <a:pt x="4263981" y="186273"/>
                </a:moveTo>
                <a:lnTo>
                  <a:pt x="4264001" y="186399"/>
                </a:lnTo>
                <a:lnTo>
                  <a:pt x="4264198" y="186399"/>
                </a:lnTo>
                <a:close/>
                <a:moveTo>
                  <a:pt x="2729713" y="161650"/>
                </a:moveTo>
                <a:lnTo>
                  <a:pt x="2729238" y="162188"/>
                </a:lnTo>
                <a:lnTo>
                  <a:pt x="2713230" y="165464"/>
                </a:lnTo>
                <a:lnTo>
                  <a:pt x="2731150" y="174558"/>
                </a:lnTo>
                <a:close/>
                <a:moveTo>
                  <a:pt x="3319102" y="147072"/>
                </a:moveTo>
                <a:lnTo>
                  <a:pt x="3318054" y="147464"/>
                </a:lnTo>
                <a:lnTo>
                  <a:pt x="3318622" y="148241"/>
                </a:lnTo>
                <a:lnTo>
                  <a:pt x="3319102" y="147707"/>
                </a:lnTo>
                <a:close/>
                <a:moveTo>
                  <a:pt x="3935997" y="122397"/>
                </a:moveTo>
                <a:lnTo>
                  <a:pt x="3936261" y="122604"/>
                </a:lnTo>
                <a:lnTo>
                  <a:pt x="3937643" y="122617"/>
                </a:lnTo>
                <a:close/>
                <a:moveTo>
                  <a:pt x="2782475" y="84874"/>
                </a:moveTo>
                <a:lnTo>
                  <a:pt x="2779738" y="85774"/>
                </a:lnTo>
                <a:lnTo>
                  <a:pt x="2782325" y="88346"/>
                </a:lnTo>
                <a:lnTo>
                  <a:pt x="2782699" y="85221"/>
                </a:lnTo>
                <a:close/>
                <a:moveTo>
                  <a:pt x="3280845" y="45977"/>
                </a:moveTo>
                <a:lnTo>
                  <a:pt x="3281266" y="46134"/>
                </a:lnTo>
                <a:lnTo>
                  <a:pt x="3281608" y="46036"/>
                </a:lnTo>
                <a:close/>
                <a:moveTo>
                  <a:pt x="2566198" y="9061"/>
                </a:moveTo>
                <a:lnTo>
                  <a:pt x="2565075" y="13316"/>
                </a:lnTo>
                <a:lnTo>
                  <a:pt x="2570419" y="13661"/>
                </a:lnTo>
                <a:close/>
                <a:moveTo>
                  <a:pt x="2430465" y="52"/>
                </a:moveTo>
                <a:cubicBezTo>
                  <a:pt x="2470027" y="-742"/>
                  <a:pt x="2510786" y="8001"/>
                  <a:pt x="2549148" y="4822"/>
                </a:cubicBezTo>
                <a:cubicBezTo>
                  <a:pt x="2557674" y="2701"/>
                  <a:pt x="2565133" y="2701"/>
                  <a:pt x="2572593" y="3231"/>
                </a:cubicBezTo>
                <a:lnTo>
                  <a:pt x="2594057" y="4687"/>
                </a:lnTo>
                <a:lnTo>
                  <a:pt x="2592075" y="4388"/>
                </a:lnTo>
                <a:cubicBezTo>
                  <a:pt x="2629694" y="294"/>
                  <a:pt x="2663135" y="4388"/>
                  <a:pt x="2692395" y="8483"/>
                </a:cubicBezTo>
                <a:lnTo>
                  <a:pt x="2692395" y="12397"/>
                </a:lnTo>
                <a:lnTo>
                  <a:pt x="2694071" y="9061"/>
                </a:lnTo>
                <a:lnTo>
                  <a:pt x="2709755" y="9061"/>
                </a:lnTo>
                <a:lnTo>
                  <a:pt x="2709702" y="8867"/>
                </a:lnTo>
                <a:cubicBezTo>
                  <a:pt x="2756791" y="-3801"/>
                  <a:pt x="2803878" y="4644"/>
                  <a:pt x="2855248" y="8867"/>
                </a:cubicBezTo>
                <a:lnTo>
                  <a:pt x="2854001" y="9200"/>
                </a:lnTo>
                <a:lnTo>
                  <a:pt x="2856045" y="9061"/>
                </a:lnTo>
                <a:lnTo>
                  <a:pt x="2857591" y="10091"/>
                </a:lnTo>
                <a:lnTo>
                  <a:pt x="2856179" y="8483"/>
                </a:lnTo>
                <a:cubicBezTo>
                  <a:pt x="2911330" y="12739"/>
                  <a:pt x="2966480" y="12739"/>
                  <a:pt x="3021632" y="16993"/>
                </a:cubicBezTo>
                <a:cubicBezTo>
                  <a:pt x="3059814" y="19121"/>
                  <a:pt x="3096935" y="21249"/>
                  <a:pt x="3134055" y="24440"/>
                </a:cubicBezTo>
                <a:lnTo>
                  <a:pt x="3246420" y="38262"/>
                </a:lnTo>
                <a:lnTo>
                  <a:pt x="3246764" y="37467"/>
                </a:lnTo>
                <a:cubicBezTo>
                  <a:pt x="3255285" y="33212"/>
                  <a:pt x="3264869" y="32148"/>
                  <a:pt x="3274455" y="33212"/>
                </a:cubicBezTo>
                <a:cubicBezTo>
                  <a:pt x="3284040" y="34276"/>
                  <a:pt x="3293626" y="37467"/>
                  <a:pt x="3302145" y="41722"/>
                </a:cubicBezTo>
                <a:lnTo>
                  <a:pt x="3299622" y="43524"/>
                </a:lnTo>
                <a:lnTo>
                  <a:pt x="3301813" y="43434"/>
                </a:lnTo>
                <a:cubicBezTo>
                  <a:pt x="3314779" y="62518"/>
                  <a:pt x="3332608" y="50591"/>
                  <a:pt x="3348005" y="48801"/>
                </a:cubicBezTo>
                <a:lnTo>
                  <a:pt x="3361765" y="51795"/>
                </a:lnTo>
                <a:lnTo>
                  <a:pt x="3361788" y="50233"/>
                </a:lnTo>
                <a:cubicBezTo>
                  <a:pt x="3370309" y="50233"/>
                  <a:pt x="3374568" y="50233"/>
                  <a:pt x="3378828" y="50233"/>
                </a:cubicBezTo>
                <a:cubicBezTo>
                  <a:pt x="3425691" y="75764"/>
                  <a:pt x="3476812" y="54489"/>
                  <a:pt x="3527934" y="67254"/>
                </a:cubicBezTo>
                <a:cubicBezTo>
                  <a:pt x="3574796" y="80020"/>
                  <a:pt x="3625917" y="84275"/>
                  <a:pt x="3677039" y="88530"/>
                </a:cubicBezTo>
                <a:cubicBezTo>
                  <a:pt x="3681300" y="90658"/>
                  <a:pt x="3685560" y="90658"/>
                  <a:pt x="3689820" y="90126"/>
                </a:cubicBezTo>
                <a:lnTo>
                  <a:pt x="3701860" y="88623"/>
                </a:lnTo>
                <a:lnTo>
                  <a:pt x="3701723" y="88329"/>
                </a:lnTo>
                <a:cubicBezTo>
                  <a:pt x="3752837" y="88329"/>
                  <a:pt x="3803952" y="101104"/>
                  <a:pt x="3855066" y="105363"/>
                </a:cubicBezTo>
                <a:cubicBezTo>
                  <a:pt x="3957294" y="113880"/>
                  <a:pt x="4055264" y="126655"/>
                  <a:pt x="4157492" y="139430"/>
                </a:cubicBezTo>
                <a:cubicBezTo>
                  <a:pt x="4166011" y="143689"/>
                  <a:pt x="4170271" y="147947"/>
                  <a:pt x="4178791" y="152206"/>
                </a:cubicBezTo>
                <a:lnTo>
                  <a:pt x="4186623" y="154816"/>
                </a:lnTo>
                <a:lnTo>
                  <a:pt x="4225609" y="159630"/>
                </a:lnTo>
                <a:cubicBezTo>
                  <a:pt x="4241585" y="160156"/>
                  <a:pt x="4257560" y="160156"/>
                  <a:pt x="4272470" y="162261"/>
                </a:cubicBezTo>
                <a:cubicBezTo>
                  <a:pt x="4349152" y="179094"/>
                  <a:pt x="4425834" y="191719"/>
                  <a:pt x="4498254" y="225386"/>
                </a:cubicBezTo>
                <a:cubicBezTo>
                  <a:pt x="4515294" y="233803"/>
                  <a:pt x="4533400" y="240116"/>
                  <a:pt x="4550974" y="247480"/>
                </a:cubicBezTo>
                <a:lnTo>
                  <a:pt x="4600456" y="275864"/>
                </a:lnTo>
                <a:lnTo>
                  <a:pt x="4601786" y="275864"/>
                </a:lnTo>
                <a:cubicBezTo>
                  <a:pt x="4618923" y="284258"/>
                  <a:pt x="4597502" y="288455"/>
                  <a:pt x="4593217" y="292653"/>
                </a:cubicBezTo>
                <a:lnTo>
                  <a:pt x="4586305" y="292410"/>
                </a:lnTo>
                <a:lnTo>
                  <a:pt x="4591951" y="294085"/>
                </a:lnTo>
                <a:lnTo>
                  <a:pt x="4599677" y="309634"/>
                </a:lnTo>
                <a:lnTo>
                  <a:pt x="4600497" y="310122"/>
                </a:lnTo>
                <a:lnTo>
                  <a:pt x="4600087" y="310461"/>
                </a:lnTo>
                <a:lnTo>
                  <a:pt x="4600496" y="311283"/>
                </a:lnTo>
                <a:lnTo>
                  <a:pt x="4599277" y="311132"/>
                </a:lnTo>
                <a:lnTo>
                  <a:pt x="4566167" y="338541"/>
                </a:lnTo>
                <a:cubicBezTo>
                  <a:pt x="4556132" y="348729"/>
                  <a:pt x="4545569" y="357308"/>
                  <a:pt x="4528667" y="357308"/>
                </a:cubicBezTo>
                <a:cubicBezTo>
                  <a:pt x="4520217" y="361597"/>
                  <a:pt x="4515991" y="374466"/>
                  <a:pt x="4520217" y="383046"/>
                </a:cubicBezTo>
                <a:cubicBezTo>
                  <a:pt x="4520217" y="395915"/>
                  <a:pt x="4532893" y="391624"/>
                  <a:pt x="4537118" y="391624"/>
                </a:cubicBezTo>
                <a:cubicBezTo>
                  <a:pt x="4571977" y="391624"/>
                  <a:pt x="4580691" y="391624"/>
                  <a:pt x="4575740" y="407911"/>
                </a:cubicBezTo>
                <a:lnTo>
                  <a:pt x="4567027" y="429415"/>
                </a:lnTo>
                <a:lnTo>
                  <a:pt x="4567433" y="429630"/>
                </a:lnTo>
                <a:lnTo>
                  <a:pt x="4567475" y="431178"/>
                </a:lnTo>
                <a:lnTo>
                  <a:pt x="4574316" y="446570"/>
                </a:lnTo>
                <a:cubicBezTo>
                  <a:pt x="4573112" y="456941"/>
                  <a:pt x="4562009" y="465427"/>
                  <a:pt x="4557595" y="474722"/>
                </a:cubicBezTo>
                <a:lnTo>
                  <a:pt x="4558007" y="487865"/>
                </a:lnTo>
                <a:lnTo>
                  <a:pt x="4558937" y="488641"/>
                </a:lnTo>
                <a:cubicBezTo>
                  <a:pt x="4563185" y="501286"/>
                  <a:pt x="4567433" y="513931"/>
                  <a:pt x="4571682" y="522362"/>
                </a:cubicBezTo>
                <a:lnTo>
                  <a:pt x="4569361" y="521072"/>
                </a:lnTo>
                <a:lnTo>
                  <a:pt x="4571835" y="523215"/>
                </a:lnTo>
                <a:cubicBezTo>
                  <a:pt x="4571835" y="531746"/>
                  <a:pt x="4566501" y="536011"/>
                  <a:pt x="4560633" y="539744"/>
                </a:cubicBezTo>
                <a:lnTo>
                  <a:pt x="4546413" y="552903"/>
                </a:lnTo>
                <a:lnTo>
                  <a:pt x="4557824" y="573625"/>
                </a:lnTo>
                <a:cubicBezTo>
                  <a:pt x="4564214" y="580008"/>
                  <a:pt x="4571670" y="586392"/>
                  <a:pt x="4575930" y="594901"/>
                </a:cubicBezTo>
                <a:cubicBezTo>
                  <a:pt x="4503508" y="599157"/>
                  <a:pt x="4503508" y="599157"/>
                  <a:pt x="4524808" y="637454"/>
                </a:cubicBezTo>
                <a:lnTo>
                  <a:pt x="4525034" y="637774"/>
                </a:lnTo>
                <a:lnTo>
                  <a:pt x="4524843" y="637012"/>
                </a:lnTo>
                <a:cubicBezTo>
                  <a:pt x="4529133" y="637012"/>
                  <a:pt x="4533423" y="641301"/>
                  <a:pt x="4533423" y="641301"/>
                </a:cubicBezTo>
                <a:cubicBezTo>
                  <a:pt x="4542001" y="654171"/>
                  <a:pt x="4567739" y="658460"/>
                  <a:pt x="4559160" y="675619"/>
                </a:cubicBezTo>
                <a:cubicBezTo>
                  <a:pt x="4554871" y="692776"/>
                  <a:pt x="4533423" y="684198"/>
                  <a:pt x="4516264" y="684198"/>
                </a:cubicBezTo>
                <a:cubicBezTo>
                  <a:pt x="4481946" y="692776"/>
                  <a:pt x="4481946" y="701356"/>
                  <a:pt x="4494816" y="735673"/>
                </a:cubicBezTo>
                <a:lnTo>
                  <a:pt x="4537292" y="807882"/>
                </a:lnTo>
                <a:lnTo>
                  <a:pt x="4548634" y="821729"/>
                </a:lnTo>
                <a:cubicBezTo>
                  <a:pt x="4550226" y="828114"/>
                  <a:pt x="4549164" y="834497"/>
                  <a:pt x="4544920" y="836625"/>
                </a:cubicBezTo>
                <a:cubicBezTo>
                  <a:pt x="4498231" y="849394"/>
                  <a:pt x="4532186" y="874932"/>
                  <a:pt x="4532186" y="896214"/>
                </a:cubicBezTo>
                <a:cubicBezTo>
                  <a:pt x="4532186" y="904727"/>
                  <a:pt x="4540676" y="908983"/>
                  <a:pt x="4544920" y="917496"/>
                </a:cubicBezTo>
                <a:lnTo>
                  <a:pt x="4539007" y="915272"/>
                </a:lnTo>
                <a:lnTo>
                  <a:pt x="4544978" y="918970"/>
                </a:lnTo>
                <a:cubicBezTo>
                  <a:pt x="4557744" y="944440"/>
                  <a:pt x="4591786" y="940196"/>
                  <a:pt x="4613063" y="952931"/>
                </a:cubicBezTo>
                <a:cubicBezTo>
                  <a:pt x="4614127" y="958238"/>
                  <a:pt x="4617583" y="961421"/>
                  <a:pt x="4622039" y="963611"/>
                </a:cubicBezTo>
                <a:lnTo>
                  <a:pt x="4622455" y="963741"/>
                </a:lnTo>
                <a:lnTo>
                  <a:pt x="4612955" y="952299"/>
                </a:lnTo>
                <a:cubicBezTo>
                  <a:pt x="4655657" y="964925"/>
                  <a:pt x="4689819" y="998592"/>
                  <a:pt x="4741060" y="1002801"/>
                </a:cubicBezTo>
                <a:lnTo>
                  <a:pt x="4741847" y="1004075"/>
                </a:lnTo>
                <a:lnTo>
                  <a:pt x="4742133" y="1003937"/>
                </a:lnTo>
                <a:cubicBezTo>
                  <a:pt x="4754976" y="1003937"/>
                  <a:pt x="4772100" y="999690"/>
                  <a:pt x="4776380" y="1016675"/>
                </a:cubicBezTo>
                <a:cubicBezTo>
                  <a:pt x="4780660" y="1033661"/>
                  <a:pt x="4759257" y="1029414"/>
                  <a:pt x="4754976" y="1033661"/>
                </a:cubicBezTo>
                <a:cubicBezTo>
                  <a:pt x="4726081" y="1043215"/>
                  <a:pt x="4711633" y="1052770"/>
                  <a:pt x="4709828" y="1074863"/>
                </a:cubicBezTo>
                <a:lnTo>
                  <a:pt x="4712086" y="1100651"/>
                </a:lnTo>
                <a:lnTo>
                  <a:pt x="4737667" y="1113527"/>
                </a:lnTo>
                <a:cubicBezTo>
                  <a:pt x="4718218" y="1120052"/>
                  <a:pt x="4698769" y="1107001"/>
                  <a:pt x="4681142" y="1107409"/>
                </a:cubicBezTo>
                <a:lnTo>
                  <a:pt x="4666900" y="1112549"/>
                </a:lnTo>
                <a:lnTo>
                  <a:pt x="4664841" y="1114415"/>
                </a:lnTo>
                <a:cubicBezTo>
                  <a:pt x="4643393" y="1139953"/>
                  <a:pt x="4660551" y="1148466"/>
                  <a:pt x="4682000" y="1156978"/>
                </a:cubicBezTo>
                <a:cubicBezTo>
                  <a:pt x="4697012" y="1165491"/>
                  <a:pt x="4714171" y="1170812"/>
                  <a:pt x="4731330" y="1176664"/>
                </a:cubicBezTo>
                <a:lnTo>
                  <a:pt x="4779168" y="1198849"/>
                </a:lnTo>
                <a:lnTo>
                  <a:pt x="4779836" y="1198880"/>
                </a:lnTo>
                <a:cubicBezTo>
                  <a:pt x="4788356" y="1203056"/>
                  <a:pt x="4801135" y="1203056"/>
                  <a:pt x="4796875" y="1215586"/>
                </a:cubicBezTo>
                <a:cubicBezTo>
                  <a:pt x="4796875" y="1223939"/>
                  <a:pt x="4784096" y="1219762"/>
                  <a:pt x="4779836" y="1219762"/>
                </a:cubicBezTo>
                <a:cubicBezTo>
                  <a:pt x="4750018" y="1219762"/>
                  <a:pt x="4762797" y="1240645"/>
                  <a:pt x="4758538" y="1248998"/>
                </a:cubicBezTo>
                <a:lnTo>
                  <a:pt x="4757020" y="1249203"/>
                </a:lnTo>
                <a:lnTo>
                  <a:pt x="4759024" y="1250401"/>
                </a:lnTo>
                <a:cubicBezTo>
                  <a:pt x="4767614" y="1263058"/>
                  <a:pt x="4780500" y="1267276"/>
                  <a:pt x="4793387" y="1271495"/>
                </a:cubicBezTo>
                <a:cubicBezTo>
                  <a:pt x="4806273" y="1279932"/>
                  <a:pt x="4827749" y="1279932"/>
                  <a:pt x="4797682" y="1292588"/>
                </a:cubicBezTo>
                <a:cubicBezTo>
                  <a:pt x="4784796" y="1301027"/>
                  <a:pt x="4806273" y="1313682"/>
                  <a:pt x="4810569" y="1326339"/>
                </a:cubicBezTo>
                <a:lnTo>
                  <a:pt x="4809723" y="1326638"/>
                </a:lnTo>
                <a:lnTo>
                  <a:pt x="4809812" y="1326668"/>
                </a:lnTo>
                <a:cubicBezTo>
                  <a:pt x="4818390" y="1343825"/>
                  <a:pt x="4844128" y="1360984"/>
                  <a:pt x="4814101" y="1378143"/>
                </a:cubicBezTo>
                <a:lnTo>
                  <a:pt x="4813249" y="1377963"/>
                </a:lnTo>
                <a:lnTo>
                  <a:pt x="4809199" y="1398104"/>
                </a:lnTo>
                <a:lnTo>
                  <a:pt x="4805018" y="1418900"/>
                </a:lnTo>
                <a:lnTo>
                  <a:pt x="4805387" y="1419169"/>
                </a:lnTo>
                <a:cubicBezTo>
                  <a:pt x="4818143" y="1436184"/>
                  <a:pt x="4856412" y="1444690"/>
                  <a:pt x="4830900" y="1474466"/>
                </a:cubicBezTo>
                <a:lnTo>
                  <a:pt x="4830670" y="1474580"/>
                </a:lnTo>
                <a:lnTo>
                  <a:pt x="4831844" y="1474775"/>
                </a:lnTo>
                <a:cubicBezTo>
                  <a:pt x="4823224" y="1500572"/>
                  <a:pt x="4818914" y="1530667"/>
                  <a:pt x="4797363" y="1552165"/>
                </a:cubicBezTo>
                <a:lnTo>
                  <a:pt x="4794380" y="1550304"/>
                </a:lnTo>
                <a:lnTo>
                  <a:pt x="4796183" y="1552322"/>
                </a:lnTo>
                <a:cubicBezTo>
                  <a:pt x="4804657" y="1556575"/>
                  <a:pt x="4808895" y="1565079"/>
                  <a:pt x="4817369" y="1569331"/>
                </a:cubicBezTo>
                <a:lnTo>
                  <a:pt x="4817274" y="1569978"/>
                </a:lnTo>
                <a:lnTo>
                  <a:pt x="4818753" y="1569219"/>
                </a:lnTo>
                <a:cubicBezTo>
                  <a:pt x="4835777" y="1577696"/>
                  <a:pt x="4818753" y="1598885"/>
                  <a:pt x="4840033" y="1607362"/>
                </a:cubicBezTo>
                <a:cubicBezTo>
                  <a:pt x="4814496" y="1603123"/>
                  <a:pt x="4801727" y="1603123"/>
                  <a:pt x="4801727" y="1628551"/>
                </a:cubicBezTo>
                <a:cubicBezTo>
                  <a:pt x="4805984" y="1653979"/>
                  <a:pt x="4801727" y="1679407"/>
                  <a:pt x="4801727" y="1704834"/>
                </a:cubicBezTo>
                <a:cubicBezTo>
                  <a:pt x="4801727" y="1726024"/>
                  <a:pt x="4810240" y="1751452"/>
                  <a:pt x="4771933" y="1755690"/>
                </a:cubicBezTo>
                <a:cubicBezTo>
                  <a:pt x="4746396" y="1759928"/>
                  <a:pt x="4746396" y="1806546"/>
                  <a:pt x="4763420" y="1831973"/>
                </a:cubicBezTo>
                <a:lnTo>
                  <a:pt x="4761936" y="1831973"/>
                </a:lnTo>
                <a:lnTo>
                  <a:pt x="4761592" y="1832171"/>
                </a:lnTo>
                <a:lnTo>
                  <a:pt x="4762955" y="1832206"/>
                </a:lnTo>
                <a:cubicBezTo>
                  <a:pt x="4792779" y="1887524"/>
                  <a:pt x="4797039" y="1942841"/>
                  <a:pt x="4779996" y="1998160"/>
                </a:cubicBezTo>
                <a:lnTo>
                  <a:pt x="4776386" y="2001766"/>
                </a:lnTo>
                <a:lnTo>
                  <a:pt x="4780191" y="2002710"/>
                </a:lnTo>
                <a:lnTo>
                  <a:pt x="4781842" y="2004579"/>
                </a:lnTo>
                <a:lnTo>
                  <a:pt x="4780660" y="2001893"/>
                </a:lnTo>
                <a:cubicBezTo>
                  <a:pt x="4780660" y="1997629"/>
                  <a:pt x="4780660" y="1997629"/>
                  <a:pt x="4780660" y="1997629"/>
                </a:cubicBezTo>
                <a:cubicBezTo>
                  <a:pt x="4797659" y="2006158"/>
                  <a:pt x="4797659" y="1997629"/>
                  <a:pt x="4801910" y="1989098"/>
                </a:cubicBezTo>
                <a:cubicBezTo>
                  <a:pt x="4806159" y="1976302"/>
                  <a:pt x="4814658" y="1967772"/>
                  <a:pt x="4831658" y="1967772"/>
                </a:cubicBezTo>
                <a:cubicBezTo>
                  <a:pt x="4844407" y="1972037"/>
                  <a:pt x="4844407" y="1980568"/>
                  <a:pt x="4848657" y="1989098"/>
                </a:cubicBezTo>
                <a:cubicBezTo>
                  <a:pt x="4857156" y="2018954"/>
                  <a:pt x="4882655" y="2023220"/>
                  <a:pt x="4912403" y="2018954"/>
                </a:cubicBezTo>
                <a:cubicBezTo>
                  <a:pt x="4929402" y="2018954"/>
                  <a:pt x="4950651" y="2010425"/>
                  <a:pt x="4963400" y="2036016"/>
                </a:cubicBezTo>
                <a:cubicBezTo>
                  <a:pt x="4967649" y="2044546"/>
                  <a:pt x="4984648" y="2040281"/>
                  <a:pt x="4993148" y="2044546"/>
                </a:cubicBezTo>
                <a:cubicBezTo>
                  <a:pt x="5018647" y="2044546"/>
                  <a:pt x="5044145" y="2048811"/>
                  <a:pt x="5061144" y="2070138"/>
                </a:cubicBezTo>
                <a:lnTo>
                  <a:pt x="5060780" y="2070059"/>
                </a:lnTo>
                <a:lnTo>
                  <a:pt x="5064763" y="2074034"/>
                </a:lnTo>
                <a:lnTo>
                  <a:pt x="5065411" y="2074659"/>
                </a:lnTo>
                <a:lnTo>
                  <a:pt x="5065239" y="2074233"/>
                </a:lnTo>
                <a:cubicBezTo>
                  <a:pt x="5120517" y="2082677"/>
                  <a:pt x="5167290" y="2099568"/>
                  <a:pt x="5214064" y="2116458"/>
                </a:cubicBezTo>
                <a:lnTo>
                  <a:pt x="5215074" y="2117713"/>
                </a:lnTo>
                <a:lnTo>
                  <a:pt x="5230779" y="2121645"/>
                </a:lnTo>
                <a:cubicBezTo>
                  <a:pt x="5243532" y="2125904"/>
                  <a:pt x="5264785" y="2117388"/>
                  <a:pt x="5264785" y="2138676"/>
                </a:cubicBezTo>
                <a:cubicBezTo>
                  <a:pt x="5264785" y="2159964"/>
                  <a:pt x="5243532" y="2147191"/>
                  <a:pt x="5230779" y="2151448"/>
                </a:cubicBezTo>
                <a:cubicBezTo>
                  <a:pt x="5213777" y="2155707"/>
                  <a:pt x="5192523" y="2164221"/>
                  <a:pt x="5184022" y="2176993"/>
                </a:cubicBezTo>
                <a:cubicBezTo>
                  <a:pt x="5167020" y="2202539"/>
                  <a:pt x="5192523" y="2206796"/>
                  <a:pt x="5209526" y="2215312"/>
                </a:cubicBezTo>
                <a:cubicBezTo>
                  <a:pt x="5213777" y="2232341"/>
                  <a:pt x="5179772" y="2219569"/>
                  <a:pt x="5188273" y="2236598"/>
                </a:cubicBezTo>
                <a:lnTo>
                  <a:pt x="5187597" y="2236762"/>
                </a:lnTo>
                <a:lnTo>
                  <a:pt x="5189067" y="2236994"/>
                </a:lnTo>
                <a:cubicBezTo>
                  <a:pt x="5197681" y="2245476"/>
                  <a:pt x="5206293" y="2249717"/>
                  <a:pt x="5210599" y="2253958"/>
                </a:cubicBezTo>
                <a:cubicBezTo>
                  <a:pt x="5197681" y="2266681"/>
                  <a:pt x="5189067" y="2258199"/>
                  <a:pt x="5180455" y="2258199"/>
                </a:cubicBezTo>
                <a:lnTo>
                  <a:pt x="5179772" y="2257957"/>
                </a:lnTo>
                <a:lnTo>
                  <a:pt x="5179772" y="2266401"/>
                </a:lnTo>
                <a:cubicBezTo>
                  <a:pt x="5184022" y="2279174"/>
                  <a:pt x="5213777" y="2287690"/>
                  <a:pt x="5196774" y="2304719"/>
                </a:cubicBezTo>
                <a:cubicBezTo>
                  <a:pt x="5188273" y="2321749"/>
                  <a:pt x="5171271" y="2304719"/>
                  <a:pt x="5154268" y="2300461"/>
                </a:cubicBezTo>
                <a:cubicBezTo>
                  <a:pt x="5133015" y="2296204"/>
                  <a:pt x="5111761" y="2313233"/>
                  <a:pt x="5116012" y="2338779"/>
                </a:cubicBezTo>
                <a:cubicBezTo>
                  <a:pt x="5120263" y="2347293"/>
                  <a:pt x="5124514" y="2355809"/>
                  <a:pt x="5128764" y="2368581"/>
                </a:cubicBezTo>
                <a:cubicBezTo>
                  <a:pt x="5133015" y="2368581"/>
                  <a:pt x="5137266" y="2364324"/>
                  <a:pt x="5141516" y="2364324"/>
                </a:cubicBezTo>
                <a:cubicBezTo>
                  <a:pt x="5150018" y="2360066"/>
                  <a:pt x="5158519" y="2330263"/>
                  <a:pt x="5171271" y="2343036"/>
                </a:cubicBezTo>
                <a:cubicBezTo>
                  <a:pt x="5184022" y="2360066"/>
                  <a:pt x="5213777" y="2377096"/>
                  <a:pt x="5201025" y="2402641"/>
                </a:cubicBezTo>
                <a:cubicBezTo>
                  <a:pt x="5196774" y="2415414"/>
                  <a:pt x="5188273" y="2419671"/>
                  <a:pt x="5201025" y="2428187"/>
                </a:cubicBezTo>
                <a:cubicBezTo>
                  <a:pt x="5213777" y="2436701"/>
                  <a:pt x="5230779" y="2440959"/>
                  <a:pt x="5243532" y="2428187"/>
                </a:cubicBezTo>
                <a:cubicBezTo>
                  <a:pt x="5252033" y="2423929"/>
                  <a:pt x="5252033" y="2415414"/>
                  <a:pt x="5260534" y="2411157"/>
                </a:cubicBezTo>
                <a:cubicBezTo>
                  <a:pt x="5264785" y="2406899"/>
                  <a:pt x="5269036" y="2394127"/>
                  <a:pt x="5277536" y="2398384"/>
                </a:cubicBezTo>
                <a:cubicBezTo>
                  <a:pt x="5294538" y="2406899"/>
                  <a:pt x="5281786" y="2415414"/>
                  <a:pt x="5273285" y="2419671"/>
                </a:cubicBezTo>
                <a:cubicBezTo>
                  <a:pt x="5256284" y="2440959"/>
                  <a:pt x="5286037" y="2466503"/>
                  <a:pt x="5260534" y="2487792"/>
                </a:cubicBezTo>
                <a:cubicBezTo>
                  <a:pt x="5256284" y="2479276"/>
                  <a:pt x="5252033" y="2466503"/>
                  <a:pt x="5247782" y="2457989"/>
                </a:cubicBezTo>
                <a:cubicBezTo>
                  <a:pt x="5243532" y="2453732"/>
                  <a:pt x="5243532" y="2445216"/>
                  <a:pt x="5235030" y="2449474"/>
                </a:cubicBezTo>
                <a:lnTo>
                  <a:pt x="5230858" y="2466185"/>
                </a:lnTo>
                <a:lnTo>
                  <a:pt x="5230915" y="2466244"/>
                </a:lnTo>
                <a:cubicBezTo>
                  <a:pt x="5243671" y="2483228"/>
                  <a:pt x="5226663" y="2478982"/>
                  <a:pt x="5218159" y="2474735"/>
                </a:cubicBezTo>
                <a:cubicBezTo>
                  <a:pt x="5196898" y="2470490"/>
                  <a:pt x="5162881" y="2453508"/>
                  <a:pt x="5158629" y="2474735"/>
                </a:cubicBezTo>
                <a:cubicBezTo>
                  <a:pt x="5150125" y="2500210"/>
                  <a:pt x="5188394" y="2517193"/>
                  <a:pt x="5209654" y="2525684"/>
                </a:cubicBezTo>
                <a:cubicBezTo>
                  <a:pt x="5235167" y="2529930"/>
                  <a:pt x="5260680" y="2542666"/>
                  <a:pt x="5286193" y="2546912"/>
                </a:cubicBezTo>
                <a:cubicBezTo>
                  <a:pt x="5303201" y="2546912"/>
                  <a:pt x="5315957" y="2555404"/>
                  <a:pt x="5328714" y="2559650"/>
                </a:cubicBezTo>
                <a:cubicBezTo>
                  <a:pt x="5337218" y="2559650"/>
                  <a:pt x="5345722" y="2563895"/>
                  <a:pt x="5341470" y="2572386"/>
                </a:cubicBezTo>
                <a:cubicBezTo>
                  <a:pt x="5337218" y="2580878"/>
                  <a:pt x="5328714" y="2576632"/>
                  <a:pt x="5320210" y="2572386"/>
                </a:cubicBezTo>
                <a:cubicBezTo>
                  <a:pt x="5298949" y="2563895"/>
                  <a:pt x="5277688" y="2559650"/>
                  <a:pt x="5252176" y="2563895"/>
                </a:cubicBezTo>
                <a:cubicBezTo>
                  <a:pt x="5245797" y="2557527"/>
                  <a:pt x="5239419" y="2552219"/>
                  <a:pt x="5231978" y="2548505"/>
                </a:cubicBezTo>
                <a:lnTo>
                  <a:pt x="5206410" y="2542888"/>
                </a:lnTo>
                <a:lnTo>
                  <a:pt x="5197973" y="2547163"/>
                </a:lnTo>
                <a:lnTo>
                  <a:pt x="5195242" y="2546775"/>
                </a:lnTo>
                <a:lnTo>
                  <a:pt x="5160522" y="2550918"/>
                </a:lnTo>
                <a:cubicBezTo>
                  <a:pt x="5148958" y="2548786"/>
                  <a:pt x="5137393" y="2544520"/>
                  <a:pt x="5124777" y="2542388"/>
                </a:cubicBezTo>
                <a:cubicBezTo>
                  <a:pt x="5103750" y="2542388"/>
                  <a:pt x="5086929" y="2533857"/>
                  <a:pt x="5065903" y="2538122"/>
                </a:cubicBezTo>
                <a:cubicBezTo>
                  <a:pt x="5053287" y="2542388"/>
                  <a:pt x="5046980" y="2540255"/>
                  <a:pt x="5043825" y="2534923"/>
                </a:cubicBezTo>
                <a:lnTo>
                  <a:pt x="5040703" y="2512753"/>
                </a:lnTo>
                <a:lnTo>
                  <a:pt x="5040159" y="2512587"/>
                </a:lnTo>
                <a:cubicBezTo>
                  <a:pt x="5040159" y="2512587"/>
                  <a:pt x="5040159" y="2512587"/>
                  <a:pt x="5035894" y="2508264"/>
                </a:cubicBezTo>
                <a:lnTo>
                  <a:pt x="5034608" y="2507776"/>
                </a:lnTo>
                <a:lnTo>
                  <a:pt x="5035317" y="2508701"/>
                </a:lnTo>
                <a:cubicBezTo>
                  <a:pt x="5001300" y="2512946"/>
                  <a:pt x="4967283" y="2521439"/>
                  <a:pt x="4929014" y="2512946"/>
                </a:cubicBezTo>
                <a:cubicBezTo>
                  <a:pt x="4916257" y="2508701"/>
                  <a:pt x="4912005" y="2517193"/>
                  <a:pt x="4916257" y="2529930"/>
                </a:cubicBezTo>
                <a:cubicBezTo>
                  <a:pt x="4920509" y="2542666"/>
                  <a:pt x="4916257" y="2551158"/>
                  <a:pt x="4907753" y="2559650"/>
                </a:cubicBezTo>
                <a:lnTo>
                  <a:pt x="4907302" y="2559836"/>
                </a:lnTo>
                <a:lnTo>
                  <a:pt x="4919752" y="2564014"/>
                </a:lnTo>
                <a:lnTo>
                  <a:pt x="4919752" y="2564651"/>
                </a:lnTo>
                <a:lnTo>
                  <a:pt x="4920509" y="2563895"/>
                </a:lnTo>
                <a:cubicBezTo>
                  <a:pt x="4933266" y="2585123"/>
                  <a:pt x="4950274" y="2580878"/>
                  <a:pt x="4971535" y="2572386"/>
                </a:cubicBezTo>
                <a:cubicBezTo>
                  <a:pt x="4988543" y="2568141"/>
                  <a:pt x="5014056" y="2580878"/>
                  <a:pt x="5026812" y="2593615"/>
                </a:cubicBezTo>
                <a:cubicBezTo>
                  <a:pt x="5039569" y="2602107"/>
                  <a:pt x="5031065" y="2610598"/>
                  <a:pt x="5022560" y="2610598"/>
                </a:cubicBezTo>
                <a:cubicBezTo>
                  <a:pt x="5005552" y="2619089"/>
                  <a:pt x="4988543" y="2614843"/>
                  <a:pt x="4971535" y="2610598"/>
                </a:cubicBezTo>
                <a:cubicBezTo>
                  <a:pt x="4939643" y="2597861"/>
                  <a:pt x="4914929" y="2604229"/>
                  <a:pt x="4906357" y="2620747"/>
                </a:cubicBezTo>
                <a:lnTo>
                  <a:pt x="4903582" y="2639762"/>
                </a:lnTo>
                <a:lnTo>
                  <a:pt x="4903956" y="2639586"/>
                </a:lnTo>
                <a:cubicBezTo>
                  <a:pt x="4912599" y="2643974"/>
                  <a:pt x="4921244" y="2648360"/>
                  <a:pt x="4929888" y="2652747"/>
                </a:cubicBezTo>
                <a:lnTo>
                  <a:pt x="4929914" y="2653145"/>
                </a:lnTo>
                <a:lnTo>
                  <a:pt x="4971535" y="2657300"/>
                </a:lnTo>
                <a:cubicBezTo>
                  <a:pt x="4975787" y="2657300"/>
                  <a:pt x="4984291" y="2661545"/>
                  <a:pt x="4984291" y="2670038"/>
                </a:cubicBezTo>
                <a:cubicBezTo>
                  <a:pt x="4988543" y="2678529"/>
                  <a:pt x="4980039" y="2678529"/>
                  <a:pt x="4971535" y="2678529"/>
                </a:cubicBezTo>
                <a:cubicBezTo>
                  <a:pt x="4950274" y="2682774"/>
                  <a:pt x="4963031" y="2691265"/>
                  <a:pt x="4967283" y="2695511"/>
                </a:cubicBezTo>
                <a:cubicBezTo>
                  <a:pt x="4992795" y="2712494"/>
                  <a:pt x="5005552" y="2746460"/>
                  <a:pt x="5043821" y="2742214"/>
                </a:cubicBezTo>
                <a:cubicBezTo>
                  <a:pt x="5048073" y="2742214"/>
                  <a:pt x="5048073" y="2746460"/>
                  <a:pt x="5056577" y="2750705"/>
                </a:cubicBezTo>
                <a:cubicBezTo>
                  <a:pt x="5026812" y="2754951"/>
                  <a:pt x="5005552" y="2750705"/>
                  <a:pt x="4980039" y="2742214"/>
                </a:cubicBezTo>
                <a:cubicBezTo>
                  <a:pt x="4958779" y="2733722"/>
                  <a:pt x="4941770" y="2746460"/>
                  <a:pt x="4946022" y="2759196"/>
                </a:cubicBezTo>
                <a:cubicBezTo>
                  <a:pt x="4963031" y="2793162"/>
                  <a:pt x="4929014" y="2784671"/>
                  <a:pt x="4916257" y="2793162"/>
                </a:cubicBezTo>
                <a:cubicBezTo>
                  <a:pt x="4916257" y="2831373"/>
                  <a:pt x="4958779" y="2818637"/>
                  <a:pt x="4980039" y="2831373"/>
                </a:cubicBezTo>
                <a:cubicBezTo>
                  <a:pt x="4975787" y="2844110"/>
                  <a:pt x="4967283" y="2835619"/>
                  <a:pt x="4963031" y="2835619"/>
                </a:cubicBezTo>
                <a:cubicBezTo>
                  <a:pt x="4950274" y="2831373"/>
                  <a:pt x="4933266" y="2831373"/>
                  <a:pt x="4929014" y="2839864"/>
                </a:cubicBezTo>
                <a:cubicBezTo>
                  <a:pt x="4924761" y="2848357"/>
                  <a:pt x="4929014" y="2851541"/>
                  <a:pt x="4934329" y="2854194"/>
                </a:cubicBezTo>
                <a:lnTo>
                  <a:pt x="4945946" y="2865265"/>
                </a:lnTo>
                <a:lnTo>
                  <a:pt x="4946623" y="2864982"/>
                </a:lnTo>
                <a:lnTo>
                  <a:pt x="4954343" y="2864982"/>
                </a:lnTo>
                <a:lnTo>
                  <a:pt x="4954357" y="2864827"/>
                </a:lnTo>
                <a:cubicBezTo>
                  <a:pt x="4988352" y="2877602"/>
                  <a:pt x="5030847" y="2864827"/>
                  <a:pt x="5060593" y="2894636"/>
                </a:cubicBezTo>
                <a:cubicBezTo>
                  <a:pt x="5064843" y="2903153"/>
                  <a:pt x="5073341" y="2894636"/>
                  <a:pt x="5073341" y="2890377"/>
                </a:cubicBezTo>
                <a:cubicBezTo>
                  <a:pt x="5103089" y="2856310"/>
                  <a:pt x="5124336" y="2877602"/>
                  <a:pt x="5145584" y="2898894"/>
                </a:cubicBezTo>
                <a:cubicBezTo>
                  <a:pt x="5132834" y="2915928"/>
                  <a:pt x="5149833" y="2928703"/>
                  <a:pt x="5162581" y="2937220"/>
                </a:cubicBezTo>
                <a:cubicBezTo>
                  <a:pt x="5158332" y="2945737"/>
                  <a:pt x="5149833" y="2941479"/>
                  <a:pt x="5145584" y="2941479"/>
                </a:cubicBezTo>
                <a:cubicBezTo>
                  <a:pt x="5098839" y="2937220"/>
                  <a:pt x="5094590" y="2941479"/>
                  <a:pt x="5111587" y="2984063"/>
                </a:cubicBezTo>
                <a:cubicBezTo>
                  <a:pt x="5120086" y="3001097"/>
                  <a:pt x="5115837" y="3030906"/>
                  <a:pt x="5141333" y="2992580"/>
                </a:cubicBezTo>
                <a:cubicBezTo>
                  <a:pt x="5149833" y="2979804"/>
                  <a:pt x="5162581" y="2992580"/>
                  <a:pt x="5171080" y="3001097"/>
                </a:cubicBezTo>
                <a:cubicBezTo>
                  <a:pt x="5183828" y="3009613"/>
                  <a:pt x="5188078" y="3018130"/>
                  <a:pt x="5179579" y="3030906"/>
                </a:cubicBezTo>
                <a:cubicBezTo>
                  <a:pt x="5171080" y="3047939"/>
                  <a:pt x="5162581" y="3030906"/>
                  <a:pt x="5158332" y="3030906"/>
                </a:cubicBezTo>
                <a:cubicBezTo>
                  <a:pt x="5132834" y="3030906"/>
                  <a:pt x="5107338" y="3018130"/>
                  <a:pt x="5081842" y="3035164"/>
                </a:cubicBezTo>
                <a:cubicBezTo>
                  <a:pt x="5073341" y="3039422"/>
                  <a:pt x="5064843" y="3043681"/>
                  <a:pt x="5056344" y="3043681"/>
                </a:cubicBezTo>
                <a:cubicBezTo>
                  <a:pt x="5026598" y="3043681"/>
                  <a:pt x="5035097" y="3056456"/>
                  <a:pt x="5047845" y="3069231"/>
                </a:cubicBezTo>
                <a:lnTo>
                  <a:pt x="5047694" y="3069520"/>
                </a:lnTo>
                <a:lnTo>
                  <a:pt x="5048138" y="3069458"/>
                </a:lnTo>
                <a:lnTo>
                  <a:pt x="5060406" y="3073652"/>
                </a:lnTo>
                <a:lnTo>
                  <a:pt x="5060593" y="3073490"/>
                </a:lnTo>
                <a:cubicBezTo>
                  <a:pt x="5069092" y="3073490"/>
                  <a:pt x="5073341" y="3073490"/>
                  <a:pt x="5077591" y="3073490"/>
                </a:cubicBezTo>
                <a:cubicBezTo>
                  <a:pt x="5094590" y="3073490"/>
                  <a:pt x="5111587" y="3077748"/>
                  <a:pt x="5111587" y="3094782"/>
                </a:cubicBezTo>
                <a:cubicBezTo>
                  <a:pt x="5111587" y="3111816"/>
                  <a:pt x="5090340" y="3099041"/>
                  <a:pt x="5081842" y="3107557"/>
                </a:cubicBezTo>
                <a:cubicBezTo>
                  <a:pt x="5086091" y="3111816"/>
                  <a:pt x="5090340" y="3116074"/>
                  <a:pt x="5094590" y="3120333"/>
                </a:cubicBezTo>
                <a:cubicBezTo>
                  <a:pt x="5098839" y="3128850"/>
                  <a:pt x="5103089" y="3137366"/>
                  <a:pt x="5098839" y="3145883"/>
                </a:cubicBezTo>
                <a:cubicBezTo>
                  <a:pt x="5090340" y="3150142"/>
                  <a:pt x="5081842" y="3141625"/>
                  <a:pt x="5077591" y="3141625"/>
                </a:cubicBezTo>
                <a:cubicBezTo>
                  <a:pt x="5052094" y="3137366"/>
                  <a:pt x="5026598" y="3116074"/>
                  <a:pt x="4996851" y="3137366"/>
                </a:cubicBezTo>
                <a:cubicBezTo>
                  <a:pt x="5013849" y="3150142"/>
                  <a:pt x="5043596" y="3154400"/>
                  <a:pt x="5026598" y="3188468"/>
                </a:cubicBezTo>
                <a:cubicBezTo>
                  <a:pt x="5013849" y="3209760"/>
                  <a:pt x="5005350" y="3214018"/>
                  <a:pt x="4984103" y="3205501"/>
                </a:cubicBezTo>
                <a:cubicBezTo>
                  <a:pt x="4945857" y="3188468"/>
                  <a:pt x="4933109" y="3192726"/>
                  <a:pt x="4924610" y="3231052"/>
                </a:cubicBezTo>
                <a:cubicBezTo>
                  <a:pt x="4924610" y="3243827"/>
                  <a:pt x="4933109" y="3243827"/>
                  <a:pt x="4941608" y="3243827"/>
                </a:cubicBezTo>
                <a:cubicBezTo>
                  <a:pt x="4958606" y="3252344"/>
                  <a:pt x="4975604" y="3256602"/>
                  <a:pt x="4979853" y="3273636"/>
                </a:cubicBezTo>
                <a:lnTo>
                  <a:pt x="4979251" y="3273630"/>
                </a:lnTo>
                <a:lnTo>
                  <a:pt x="4979251" y="3285759"/>
                </a:lnTo>
                <a:lnTo>
                  <a:pt x="4979251" y="3285933"/>
                </a:lnTo>
                <a:lnTo>
                  <a:pt x="4979032" y="3285938"/>
                </a:lnTo>
                <a:lnTo>
                  <a:pt x="4965122" y="3297288"/>
                </a:lnTo>
                <a:cubicBezTo>
                  <a:pt x="4949798" y="3302114"/>
                  <a:pt x="4931489" y="3290050"/>
                  <a:pt x="4915569" y="3290050"/>
                </a:cubicBezTo>
                <a:cubicBezTo>
                  <a:pt x="4900710" y="3290050"/>
                  <a:pt x="4890096" y="3292194"/>
                  <a:pt x="4883728" y="3297555"/>
                </a:cubicBezTo>
                <a:lnTo>
                  <a:pt x="4877480" y="3323860"/>
                </a:lnTo>
                <a:lnTo>
                  <a:pt x="4915513" y="3336686"/>
                </a:lnTo>
                <a:lnTo>
                  <a:pt x="4916240" y="3337791"/>
                </a:lnTo>
                <a:lnTo>
                  <a:pt x="4951552" y="3365737"/>
                </a:lnTo>
                <a:cubicBezTo>
                  <a:pt x="4961307" y="3376953"/>
                  <a:pt x="4969977" y="3388702"/>
                  <a:pt x="4980817" y="3397247"/>
                </a:cubicBezTo>
                <a:cubicBezTo>
                  <a:pt x="4989487" y="3405793"/>
                  <a:pt x="4985151" y="3410066"/>
                  <a:pt x="4980817" y="3414339"/>
                </a:cubicBezTo>
                <a:cubicBezTo>
                  <a:pt x="4967809" y="3418611"/>
                  <a:pt x="4959139" y="3435702"/>
                  <a:pt x="4941797" y="3427156"/>
                </a:cubicBezTo>
                <a:cubicBezTo>
                  <a:pt x="4928791" y="3427156"/>
                  <a:pt x="4924455" y="3418611"/>
                  <a:pt x="4924455" y="3405793"/>
                </a:cubicBezTo>
                <a:cubicBezTo>
                  <a:pt x="4924455" y="3388702"/>
                  <a:pt x="4937461" y="3367338"/>
                  <a:pt x="4915784" y="3354521"/>
                </a:cubicBezTo>
                <a:lnTo>
                  <a:pt x="4916183" y="3353471"/>
                </a:lnTo>
                <a:lnTo>
                  <a:pt x="4915513" y="3353810"/>
                </a:lnTo>
                <a:cubicBezTo>
                  <a:pt x="4911281" y="3349530"/>
                  <a:pt x="4902819" y="3349530"/>
                  <a:pt x="4898587" y="3349530"/>
                </a:cubicBezTo>
                <a:lnTo>
                  <a:pt x="4898416" y="3349497"/>
                </a:lnTo>
                <a:lnTo>
                  <a:pt x="4895887" y="3359091"/>
                </a:lnTo>
                <a:cubicBezTo>
                  <a:pt x="4896419" y="3361753"/>
                  <a:pt x="4898553" y="3363882"/>
                  <a:pt x="4902817" y="3366011"/>
                </a:cubicBezTo>
                <a:cubicBezTo>
                  <a:pt x="4911348" y="3378787"/>
                  <a:pt x="4919878" y="3391562"/>
                  <a:pt x="4907082" y="3408596"/>
                </a:cubicBezTo>
                <a:cubicBezTo>
                  <a:pt x="4894286" y="3421371"/>
                  <a:pt x="4881492" y="3408596"/>
                  <a:pt x="4868696" y="3412854"/>
                </a:cubicBezTo>
                <a:lnTo>
                  <a:pt x="4868198" y="3412772"/>
                </a:lnTo>
                <a:lnTo>
                  <a:pt x="4869341" y="3413458"/>
                </a:lnTo>
                <a:cubicBezTo>
                  <a:pt x="4860826" y="3430501"/>
                  <a:pt x="4882113" y="3443282"/>
                  <a:pt x="4882113" y="3460325"/>
                </a:cubicBezTo>
                <a:cubicBezTo>
                  <a:pt x="4860826" y="3460325"/>
                  <a:pt x="4839538" y="3456064"/>
                  <a:pt x="4813993" y="3460325"/>
                </a:cubicBezTo>
                <a:cubicBezTo>
                  <a:pt x="4852311" y="3502931"/>
                  <a:pt x="4907660" y="3490150"/>
                  <a:pt x="4950235" y="3502931"/>
                </a:cubicBezTo>
                <a:lnTo>
                  <a:pt x="4949169" y="3503932"/>
                </a:lnTo>
                <a:lnTo>
                  <a:pt x="4950929" y="3503264"/>
                </a:lnTo>
                <a:lnTo>
                  <a:pt x="4967332" y="3507200"/>
                </a:lnTo>
                <a:lnTo>
                  <a:pt x="5017825" y="3513582"/>
                </a:lnTo>
                <a:cubicBezTo>
                  <a:pt x="5034322" y="3514648"/>
                  <a:pt x="5050288" y="3515713"/>
                  <a:pt x="5065190" y="3519974"/>
                </a:cubicBezTo>
                <a:cubicBezTo>
                  <a:pt x="5112023" y="3528495"/>
                  <a:pt x="5158857" y="3537017"/>
                  <a:pt x="5201432" y="3541276"/>
                </a:cubicBezTo>
                <a:lnTo>
                  <a:pt x="5202448" y="3542369"/>
                </a:lnTo>
                <a:lnTo>
                  <a:pt x="5244260" y="3550666"/>
                </a:lnTo>
                <a:cubicBezTo>
                  <a:pt x="5252831" y="3550666"/>
                  <a:pt x="5265686" y="3554918"/>
                  <a:pt x="5257115" y="3559170"/>
                </a:cubicBezTo>
                <a:cubicBezTo>
                  <a:pt x="5227121" y="3580432"/>
                  <a:pt x="5269971" y="3584684"/>
                  <a:pt x="5269971" y="3597441"/>
                </a:cubicBezTo>
                <a:lnTo>
                  <a:pt x="5267822" y="3597219"/>
                </a:lnTo>
                <a:lnTo>
                  <a:pt x="5246983" y="3602678"/>
                </a:lnTo>
                <a:cubicBezTo>
                  <a:pt x="5238476" y="3602147"/>
                  <a:pt x="5228906" y="3601083"/>
                  <a:pt x="5218271" y="3605337"/>
                </a:cubicBezTo>
                <a:cubicBezTo>
                  <a:pt x="5256553" y="3639371"/>
                  <a:pt x="5290583" y="3677659"/>
                  <a:pt x="5341626" y="3690421"/>
                </a:cubicBezTo>
                <a:cubicBezTo>
                  <a:pt x="5311851" y="3698929"/>
                  <a:pt x="5290583" y="3724455"/>
                  <a:pt x="5248047" y="3711691"/>
                </a:cubicBezTo>
                <a:cubicBezTo>
                  <a:pt x="5243792" y="3707438"/>
                  <a:pt x="5239539" y="3715946"/>
                  <a:pt x="5239539" y="3724455"/>
                </a:cubicBezTo>
                <a:cubicBezTo>
                  <a:pt x="5239539" y="3728708"/>
                  <a:pt x="5243792" y="3737217"/>
                  <a:pt x="5248047" y="3737217"/>
                </a:cubicBezTo>
                <a:cubicBezTo>
                  <a:pt x="5311851" y="3737217"/>
                  <a:pt x="5269314" y="3775504"/>
                  <a:pt x="5273567" y="3792521"/>
                </a:cubicBezTo>
                <a:cubicBezTo>
                  <a:pt x="5273567" y="3792521"/>
                  <a:pt x="5269314" y="3796776"/>
                  <a:pt x="5269314" y="3801029"/>
                </a:cubicBezTo>
                <a:cubicBezTo>
                  <a:pt x="5252300" y="3771250"/>
                  <a:pt x="5231031" y="3749980"/>
                  <a:pt x="5205510" y="3788267"/>
                </a:cubicBezTo>
                <a:cubicBezTo>
                  <a:pt x="5197002" y="3792521"/>
                  <a:pt x="5179988" y="3796776"/>
                  <a:pt x="5197002" y="3805284"/>
                </a:cubicBezTo>
                <a:cubicBezTo>
                  <a:pt x="5218271" y="3818046"/>
                  <a:pt x="5209763" y="3856333"/>
                  <a:pt x="5248047" y="3847826"/>
                </a:cubicBezTo>
                <a:cubicBezTo>
                  <a:pt x="5290583" y="3839318"/>
                  <a:pt x="5307597" y="3847826"/>
                  <a:pt x="5320359" y="3886113"/>
                </a:cubicBezTo>
                <a:cubicBezTo>
                  <a:pt x="5307597" y="3886113"/>
                  <a:pt x="5299090" y="3877605"/>
                  <a:pt x="5286329" y="3881859"/>
                </a:cubicBezTo>
                <a:lnTo>
                  <a:pt x="5284392" y="3880845"/>
                </a:lnTo>
                <a:lnTo>
                  <a:pt x="5259243" y="3878897"/>
                </a:lnTo>
                <a:cubicBezTo>
                  <a:pt x="5254726" y="3878372"/>
                  <a:pt x="5250341" y="3878372"/>
                  <a:pt x="5246287" y="3879815"/>
                </a:cubicBezTo>
                <a:lnTo>
                  <a:pt x="5235821" y="3888958"/>
                </a:lnTo>
                <a:lnTo>
                  <a:pt x="5175795" y="3882045"/>
                </a:lnTo>
                <a:lnTo>
                  <a:pt x="5112542" y="3881004"/>
                </a:lnTo>
                <a:lnTo>
                  <a:pt x="5119673" y="3897953"/>
                </a:lnTo>
                <a:cubicBezTo>
                  <a:pt x="5122851" y="3902760"/>
                  <a:pt x="5127090" y="3905964"/>
                  <a:pt x="5133448" y="3905964"/>
                </a:cubicBezTo>
                <a:cubicBezTo>
                  <a:pt x="5171592" y="3901692"/>
                  <a:pt x="5188546" y="3935873"/>
                  <a:pt x="5222452" y="3940145"/>
                </a:cubicBezTo>
                <a:cubicBezTo>
                  <a:pt x="5230929" y="3940145"/>
                  <a:pt x="5235167" y="3948691"/>
                  <a:pt x="5235167" y="3957236"/>
                </a:cubicBezTo>
                <a:cubicBezTo>
                  <a:pt x="5235167" y="3963645"/>
                  <a:pt x="5233048" y="3966849"/>
                  <a:pt x="5229869" y="3967918"/>
                </a:cubicBezTo>
                <a:lnTo>
                  <a:pt x="5218689" y="3965869"/>
                </a:lnTo>
                <a:lnTo>
                  <a:pt x="5218002" y="3966924"/>
                </a:lnTo>
                <a:lnTo>
                  <a:pt x="5206485" y="3970782"/>
                </a:lnTo>
                <a:lnTo>
                  <a:pt x="5206504" y="3970785"/>
                </a:lnTo>
                <a:cubicBezTo>
                  <a:pt x="5168139" y="4000471"/>
                  <a:pt x="5125509" y="3987749"/>
                  <a:pt x="5082880" y="3983509"/>
                </a:cubicBezTo>
                <a:lnTo>
                  <a:pt x="5082867" y="3983506"/>
                </a:lnTo>
                <a:lnTo>
                  <a:pt x="5074629" y="3989166"/>
                </a:lnTo>
                <a:cubicBezTo>
                  <a:pt x="5071434" y="3990763"/>
                  <a:pt x="5070369" y="3991827"/>
                  <a:pt x="5078888" y="3991827"/>
                </a:cubicBezTo>
                <a:cubicBezTo>
                  <a:pt x="5108704" y="3996084"/>
                  <a:pt x="5095926" y="4004598"/>
                  <a:pt x="5091666" y="4017370"/>
                </a:cubicBezTo>
                <a:cubicBezTo>
                  <a:pt x="5087406" y="4034398"/>
                  <a:pt x="5091666" y="4047170"/>
                  <a:pt x="5112963" y="4051427"/>
                </a:cubicBezTo>
                <a:lnTo>
                  <a:pt x="5201031" y="4064002"/>
                </a:lnTo>
                <a:lnTo>
                  <a:pt x="5189895" y="4046941"/>
                </a:lnTo>
                <a:cubicBezTo>
                  <a:pt x="5189358" y="4041539"/>
                  <a:pt x="5192583" y="4036137"/>
                  <a:pt x="5201181" y="4029654"/>
                </a:cubicBezTo>
                <a:cubicBezTo>
                  <a:pt x="5214080" y="4025331"/>
                  <a:pt x="5218379" y="4029654"/>
                  <a:pt x="5222678" y="4038298"/>
                </a:cubicBezTo>
                <a:cubicBezTo>
                  <a:pt x="5224828" y="4046941"/>
                  <a:pt x="5223753" y="4053426"/>
                  <a:pt x="5219992" y="4057747"/>
                </a:cubicBezTo>
                <a:lnTo>
                  <a:pt x="5201608" y="4064083"/>
                </a:lnTo>
                <a:lnTo>
                  <a:pt x="5202410" y="4064198"/>
                </a:lnTo>
                <a:cubicBezTo>
                  <a:pt x="5185372" y="4089741"/>
                  <a:pt x="5164076" y="4089741"/>
                  <a:pt x="5138519" y="4072713"/>
                </a:cubicBezTo>
                <a:cubicBezTo>
                  <a:pt x="5125741" y="4068455"/>
                  <a:pt x="5112963" y="4059941"/>
                  <a:pt x="5100186" y="4072713"/>
                </a:cubicBezTo>
                <a:cubicBezTo>
                  <a:pt x="5087406" y="4085484"/>
                  <a:pt x="5095926" y="4102513"/>
                  <a:pt x="5100186" y="4111027"/>
                </a:cubicBezTo>
                <a:cubicBezTo>
                  <a:pt x="5104444" y="4123798"/>
                  <a:pt x="5125741" y="4132313"/>
                  <a:pt x="5142779" y="4119541"/>
                </a:cubicBezTo>
                <a:cubicBezTo>
                  <a:pt x="5164076" y="4102513"/>
                  <a:pt x="5176854" y="4128055"/>
                  <a:pt x="5193892" y="4132313"/>
                </a:cubicBezTo>
                <a:cubicBezTo>
                  <a:pt x="5159816" y="4145084"/>
                  <a:pt x="5121482" y="4123798"/>
                  <a:pt x="5095926" y="4149341"/>
                </a:cubicBezTo>
                <a:cubicBezTo>
                  <a:pt x="5108704" y="4153598"/>
                  <a:pt x="5125741" y="4162113"/>
                  <a:pt x="5091666" y="4170627"/>
                </a:cubicBezTo>
                <a:cubicBezTo>
                  <a:pt x="5074629" y="4174884"/>
                  <a:pt x="5070369" y="4183398"/>
                  <a:pt x="5070370" y="4192978"/>
                </a:cubicBezTo>
                <a:lnTo>
                  <a:pt x="5074627" y="4221702"/>
                </a:lnTo>
                <a:lnTo>
                  <a:pt x="5101639" y="4234159"/>
                </a:lnTo>
                <a:cubicBezTo>
                  <a:pt x="5111215" y="4235222"/>
                  <a:pt x="5120790" y="4234159"/>
                  <a:pt x="5129302" y="4234159"/>
                </a:cubicBezTo>
                <a:cubicBezTo>
                  <a:pt x="5146325" y="4234159"/>
                  <a:pt x="5159093" y="4238411"/>
                  <a:pt x="5167605" y="4246915"/>
                </a:cubicBezTo>
                <a:cubicBezTo>
                  <a:pt x="5120790" y="4246915"/>
                  <a:pt x="5078232" y="4246915"/>
                  <a:pt x="5031417" y="4246915"/>
                </a:cubicBezTo>
                <a:cubicBezTo>
                  <a:pt x="5010138" y="4242663"/>
                  <a:pt x="4988859" y="4234159"/>
                  <a:pt x="4967580" y="4242663"/>
                </a:cubicBezTo>
                <a:cubicBezTo>
                  <a:pt x="4954812" y="4242663"/>
                  <a:pt x="4937789" y="4238411"/>
                  <a:pt x="4929277" y="4251167"/>
                </a:cubicBezTo>
                <a:cubicBezTo>
                  <a:pt x="4925021" y="4268176"/>
                  <a:pt x="4950556" y="4268176"/>
                  <a:pt x="4954812" y="4276680"/>
                </a:cubicBezTo>
                <a:lnTo>
                  <a:pt x="4952208" y="4277319"/>
                </a:lnTo>
                <a:lnTo>
                  <a:pt x="4954429" y="4277152"/>
                </a:lnTo>
                <a:cubicBezTo>
                  <a:pt x="4954429" y="4281247"/>
                  <a:pt x="4958652" y="4281247"/>
                  <a:pt x="4958652" y="4281247"/>
                </a:cubicBezTo>
                <a:lnTo>
                  <a:pt x="4958788" y="4281843"/>
                </a:lnTo>
                <a:lnTo>
                  <a:pt x="4959526" y="4281805"/>
                </a:lnTo>
                <a:cubicBezTo>
                  <a:pt x="5006421" y="4277571"/>
                  <a:pt x="5053317" y="4264868"/>
                  <a:pt x="5095949" y="4294508"/>
                </a:cubicBezTo>
                <a:cubicBezTo>
                  <a:pt x="5083160" y="4311445"/>
                  <a:pt x="5061843" y="4302976"/>
                  <a:pt x="5049053" y="4311445"/>
                </a:cubicBezTo>
                <a:cubicBezTo>
                  <a:pt x="5023475" y="4328382"/>
                  <a:pt x="5061843" y="4324148"/>
                  <a:pt x="5061843" y="4336850"/>
                </a:cubicBezTo>
                <a:cubicBezTo>
                  <a:pt x="5044790" y="4345319"/>
                  <a:pt x="5036264" y="4366490"/>
                  <a:pt x="5006421" y="4362256"/>
                </a:cubicBezTo>
                <a:cubicBezTo>
                  <a:pt x="4993631" y="4358022"/>
                  <a:pt x="4989368" y="4370724"/>
                  <a:pt x="4989368" y="4379193"/>
                </a:cubicBezTo>
                <a:cubicBezTo>
                  <a:pt x="4989368" y="4387661"/>
                  <a:pt x="4985105" y="4400364"/>
                  <a:pt x="5002158" y="4400364"/>
                </a:cubicBezTo>
                <a:cubicBezTo>
                  <a:pt x="5014947" y="4400364"/>
                  <a:pt x="5023475" y="4408833"/>
                  <a:pt x="5019211" y="4417301"/>
                </a:cubicBezTo>
                <a:cubicBezTo>
                  <a:pt x="5019211" y="4425770"/>
                  <a:pt x="5002158" y="4430004"/>
                  <a:pt x="4993631" y="4425770"/>
                </a:cubicBezTo>
                <a:cubicBezTo>
                  <a:pt x="4985105" y="4423653"/>
                  <a:pt x="4978709" y="4422594"/>
                  <a:pt x="4973913" y="4424712"/>
                </a:cubicBezTo>
                <a:lnTo>
                  <a:pt x="4964154" y="4442057"/>
                </a:lnTo>
                <a:lnTo>
                  <a:pt x="4988243" y="4446027"/>
                </a:lnTo>
                <a:lnTo>
                  <a:pt x="4996779" y="4447827"/>
                </a:lnTo>
                <a:lnTo>
                  <a:pt x="5069335" y="4455269"/>
                </a:lnTo>
                <a:cubicBezTo>
                  <a:pt x="5069335" y="4455269"/>
                  <a:pt x="5065133" y="4459363"/>
                  <a:pt x="5065133" y="4463458"/>
                </a:cubicBezTo>
                <a:lnTo>
                  <a:pt x="5064819" y="4463418"/>
                </a:lnTo>
                <a:lnTo>
                  <a:pt x="5063846" y="4469190"/>
                </a:lnTo>
                <a:cubicBezTo>
                  <a:pt x="5060651" y="4470244"/>
                  <a:pt x="5056392" y="4471296"/>
                  <a:pt x="5056392" y="4475508"/>
                </a:cubicBezTo>
                <a:lnTo>
                  <a:pt x="5054480" y="4475872"/>
                </a:lnTo>
                <a:lnTo>
                  <a:pt x="5056140" y="4476128"/>
                </a:lnTo>
                <a:cubicBezTo>
                  <a:pt x="5077182" y="4476128"/>
                  <a:pt x="5089806" y="4488796"/>
                  <a:pt x="5081390" y="4509909"/>
                </a:cubicBezTo>
                <a:cubicBezTo>
                  <a:pt x="5072973" y="4531022"/>
                  <a:pt x="5056140" y="4518353"/>
                  <a:pt x="5043514" y="4514131"/>
                </a:cubicBezTo>
                <a:cubicBezTo>
                  <a:pt x="5018264" y="4505686"/>
                  <a:pt x="4993014" y="4493018"/>
                  <a:pt x="4963555" y="4509909"/>
                </a:cubicBezTo>
                <a:lnTo>
                  <a:pt x="4960836" y="4508544"/>
                </a:lnTo>
                <a:lnTo>
                  <a:pt x="4963661" y="4511335"/>
                </a:lnTo>
                <a:cubicBezTo>
                  <a:pt x="4959357" y="4524091"/>
                  <a:pt x="4989488" y="4524091"/>
                  <a:pt x="4976575" y="4536848"/>
                </a:cubicBezTo>
                <a:lnTo>
                  <a:pt x="4954581" y="4544090"/>
                </a:lnTo>
                <a:lnTo>
                  <a:pt x="4961939" y="4559916"/>
                </a:lnTo>
                <a:cubicBezTo>
                  <a:pt x="4965933" y="4582786"/>
                  <a:pt x="4950755" y="4602672"/>
                  <a:pt x="4937972" y="4624944"/>
                </a:cubicBezTo>
                <a:cubicBezTo>
                  <a:pt x="4929451" y="4641914"/>
                  <a:pt x="4912409" y="4633429"/>
                  <a:pt x="4903888" y="4620701"/>
                </a:cubicBezTo>
                <a:cubicBezTo>
                  <a:pt x="4886845" y="4603732"/>
                  <a:pt x="4878323" y="4612217"/>
                  <a:pt x="4869802" y="4624944"/>
                </a:cubicBezTo>
                <a:cubicBezTo>
                  <a:pt x="4865541" y="4650398"/>
                  <a:pt x="4848499" y="4671610"/>
                  <a:pt x="4857021" y="4697066"/>
                </a:cubicBezTo>
                <a:cubicBezTo>
                  <a:pt x="4865541" y="4709792"/>
                  <a:pt x="4857021" y="4718277"/>
                  <a:pt x="4848499" y="4722519"/>
                </a:cubicBezTo>
                <a:cubicBezTo>
                  <a:pt x="4835717" y="4731004"/>
                  <a:pt x="4827196" y="4739489"/>
                  <a:pt x="4827196" y="4752216"/>
                </a:cubicBezTo>
                <a:cubicBezTo>
                  <a:pt x="4818674" y="4769186"/>
                  <a:pt x="4814414" y="4786156"/>
                  <a:pt x="4831456" y="4798882"/>
                </a:cubicBezTo>
                <a:cubicBezTo>
                  <a:pt x="4848499" y="4807367"/>
                  <a:pt x="4865541" y="4794641"/>
                  <a:pt x="4878323" y="4781913"/>
                </a:cubicBezTo>
                <a:cubicBezTo>
                  <a:pt x="4891105" y="4769186"/>
                  <a:pt x="4908148" y="4764944"/>
                  <a:pt x="4916670" y="4781913"/>
                </a:cubicBezTo>
                <a:cubicBezTo>
                  <a:pt x="4942233" y="4841307"/>
                  <a:pt x="4993361" y="4828579"/>
                  <a:pt x="5040227" y="4828579"/>
                </a:cubicBezTo>
                <a:cubicBezTo>
                  <a:pt x="5070052" y="4824338"/>
                  <a:pt x="5095616" y="4828579"/>
                  <a:pt x="5104137" y="4862519"/>
                </a:cubicBezTo>
                <a:cubicBezTo>
                  <a:pt x="5095616" y="4866761"/>
                  <a:pt x="5082835" y="4871004"/>
                  <a:pt x="5078574" y="4879488"/>
                </a:cubicBezTo>
                <a:cubicBezTo>
                  <a:pt x="5070052" y="4926154"/>
                  <a:pt x="5053010" y="4892216"/>
                  <a:pt x="5035967" y="4883731"/>
                </a:cubicBezTo>
                <a:cubicBezTo>
                  <a:pt x="5023186" y="4883731"/>
                  <a:pt x="5014664" y="4883731"/>
                  <a:pt x="5006143" y="4879488"/>
                </a:cubicBezTo>
                <a:cubicBezTo>
                  <a:pt x="4976318" y="4871004"/>
                  <a:pt x="4946494" y="4871004"/>
                  <a:pt x="4920929" y="4879488"/>
                </a:cubicBezTo>
                <a:cubicBezTo>
                  <a:pt x="4916670" y="4883731"/>
                  <a:pt x="4908148" y="4883731"/>
                  <a:pt x="4908148" y="4883731"/>
                </a:cubicBezTo>
                <a:cubicBezTo>
                  <a:pt x="4869802" y="4854034"/>
                  <a:pt x="4827196" y="4883731"/>
                  <a:pt x="4788850" y="4871004"/>
                </a:cubicBezTo>
                <a:cubicBezTo>
                  <a:pt x="4771807" y="4866761"/>
                  <a:pt x="4750504" y="4866761"/>
                  <a:pt x="4733462" y="4879488"/>
                </a:cubicBezTo>
                <a:cubicBezTo>
                  <a:pt x="4720680" y="4887973"/>
                  <a:pt x="4703637" y="4879488"/>
                  <a:pt x="4686595" y="4875245"/>
                </a:cubicBezTo>
                <a:cubicBezTo>
                  <a:pt x="4673813" y="4871004"/>
                  <a:pt x="4656770" y="4871004"/>
                  <a:pt x="4643988" y="4866761"/>
                </a:cubicBezTo>
                <a:lnTo>
                  <a:pt x="4644057" y="4866639"/>
                </a:lnTo>
                <a:lnTo>
                  <a:pt x="4643848" y="4866781"/>
                </a:lnTo>
                <a:cubicBezTo>
                  <a:pt x="4592712" y="4854175"/>
                  <a:pt x="4537315" y="4866781"/>
                  <a:pt x="4486180" y="4862580"/>
                </a:cubicBezTo>
                <a:lnTo>
                  <a:pt x="4480541" y="4859798"/>
                </a:lnTo>
                <a:lnTo>
                  <a:pt x="4477577" y="4859934"/>
                </a:lnTo>
                <a:lnTo>
                  <a:pt x="4485846" y="4864121"/>
                </a:lnTo>
                <a:cubicBezTo>
                  <a:pt x="4447630" y="4877019"/>
                  <a:pt x="4409414" y="4864121"/>
                  <a:pt x="4371196" y="4859821"/>
                </a:cubicBezTo>
                <a:lnTo>
                  <a:pt x="4371329" y="4859755"/>
                </a:lnTo>
                <a:lnTo>
                  <a:pt x="4348756" y="4861774"/>
                </a:lnTo>
                <a:lnTo>
                  <a:pt x="4346149" y="4864571"/>
                </a:lnTo>
                <a:cubicBezTo>
                  <a:pt x="4341159" y="4866438"/>
                  <a:pt x="4335438" y="4866171"/>
                  <a:pt x="4329317" y="4865103"/>
                </a:cubicBezTo>
                <a:lnTo>
                  <a:pt x="4324207" y="4863969"/>
                </a:lnTo>
                <a:lnTo>
                  <a:pt x="4276096" y="4868271"/>
                </a:lnTo>
                <a:cubicBezTo>
                  <a:pt x="4244182" y="4871482"/>
                  <a:pt x="4212267" y="4872552"/>
                  <a:pt x="4180354" y="4863990"/>
                </a:cubicBezTo>
                <a:cubicBezTo>
                  <a:pt x="4167589" y="4859710"/>
                  <a:pt x="4154822" y="4859710"/>
                  <a:pt x="4137802" y="4859710"/>
                </a:cubicBezTo>
                <a:lnTo>
                  <a:pt x="4138067" y="4859526"/>
                </a:lnTo>
                <a:lnTo>
                  <a:pt x="4137198" y="4859768"/>
                </a:lnTo>
                <a:cubicBezTo>
                  <a:pt x="4137198" y="4864037"/>
                  <a:pt x="4137198" y="4864037"/>
                  <a:pt x="4137198" y="4864037"/>
                </a:cubicBezTo>
                <a:cubicBezTo>
                  <a:pt x="4090366" y="4859768"/>
                  <a:pt x="4043533" y="4876843"/>
                  <a:pt x="3992443" y="4864037"/>
                </a:cubicBezTo>
                <a:lnTo>
                  <a:pt x="4005272" y="4861464"/>
                </a:lnTo>
                <a:lnTo>
                  <a:pt x="3991744" y="4862427"/>
                </a:lnTo>
                <a:cubicBezTo>
                  <a:pt x="3966309" y="4870876"/>
                  <a:pt x="3940873" y="4866651"/>
                  <a:pt x="3915439" y="4862427"/>
                </a:cubicBezTo>
                <a:cubicBezTo>
                  <a:pt x="3881526" y="4858202"/>
                  <a:pt x="3856090" y="4866651"/>
                  <a:pt x="3826417" y="4862427"/>
                </a:cubicBezTo>
                <a:lnTo>
                  <a:pt x="3820061" y="4859548"/>
                </a:lnTo>
                <a:lnTo>
                  <a:pt x="3826610" y="4864247"/>
                </a:lnTo>
                <a:cubicBezTo>
                  <a:pt x="3796668" y="4868504"/>
                  <a:pt x="3766727" y="4877019"/>
                  <a:pt x="3736783" y="4855733"/>
                </a:cubicBezTo>
                <a:cubicBezTo>
                  <a:pt x="3719674" y="4838704"/>
                  <a:pt x="3698287" y="4855733"/>
                  <a:pt x="3681178" y="4864247"/>
                </a:cubicBezTo>
                <a:cubicBezTo>
                  <a:pt x="3676900" y="4864247"/>
                  <a:pt x="3672622" y="4864247"/>
                  <a:pt x="3672622" y="4864247"/>
                </a:cubicBezTo>
                <a:lnTo>
                  <a:pt x="3672537" y="4864081"/>
                </a:lnTo>
                <a:lnTo>
                  <a:pt x="3641498" y="4870952"/>
                </a:lnTo>
                <a:cubicBezTo>
                  <a:pt x="3631387" y="4870417"/>
                  <a:pt x="3621806" y="4868279"/>
                  <a:pt x="3613292" y="4868279"/>
                </a:cubicBezTo>
                <a:cubicBezTo>
                  <a:pt x="3566458" y="4859722"/>
                  <a:pt x="3515366" y="4872556"/>
                  <a:pt x="3472791" y="4855444"/>
                </a:cubicBezTo>
                <a:cubicBezTo>
                  <a:pt x="3464275" y="4851166"/>
                  <a:pt x="3455760" y="4851166"/>
                  <a:pt x="3447244" y="4851166"/>
                </a:cubicBezTo>
                <a:cubicBezTo>
                  <a:pt x="3421699" y="4864001"/>
                  <a:pt x="3396152" y="4872556"/>
                  <a:pt x="3366349" y="4851166"/>
                </a:cubicBezTo>
                <a:cubicBezTo>
                  <a:pt x="3349318" y="4838333"/>
                  <a:pt x="3328031" y="4855444"/>
                  <a:pt x="3311000" y="4855444"/>
                </a:cubicBezTo>
                <a:cubicBezTo>
                  <a:pt x="3264166" y="4864001"/>
                  <a:pt x="3217333" y="4846888"/>
                  <a:pt x="3174756" y="4864001"/>
                </a:cubicBezTo>
                <a:cubicBezTo>
                  <a:pt x="3144954" y="4872556"/>
                  <a:pt x="3119408" y="4842611"/>
                  <a:pt x="3085347" y="4855444"/>
                </a:cubicBezTo>
                <a:cubicBezTo>
                  <a:pt x="3055543" y="4855444"/>
                  <a:pt x="3025740" y="4881112"/>
                  <a:pt x="2991679" y="4872556"/>
                </a:cubicBezTo>
                <a:cubicBezTo>
                  <a:pt x="2953361" y="4859722"/>
                  <a:pt x="2915043" y="4855444"/>
                  <a:pt x="2880982" y="4876834"/>
                </a:cubicBezTo>
                <a:cubicBezTo>
                  <a:pt x="2863951" y="4881112"/>
                  <a:pt x="2838405" y="4881112"/>
                  <a:pt x="2821375" y="4864001"/>
                </a:cubicBezTo>
                <a:lnTo>
                  <a:pt x="2822842" y="4863431"/>
                </a:lnTo>
                <a:lnTo>
                  <a:pt x="2820195" y="4863922"/>
                </a:lnTo>
                <a:cubicBezTo>
                  <a:pt x="2794636" y="4863922"/>
                  <a:pt x="2769075" y="4855408"/>
                  <a:pt x="2752035" y="4876694"/>
                </a:cubicBezTo>
                <a:cubicBezTo>
                  <a:pt x="2747775" y="4880951"/>
                  <a:pt x="2741385" y="4882016"/>
                  <a:pt x="2734462" y="4882015"/>
                </a:cubicBezTo>
                <a:lnTo>
                  <a:pt x="2715155" y="4881025"/>
                </a:lnTo>
                <a:lnTo>
                  <a:pt x="2715115" y="4881113"/>
                </a:lnTo>
                <a:lnTo>
                  <a:pt x="2714588" y="4880997"/>
                </a:lnTo>
                <a:lnTo>
                  <a:pt x="2713693" y="4880951"/>
                </a:lnTo>
                <a:lnTo>
                  <a:pt x="2713674" y="4880795"/>
                </a:lnTo>
                <a:lnTo>
                  <a:pt x="2700732" y="4877924"/>
                </a:lnTo>
                <a:cubicBezTo>
                  <a:pt x="2697004" y="4875799"/>
                  <a:pt x="2693808" y="4872609"/>
                  <a:pt x="2689547" y="4868357"/>
                </a:cubicBezTo>
                <a:lnTo>
                  <a:pt x="2687301" y="4867075"/>
                </a:lnTo>
                <a:lnTo>
                  <a:pt x="2677009" y="4864095"/>
                </a:lnTo>
                <a:cubicBezTo>
                  <a:pt x="2672739" y="4862505"/>
                  <a:pt x="2668469" y="4861445"/>
                  <a:pt x="2664199" y="4863565"/>
                </a:cubicBezTo>
                <a:cubicBezTo>
                  <a:pt x="2591607" y="4889010"/>
                  <a:pt x="2514744" y="4872047"/>
                  <a:pt x="2442152" y="4889010"/>
                </a:cubicBezTo>
                <a:cubicBezTo>
                  <a:pt x="2403720" y="4897492"/>
                  <a:pt x="2361020" y="4889010"/>
                  <a:pt x="2318319" y="4893251"/>
                </a:cubicBezTo>
                <a:cubicBezTo>
                  <a:pt x="2311913" y="4895372"/>
                  <a:pt x="2304441" y="4895372"/>
                  <a:pt x="2296968" y="4894311"/>
                </a:cubicBezTo>
                <a:lnTo>
                  <a:pt x="2296793" y="4894268"/>
                </a:lnTo>
                <a:lnTo>
                  <a:pt x="2257762" y="4896279"/>
                </a:lnTo>
                <a:cubicBezTo>
                  <a:pt x="2237530" y="4897341"/>
                  <a:pt x="2217298" y="4897341"/>
                  <a:pt x="2196000" y="4893097"/>
                </a:cubicBezTo>
                <a:lnTo>
                  <a:pt x="2194731" y="4891893"/>
                </a:lnTo>
                <a:lnTo>
                  <a:pt x="2194731" y="4893397"/>
                </a:lnTo>
                <a:cubicBezTo>
                  <a:pt x="2139382" y="4889154"/>
                  <a:pt x="2084032" y="4889154"/>
                  <a:pt x="2028681" y="4889154"/>
                </a:cubicBezTo>
                <a:cubicBezTo>
                  <a:pt x="1973331" y="4889154"/>
                  <a:pt x="1917981" y="4889154"/>
                  <a:pt x="1862631" y="4876425"/>
                </a:cubicBezTo>
                <a:cubicBezTo>
                  <a:pt x="1841343" y="4872182"/>
                  <a:pt x="1815796" y="4876425"/>
                  <a:pt x="1790249" y="4872182"/>
                </a:cubicBezTo>
                <a:cubicBezTo>
                  <a:pt x="1781735" y="4867939"/>
                  <a:pt x="1772154" y="4867939"/>
                  <a:pt x="1762042" y="4867409"/>
                </a:cubicBezTo>
                <a:lnTo>
                  <a:pt x="1760786" y="4867091"/>
                </a:lnTo>
                <a:lnTo>
                  <a:pt x="1757033" y="4866626"/>
                </a:lnTo>
                <a:cubicBezTo>
                  <a:pt x="1679762" y="4858126"/>
                  <a:pt x="1662592" y="4824125"/>
                  <a:pt x="1696934" y="4760372"/>
                </a:cubicBezTo>
                <a:cubicBezTo>
                  <a:pt x="1709812" y="4734872"/>
                  <a:pt x="1705519" y="4705121"/>
                  <a:pt x="1705519" y="4675370"/>
                </a:cubicBezTo>
                <a:cubicBezTo>
                  <a:pt x="1705519" y="4632868"/>
                  <a:pt x="1705519" y="4594617"/>
                  <a:pt x="1705519" y="4552116"/>
                </a:cubicBezTo>
                <a:cubicBezTo>
                  <a:pt x="1705519" y="4543615"/>
                  <a:pt x="1705519" y="4535115"/>
                  <a:pt x="1714104" y="4535115"/>
                </a:cubicBezTo>
                <a:lnTo>
                  <a:pt x="1714155" y="4535495"/>
                </a:lnTo>
                <a:lnTo>
                  <a:pt x="1718345" y="4514558"/>
                </a:lnTo>
                <a:lnTo>
                  <a:pt x="1718344" y="4514551"/>
                </a:lnTo>
                <a:lnTo>
                  <a:pt x="1707574" y="4499286"/>
                </a:lnTo>
                <a:cubicBezTo>
                  <a:pt x="1701073" y="4484328"/>
                  <a:pt x="1705800" y="4469968"/>
                  <a:pt x="1705800" y="4450823"/>
                </a:cubicBezTo>
                <a:cubicBezTo>
                  <a:pt x="1710002" y="4391258"/>
                  <a:pt x="1722610" y="4335949"/>
                  <a:pt x="1735217" y="4276384"/>
                </a:cubicBezTo>
                <a:cubicBezTo>
                  <a:pt x="1739420" y="4267874"/>
                  <a:pt x="1701597" y="4255111"/>
                  <a:pt x="1735217" y="4242347"/>
                </a:cubicBezTo>
                <a:lnTo>
                  <a:pt x="1735333" y="4242613"/>
                </a:lnTo>
                <a:lnTo>
                  <a:pt x="1735358" y="4242480"/>
                </a:lnTo>
                <a:cubicBezTo>
                  <a:pt x="1735358" y="4242480"/>
                  <a:pt x="1735358" y="4238229"/>
                  <a:pt x="1739611" y="4238229"/>
                </a:cubicBezTo>
                <a:lnTo>
                  <a:pt x="1740237" y="4234690"/>
                </a:lnTo>
                <a:lnTo>
                  <a:pt x="1739024" y="4238254"/>
                </a:lnTo>
                <a:cubicBezTo>
                  <a:pt x="1745679" y="4222448"/>
                  <a:pt x="1737361" y="4201898"/>
                  <a:pt x="1742144" y="4183721"/>
                </a:cubicBezTo>
                <a:lnTo>
                  <a:pt x="1752228" y="4166775"/>
                </a:lnTo>
                <a:lnTo>
                  <a:pt x="1752371" y="4165958"/>
                </a:lnTo>
                <a:cubicBezTo>
                  <a:pt x="1756624" y="4157456"/>
                  <a:pt x="1756624" y="4153205"/>
                  <a:pt x="1756624" y="4144702"/>
                </a:cubicBezTo>
                <a:lnTo>
                  <a:pt x="1756676" y="4144676"/>
                </a:lnTo>
                <a:lnTo>
                  <a:pt x="1752631" y="4136610"/>
                </a:lnTo>
                <a:lnTo>
                  <a:pt x="1751414" y="4135395"/>
                </a:lnTo>
                <a:lnTo>
                  <a:pt x="1727082" y="4125906"/>
                </a:lnTo>
                <a:cubicBezTo>
                  <a:pt x="1718551" y="4124114"/>
                  <a:pt x="1710021" y="4123602"/>
                  <a:pt x="1701490" y="4123602"/>
                </a:cubicBezTo>
                <a:lnTo>
                  <a:pt x="1653569" y="4123602"/>
                </a:lnTo>
                <a:lnTo>
                  <a:pt x="1651035" y="4124201"/>
                </a:lnTo>
                <a:cubicBezTo>
                  <a:pt x="1616965" y="4145480"/>
                  <a:pt x="1578637" y="4132712"/>
                  <a:pt x="1544567" y="4132712"/>
                </a:cubicBezTo>
                <a:cubicBezTo>
                  <a:pt x="1493462" y="4128456"/>
                  <a:pt x="1446615" y="4132712"/>
                  <a:pt x="1399769" y="4141224"/>
                </a:cubicBezTo>
                <a:cubicBezTo>
                  <a:pt x="1348664" y="4149736"/>
                  <a:pt x="1297559" y="4145480"/>
                  <a:pt x="1246454" y="4141224"/>
                </a:cubicBezTo>
                <a:cubicBezTo>
                  <a:pt x="1225160" y="4141224"/>
                  <a:pt x="1203867" y="4136968"/>
                  <a:pt x="1182574" y="4149736"/>
                </a:cubicBezTo>
                <a:cubicBezTo>
                  <a:pt x="1182574" y="4149736"/>
                  <a:pt x="1178315" y="4153992"/>
                  <a:pt x="1174055" y="4149736"/>
                </a:cubicBezTo>
                <a:cubicBezTo>
                  <a:pt x="1071845" y="4141224"/>
                  <a:pt x="973895" y="4162502"/>
                  <a:pt x="875944" y="4153992"/>
                </a:cubicBezTo>
                <a:lnTo>
                  <a:pt x="873768" y="4152590"/>
                </a:lnTo>
                <a:lnTo>
                  <a:pt x="874374" y="4153981"/>
                </a:lnTo>
                <a:cubicBezTo>
                  <a:pt x="815219" y="4162502"/>
                  <a:pt x="760290" y="4149720"/>
                  <a:pt x="705360" y="4149720"/>
                </a:cubicBezTo>
                <a:cubicBezTo>
                  <a:pt x="675783" y="4149720"/>
                  <a:pt x="675783" y="4128416"/>
                  <a:pt x="680008" y="4115635"/>
                </a:cubicBezTo>
                <a:cubicBezTo>
                  <a:pt x="680008" y="4081549"/>
                  <a:pt x="688459" y="4043204"/>
                  <a:pt x="692684" y="4004857"/>
                </a:cubicBezTo>
                <a:lnTo>
                  <a:pt x="692809" y="4004945"/>
                </a:lnTo>
                <a:lnTo>
                  <a:pt x="683236" y="3900246"/>
                </a:lnTo>
                <a:lnTo>
                  <a:pt x="680065" y="3793058"/>
                </a:lnTo>
                <a:lnTo>
                  <a:pt x="678921" y="3792253"/>
                </a:lnTo>
                <a:cubicBezTo>
                  <a:pt x="661815" y="3779470"/>
                  <a:pt x="657539" y="3766687"/>
                  <a:pt x="661815" y="3745381"/>
                </a:cubicBezTo>
                <a:cubicBezTo>
                  <a:pt x="670368" y="3685725"/>
                  <a:pt x="661815" y="3621809"/>
                  <a:pt x="674645" y="3562153"/>
                </a:cubicBezTo>
                <a:cubicBezTo>
                  <a:pt x="678921" y="3553631"/>
                  <a:pt x="674645" y="3549370"/>
                  <a:pt x="666092" y="3545109"/>
                </a:cubicBezTo>
                <a:cubicBezTo>
                  <a:pt x="657539" y="3545109"/>
                  <a:pt x="653262" y="3532326"/>
                  <a:pt x="657539" y="3528064"/>
                </a:cubicBezTo>
                <a:cubicBezTo>
                  <a:pt x="679991" y="3505694"/>
                  <a:pt x="666359" y="3473735"/>
                  <a:pt x="672573" y="3444773"/>
                </a:cubicBezTo>
                <a:lnTo>
                  <a:pt x="687408" y="3417399"/>
                </a:lnTo>
                <a:lnTo>
                  <a:pt x="668453" y="3391838"/>
                </a:lnTo>
                <a:cubicBezTo>
                  <a:pt x="664727" y="3382278"/>
                  <a:pt x="664727" y="3371655"/>
                  <a:pt x="671115" y="3358908"/>
                </a:cubicBezTo>
                <a:cubicBezTo>
                  <a:pt x="675373" y="3350409"/>
                  <a:pt x="674308" y="3341910"/>
                  <a:pt x="669518" y="3335006"/>
                </a:cubicBezTo>
                <a:lnTo>
                  <a:pt x="645589" y="3320680"/>
                </a:lnTo>
                <a:lnTo>
                  <a:pt x="645553" y="3320866"/>
                </a:lnTo>
                <a:cubicBezTo>
                  <a:pt x="637015" y="3320866"/>
                  <a:pt x="632745" y="3320866"/>
                  <a:pt x="624208" y="3316584"/>
                </a:cubicBezTo>
                <a:lnTo>
                  <a:pt x="621312" y="3316685"/>
                </a:lnTo>
                <a:lnTo>
                  <a:pt x="541283" y="3325364"/>
                </a:lnTo>
                <a:cubicBezTo>
                  <a:pt x="513510" y="3328021"/>
                  <a:pt x="485738" y="3329085"/>
                  <a:pt x="457965" y="3324833"/>
                </a:cubicBezTo>
                <a:lnTo>
                  <a:pt x="457868" y="3324687"/>
                </a:lnTo>
                <a:lnTo>
                  <a:pt x="423872" y="3331984"/>
                </a:lnTo>
                <a:cubicBezTo>
                  <a:pt x="411638" y="3334104"/>
                  <a:pt x="398873" y="3335164"/>
                  <a:pt x="386107" y="3333044"/>
                </a:cubicBezTo>
                <a:lnTo>
                  <a:pt x="386075" y="3332733"/>
                </a:lnTo>
                <a:lnTo>
                  <a:pt x="243160" y="3342805"/>
                </a:lnTo>
                <a:cubicBezTo>
                  <a:pt x="194687" y="3344401"/>
                  <a:pt x="145683" y="3345463"/>
                  <a:pt x="96677" y="3349715"/>
                </a:cubicBezTo>
                <a:cubicBezTo>
                  <a:pt x="62587" y="3349715"/>
                  <a:pt x="41280" y="3336958"/>
                  <a:pt x="37019" y="3298689"/>
                </a:cubicBezTo>
                <a:cubicBezTo>
                  <a:pt x="37019" y="3279554"/>
                  <a:pt x="39150" y="3260420"/>
                  <a:pt x="42346" y="3241285"/>
                </a:cubicBezTo>
                <a:lnTo>
                  <a:pt x="53847" y="3184946"/>
                </a:lnTo>
                <a:lnTo>
                  <a:pt x="53847" y="3184827"/>
                </a:lnTo>
                <a:cubicBezTo>
                  <a:pt x="45358" y="3150810"/>
                  <a:pt x="41114" y="3121045"/>
                  <a:pt x="45358" y="3087027"/>
                </a:cubicBezTo>
                <a:lnTo>
                  <a:pt x="46004" y="3086337"/>
                </a:lnTo>
                <a:lnTo>
                  <a:pt x="44498" y="3086049"/>
                </a:lnTo>
                <a:cubicBezTo>
                  <a:pt x="35973" y="3077567"/>
                  <a:pt x="40236" y="3069084"/>
                  <a:pt x="44498" y="3060604"/>
                </a:cubicBezTo>
                <a:lnTo>
                  <a:pt x="44454" y="3059309"/>
                </a:lnTo>
                <a:lnTo>
                  <a:pt x="44071" y="3061042"/>
                </a:lnTo>
                <a:cubicBezTo>
                  <a:pt x="39748" y="3039887"/>
                  <a:pt x="26782" y="3018730"/>
                  <a:pt x="35427" y="2997575"/>
                </a:cubicBezTo>
                <a:lnTo>
                  <a:pt x="36356" y="2998619"/>
                </a:lnTo>
                <a:lnTo>
                  <a:pt x="35973" y="2996990"/>
                </a:lnTo>
                <a:cubicBezTo>
                  <a:pt x="10403" y="2975786"/>
                  <a:pt x="10403" y="2950340"/>
                  <a:pt x="23189" y="2924895"/>
                </a:cubicBezTo>
                <a:lnTo>
                  <a:pt x="23794" y="2922143"/>
                </a:lnTo>
                <a:lnTo>
                  <a:pt x="22687" y="2923871"/>
                </a:lnTo>
                <a:cubicBezTo>
                  <a:pt x="22687" y="2881560"/>
                  <a:pt x="22687" y="2839248"/>
                  <a:pt x="22687" y="2796937"/>
                </a:cubicBezTo>
                <a:lnTo>
                  <a:pt x="23251" y="2797667"/>
                </a:lnTo>
                <a:lnTo>
                  <a:pt x="23188" y="2797206"/>
                </a:lnTo>
                <a:cubicBezTo>
                  <a:pt x="10403" y="2763209"/>
                  <a:pt x="10403" y="2733461"/>
                  <a:pt x="14664" y="2699465"/>
                </a:cubicBezTo>
                <a:cubicBezTo>
                  <a:pt x="23188" y="2673967"/>
                  <a:pt x="14664" y="2639969"/>
                  <a:pt x="14664" y="2610222"/>
                </a:cubicBezTo>
                <a:cubicBezTo>
                  <a:pt x="10403" y="2584725"/>
                  <a:pt x="10403" y="2559227"/>
                  <a:pt x="14664" y="2533729"/>
                </a:cubicBezTo>
                <a:lnTo>
                  <a:pt x="15461" y="2533823"/>
                </a:lnTo>
                <a:lnTo>
                  <a:pt x="5910" y="2507972"/>
                </a:lnTo>
                <a:cubicBezTo>
                  <a:pt x="4831" y="2503585"/>
                  <a:pt x="4560" y="2499197"/>
                  <a:pt x="5910" y="2494810"/>
                </a:cubicBezTo>
                <a:lnTo>
                  <a:pt x="14685" y="2482936"/>
                </a:lnTo>
                <a:lnTo>
                  <a:pt x="14664" y="2482734"/>
                </a:lnTo>
                <a:cubicBezTo>
                  <a:pt x="14664" y="2474235"/>
                  <a:pt x="18925" y="2465735"/>
                  <a:pt x="18925" y="2452987"/>
                </a:cubicBezTo>
                <a:lnTo>
                  <a:pt x="20304" y="2455639"/>
                </a:lnTo>
                <a:lnTo>
                  <a:pt x="19716" y="2452948"/>
                </a:lnTo>
                <a:cubicBezTo>
                  <a:pt x="-10070" y="2406207"/>
                  <a:pt x="-1559" y="2359467"/>
                  <a:pt x="15460" y="2316975"/>
                </a:cubicBezTo>
                <a:lnTo>
                  <a:pt x="16140" y="2316548"/>
                </a:lnTo>
                <a:lnTo>
                  <a:pt x="14986" y="2316713"/>
                </a:lnTo>
                <a:cubicBezTo>
                  <a:pt x="2214" y="2299712"/>
                  <a:pt x="6471" y="2282710"/>
                  <a:pt x="10728" y="2265709"/>
                </a:cubicBezTo>
                <a:cubicBezTo>
                  <a:pt x="19243" y="2227456"/>
                  <a:pt x="19243" y="2189204"/>
                  <a:pt x="14986" y="2146701"/>
                </a:cubicBezTo>
                <a:cubicBezTo>
                  <a:pt x="14986" y="2125448"/>
                  <a:pt x="19243" y="2104198"/>
                  <a:pt x="27758" y="2082945"/>
                </a:cubicBezTo>
                <a:lnTo>
                  <a:pt x="28505" y="2080956"/>
                </a:lnTo>
                <a:lnTo>
                  <a:pt x="26782" y="2082166"/>
                </a:lnTo>
                <a:cubicBezTo>
                  <a:pt x="26782" y="2039684"/>
                  <a:pt x="43831" y="2001451"/>
                  <a:pt x="56619" y="1963217"/>
                </a:cubicBezTo>
                <a:cubicBezTo>
                  <a:pt x="60882" y="1941976"/>
                  <a:pt x="90719" y="1933480"/>
                  <a:pt x="112031" y="1924982"/>
                </a:cubicBezTo>
                <a:cubicBezTo>
                  <a:pt x="180230" y="1899494"/>
                  <a:pt x="252691" y="1886749"/>
                  <a:pt x="320891" y="1878253"/>
                </a:cubicBezTo>
                <a:cubicBezTo>
                  <a:pt x="354990" y="1874005"/>
                  <a:pt x="389090" y="1865507"/>
                  <a:pt x="418927" y="1861259"/>
                </a:cubicBezTo>
                <a:cubicBezTo>
                  <a:pt x="435978" y="1861259"/>
                  <a:pt x="448765" y="1848515"/>
                  <a:pt x="444503" y="1831523"/>
                </a:cubicBezTo>
                <a:cubicBezTo>
                  <a:pt x="435978" y="1810282"/>
                  <a:pt x="444503" y="1784792"/>
                  <a:pt x="431714" y="1763551"/>
                </a:cubicBezTo>
                <a:cubicBezTo>
                  <a:pt x="410403" y="1729565"/>
                  <a:pt x="444503" y="1699828"/>
                  <a:pt x="440240" y="1670090"/>
                </a:cubicBezTo>
                <a:lnTo>
                  <a:pt x="440735" y="1670184"/>
                </a:lnTo>
                <a:lnTo>
                  <a:pt x="444975" y="1558564"/>
                </a:lnTo>
                <a:cubicBezTo>
                  <a:pt x="448168" y="1521904"/>
                  <a:pt x="451361" y="1485777"/>
                  <a:pt x="449232" y="1449649"/>
                </a:cubicBezTo>
                <a:cubicBezTo>
                  <a:pt x="444975" y="1398646"/>
                  <a:pt x="457746" y="1347643"/>
                  <a:pt x="457746" y="1296638"/>
                </a:cubicBezTo>
                <a:cubicBezTo>
                  <a:pt x="462003" y="1224383"/>
                  <a:pt x="466260" y="1152127"/>
                  <a:pt x="491804" y="1084123"/>
                </a:cubicBezTo>
                <a:lnTo>
                  <a:pt x="492008" y="1084258"/>
                </a:lnTo>
                <a:lnTo>
                  <a:pt x="493714" y="1054141"/>
                </a:lnTo>
                <a:cubicBezTo>
                  <a:pt x="499689" y="1024859"/>
                  <a:pt x="516420" y="998566"/>
                  <a:pt x="525981" y="969881"/>
                </a:cubicBezTo>
                <a:cubicBezTo>
                  <a:pt x="534479" y="931637"/>
                  <a:pt x="593968" y="931637"/>
                  <a:pt x="632210" y="923138"/>
                </a:cubicBezTo>
                <a:cubicBezTo>
                  <a:pt x="695947" y="906139"/>
                  <a:pt x="763933" y="897640"/>
                  <a:pt x="827671" y="880643"/>
                </a:cubicBezTo>
                <a:cubicBezTo>
                  <a:pt x="840419" y="880643"/>
                  <a:pt x="853166" y="880643"/>
                  <a:pt x="865914" y="880643"/>
                </a:cubicBezTo>
                <a:lnTo>
                  <a:pt x="865799" y="881151"/>
                </a:lnTo>
                <a:lnTo>
                  <a:pt x="866448" y="880107"/>
                </a:lnTo>
                <a:cubicBezTo>
                  <a:pt x="879221" y="875858"/>
                  <a:pt x="887735" y="875858"/>
                  <a:pt x="896249" y="871607"/>
                </a:cubicBezTo>
                <a:lnTo>
                  <a:pt x="898155" y="872670"/>
                </a:lnTo>
                <a:lnTo>
                  <a:pt x="896894" y="871170"/>
                </a:lnTo>
                <a:cubicBezTo>
                  <a:pt x="909668" y="866921"/>
                  <a:pt x="926700" y="862673"/>
                  <a:pt x="922443" y="841425"/>
                </a:cubicBezTo>
                <a:cubicBezTo>
                  <a:pt x="918185" y="828677"/>
                  <a:pt x="918185" y="815929"/>
                  <a:pt x="919781" y="803181"/>
                </a:cubicBezTo>
                <a:lnTo>
                  <a:pt x="926609" y="765444"/>
                </a:lnTo>
                <a:lnTo>
                  <a:pt x="925556" y="765994"/>
                </a:lnTo>
                <a:cubicBezTo>
                  <a:pt x="929906" y="748870"/>
                  <a:pt x="934258" y="731747"/>
                  <a:pt x="942959" y="718905"/>
                </a:cubicBezTo>
                <a:lnTo>
                  <a:pt x="943909" y="722317"/>
                </a:lnTo>
                <a:lnTo>
                  <a:pt x="943734" y="718195"/>
                </a:lnTo>
                <a:cubicBezTo>
                  <a:pt x="960766" y="641707"/>
                  <a:pt x="956508" y="565219"/>
                  <a:pt x="982057" y="488731"/>
                </a:cubicBezTo>
                <a:cubicBezTo>
                  <a:pt x="982057" y="484482"/>
                  <a:pt x="982057" y="475983"/>
                  <a:pt x="986316" y="471734"/>
                </a:cubicBezTo>
                <a:cubicBezTo>
                  <a:pt x="1011865" y="441988"/>
                  <a:pt x="1011865" y="407994"/>
                  <a:pt x="1007607" y="374000"/>
                </a:cubicBezTo>
                <a:cubicBezTo>
                  <a:pt x="1007607" y="363376"/>
                  <a:pt x="1007607" y="351690"/>
                  <a:pt x="1009736" y="340536"/>
                </a:cubicBezTo>
                <a:lnTo>
                  <a:pt x="1024634" y="310272"/>
                </a:lnTo>
                <a:lnTo>
                  <a:pt x="1023992" y="309782"/>
                </a:lnTo>
                <a:cubicBezTo>
                  <a:pt x="1036769" y="263034"/>
                  <a:pt x="1062324" y="220537"/>
                  <a:pt x="1096398" y="182289"/>
                </a:cubicBezTo>
                <a:cubicBezTo>
                  <a:pt x="1134730" y="135542"/>
                  <a:pt x="1198618" y="131291"/>
                  <a:pt x="1253987" y="114294"/>
                </a:cubicBezTo>
                <a:cubicBezTo>
                  <a:pt x="1283801" y="105794"/>
                  <a:pt x="1313615" y="105794"/>
                  <a:pt x="1343429" y="97294"/>
                </a:cubicBezTo>
                <a:lnTo>
                  <a:pt x="1349381" y="96658"/>
                </a:lnTo>
                <a:lnTo>
                  <a:pt x="1435098" y="77261"/>
                </a:lnTo>
                <a:cubicBezTo>
                  <a:pt x="1466435" y="71396"/>
                  <a:pt x="1498303" y="66065"/>
                  <a:pt x="1530172" y="59667"/>
                </a:cubicBezTo>
                <a:lnTo>
                  <a:pt x="1530711" y="59787"/>
                </a:lnTo>
                <a:lnTo>
                  <a:pt x="1572594" y="55606"/>
                </a:lnTo>
                <a:lnTo>
                  <a:pt x="1572510" y="55572"/>
                </a:lnTo>
                <a:cubicBezTo>
                  <a:pt x="1598195" y="51477"/>
                  <a:pt x="1628160" y="43288"/>
                  <a:pt x="1653844" y="47383"/>
                </a:cubicBezTo>
                <a:lnTo>
                  <a:pt x="1654050" y="47482"/>
                </a:lnTo>
                <a:lnTo>
                  <a:pt x="1654050" y="47049"/>
                </a:lnTo>
                <a:cubicBezTo>
                  <a:pt x="1705139" y="30047"/>
                  <a:pt x="1760484" y="34297"/>
                  <a:pt x="1811571" y="30047"/>
                </a:cubicBezTo>
                <a:cubicBezTo>
                  <a:pt x="1913746" y="17296"/>
                  <a:pt x="2020180" y="8795"/>
                  <a:pt x="2126612" y="8795"/>
                </a:cubicBezTo>
                <a:cubicBezTo>
                  <a:pt x="2216016" y="4544"/>
                  <a:pt x="2301162" y="295"/>
                  <a:pt x="2390566" y="4544"/>
                </a:cubicBezTo>
                <a:lnTo>
                  <a:pt x="2398659" y="3939"/>
                </a:lnTo>
                <a:close/>
              </a:path>
            </a:pathLst>
          </a:custGeom>
          <a:solidFill>
            <a:schemeClr val="bg1">
              <a:lumMod val="95000"/>
            </a:schemeClr>
          </a:solidFill>
        </p:spPr>
        <p:txBody>
          <a:bodyPr wrap="square">
            <a:noAutofit/>
          </a:bodyPr>
          <a:lstStyle>
            <a:lvl1pPr>
              <a:defRPr sz="1400"/>
            </a:lvl1pPr>
          </a:lstStyle>
          <a:p>
            <a:endParaRPr lang="en-US"/>
          </a:p>
        </p:txBody>
      </p:sp>
      <p:sp>
        <p:nvSpPr>
          <p:cNvPr id="2" name="Date Placeholder 1"/>
          <p:cNvSpPr>
            <a:spLocks noGrp="1"/>
          </p:cNvSpPr>
          <p:nvPr>
            <p:ph type="dt" sz="half" idx="10"/>
          </p:nvPr>
        </p:nvSpPr>
        <p:spPr/>
        <p:txBody>
          <a:bodyPr/>
          <a:lstStyle/>
          <a:p>
            <a:fld id="{E21C253D-A08F-48D4-8594-C99F19240606}"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00379E8E-FA68-417C-9D45-FD3B404F6F58}"/>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0631132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5_Blank">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FAC9B9D-05CB-4EC5-9EBF-C9062103374B}"/>
              </a:ext>
            </a:extLst>
          </p:cNvPr>
          <p:cNvSpPr>
            <a:spLocks noGrp="1"/>
          </p:cNvSpPr>
          <p:nvPr>
            <p:ph type="pic" sz="quarter" idx="13"/>
          </p:nvPr>
        </p:nvSpPr>
        <p:spPr>
          <a:xfrm>
            <a:off x="1682729" y="2178981"/>
            <a:ext cx="1848570" cy="2000351"/>
          </a:xfrm>
          <a:custGeom>
            <a:avLst/>
            <a:gdLst>
              <a:gd name="connsiteX0" fmla="*/ 924285 w 1848570"/>
              <a:gd name="connsiteY0" fmla="*/ 0 h 2000351"/>
              <a:gd name="connsiteX1" fmla="*/ 1130623 w 1848570"/>
              <a:gd name="connsiteY1" fmla="*/ 49277 h 2000351"/>
              <a:gd name="connsiteX2" fmla="*/ 1642147 w 1848570"/>
              <a:gd name="connsiteY2" fmla="*/ 345503 h 2000351"/>
              <a:gd name="connsiteX3" fmla="*/ 1848570 w 1848570"/>
              <a:gd name="connsiteY3" fmla="*/ 703385 h 2000351"/>
              <a:gd name="connsiteX4" fmla="*/ 1848570 w 1848570"/>
              <a:gd name="connsiteY4" fmla="*/ 1296967 h 2000351"/>
              <a:gd name="connsiteX5" fmla="*/ 1642147 w 1848570"/>
              <a:gd name="connsiteY5" fmla="*/ 1654848 h 2000351"/>
              <a:gd name="connsiteX6" fmla="*/ 1130623 w 1848570"/>
              <a:gd name="connsiteY6" fmla="*/ 1951074 h 2000351"/>
              <a:gd name="connsiteX7" fmla="*/ 717947 w 1848570"/>
              <a:gd name="connsiteY7" fmla="*/ 1951074 h 2000351"/>
              <a:gd name="connsiteX8" fmla="*/ 206424 w 1848570"/>
              <a:gd name="connsiteY8" fmla="*/ 1654848 h 2000351"/>
              <a:gd name="connsiteX9" fmla="*/ 0 w 1848570"/>
              <a:gd name="connsiteY9" fmla="*/ 1296967 h 2000351"/>
              <a:gd name="connsiteX10" fmla="*/ 0 w 1848570"/>
              <a:gd name="connsiteY10" fmla="*/ 703385 h 2000351"/>
              <a:gd name="connsiteX11" fmla="*/ 206424 w 1848570"/>
              <a:gd name="connsiteY11" fmla="*/ 345503 h 2000351"/>
              <a:gd name="connsiteX12" fmla="*/ 717947 w 1848570"/>
              <a:gd name="connsiteY12" fmla="*/ 49277 h 2000351"/>
              <a:gd name="connsiteX13" fmla="*/ 924285 w 1848570"/>
              <a:gd name="connsiteY13" fmla="*/ 0 h 200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70" h="2000351">
                <a:moveTo>
                  <a:pt x="924285" y="0"/>
                </a:moveTo>
                <a:cubicBezTo>
                  <a:pt x="999084" y="0"/>
                  <a:pt x="1073882" y="16426"/>
                  <a:pt x="1130623" y="49277"/>
                </a:cubicBezTo>
                <a:lnTo>
                  <a:pt x="1642147" y="345503"/>
                </a:lnTo>
                <a:cubicBezTo>
                  <a:pt x="1755714" y="411206"/>
                  <a:pt x="1848570" y="572262"/>
                  <a:pt x="1848570" y="703385"/>
                </a:cubicBezTo>
                <a:lnTo>
                  <a:pt x="1848570" y="1296967"/>
                </a:lnTo>
                <a:cubicBezTo>
                  <a:pt x="1848570" y="1428089"/>
                  <a:pt x="1755714" y="1589145"/>
                  <a:pt x="1642147" y="1654848"/>
                </a:cubicBezTo>
                <a:lnTo>
                  <a:pt x="1130623" y="1951074"/>
                </a:lnTo>
                <a:cubicBezTo>
                  <a:pt x="1017142" y="2016777"/>
                  <a:pt x="831429" y="2016777"/>
                  <a:pt x="717947" y="1951074"/>
                </a:cubicBezTo>
                <a:lnTo>
                  <a:pt x="206424" y="1654848"/>
                </a:lnTo>
                <a:cubicBezTo>
                  <a:pt x="92856" y="1589145"/>
                  <a:pt x="0" y="1428089"/>
                  <a:pt x="0" y="1296967"/>
                </a:cubicBezTo>
                <a:lnTo>
                  <a:pt x="0" y="703385"/>
                </a:lnTo>
                <a:cubicBezTo>
                  <a:pt x="0" y="572262"/>
                  <a:pt x="92856" y="411206"/>
                  <a:pt x="206424" y="345503"/>
                </a:cubicBezTo>
                <a:lnTo>
                  <a:pt x="717947" y="49277"/>
                </a:lnTo>
                <a:cubicBezTo>
                  <a:pt x="774688" y="16426"/>
                  <a:pt x="849487" y="0"/>
                  <a:pt x="924285" y="0"/>
                </a:cubicBez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14" name="Picture Placeholder 13">
            <a:extLst>
              <a:ext uri="{FF2B5EF4-FFF2-40B4-BE49-F238E27FC236}">
                <a16:creationId xmlns:a16="http://schemas.microsoft.com/office/drawing/2014/main" id="{1420BE76-60E4-47C4-9E1C-25C7C7A976F1}"/>
              </a:ext>
            </a:extLst>
          </p:cNvPr>
          <p:cNvSpPr>
            <a:spLocks noGrp="1"/>
          </p:cNvSpPr>
          <p:nvPr>
            <p:ph type="pic" sz="quarter" idx="14"/>
          </p:nvPr>
        </p:nvSpPr>
        <p:spPr>
          <a:xfrm>
            <a:off x="5171715" y="2178981"/>
            <a:ext cx="1848570" cy="2000351"/>
          </a:xfrm>
          <a:custGeom>
            <a:avLst/>
            <a:gdLst>
              <a:gd name="connsiteX0" fmla="*/ 924285 w 1848570"/>
              <a:gd name="connsiteY0" fmla="*/ 0 h 2000351"/>
              <a:gd name="connsiteX1" fmla="*/ 1130623 w 1848570"/>
              <a:gd name="connsiteY1" fmla="*/ 49277 h 2000351"/>
              <a:gd name="connsiteX2" fmla="*/ 1642147 w 1848570"/>
              <a:gd name="connsiteY2" fmla="*/ 345503 h 2000351"/>
              <a:gd name="connsiteX3" fmla="*/ 1848570 w 1848570"/>
              <a:gd name="connsiteY3" fmla="*/ 703385 h 2000351"/>
              <a:gd name="connsiteX4" fmla="*/ 1848570 w 1848570"/>
              <a:gd name="connsiteY4" fmla="*/ 1296967 h 2000351"/>
              <a:gd name="connsiteX5" fmla="*/ 1642147 w 1848570"/>
              <a:gd name="connsiteY5" fmla="*/ 1654848 h 2000351"/>
              <a:gd name="connsiteX6" fmla="*/ 1130623 w 1848570"/>
              <a:gd name="connsiteY6" fmla="*/ 1951074 h 2000351"/>
              <a:gd name="connsiteX7" fmla="*/ 717947 w 1848570"/>
              <a:gd name="connsiteY7" fmla="*/ 1951074 h 2000351"/>
              <a:gd name="connsiteX8" fmla="*/ 206424 w 1848570"/>
              <a:gd name="connsiteY8" fmla="*/ 1654848 h 2000351"/>
              <a:gd name="connsiteX9" fmla="*/ 0 w 1848570"/>
              <a:gd name="connsiteY9" fmla="*/ 1296967 h 2000351"/>
              <a:gd name="connsiteX10" fmla="*/ 0 w 1848570"/>
              <a:gd name="connsiteY10" fmla="*/ 703385 h 2000351"/>
              <a:gd name="connsiteX11" fmla="*/ 206424 w 1848570"/>
              <a:gd name="connsiteY11" fmla="*/ 345503 h 2000351"/>
              <a:gd name="connsiteX12" fmla="*/ 717947 w 1848570"/>
              <a:gd name="connsiteY12" fmla="*/ 49277 h 2000351"/>
              <a:gd name="connsiteX13" fmla="*/ 924285 w 1848570"/>
              <a:gd name="connsiteY13" fmla="*/ 0 h 200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70" h="2000351">
                <a:moveTo>
                  <a:pt x="924285" y="0"/>
                </a:moveTo>
                <a:cubicBezTo>
                  <a:pt x="999084" y="0"/>
                  <a:pt x="1073883" y="16426"/>
                  <a:pt x="1130623" y="49277"/>
                </a:cubicBezTo>
                <a:lnTo>
                  <a:pt x="1642147" y="345503"/>
                </a:lnTo>
                <a:cubicBezTo>
                  <a:pt x="1755714" y="411206"/>
                  <a:pt x="1848570" y="572262"/>
                  <a:pt x="1848570" y="703385"/>
                </a:cubicBezTo>
                <a:lnTo>
                  <a:pt x="1848570" y="1296967"/>
                </a:lnTo>
                <a:cubicBezTo>
                  <a:pt x="1848570" y="1428089"/>
                  <a:pt x="1755714" y="1589145"/>
                  <a:pt x="1642147" y="1654848"/>
                </a:cubicBezTo>
                <a:lnTo>
                  <a:pt x="1130623" y="1951074"/>
                </a:lnTo>
                <a:cubicBezTo>
                  <a:pt x="1017142" y="2016777"/>
                  <a:pt x="831429" y="2016777"/>
                  <a:pt x="717947" y="1951074"/>
                </a:cubicBezTo>
                <a:lnTo>
                  <a:pt x="206424" y="1654848"/>
                </a:lnTo>
                <a:cubicBezTo>
                  <a:pt x="92857" y="1589145"/>
                  <a:pt x="0" y="1428089"/>
                  <a:pt x="0" y="1296967"/>
                </a:cubicBezTo>
                <a:lnTo>
                  <a:pt x="0" y="703385"/>
                </a:lnTo>
                <a:cubicBezTo>
                  <a:pt x="0" y="572262"/>
                  <a:pt x="92857" y="411206"/>
                  <a:pt x="206424" y="345503"/>
                </a:cubicBezTo>
                <a:lnTo>
                  <a:pt x="717947" y="49277"/>
                </a:lnTo>
                <a:cubicBezTo>
                  <a:pt x="774688" y="16426"/>
                  <a:pt x="849487" y="0"/>
                  <a:pt x="924285" y="0"/>
                </a:cubicBez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15" name="Picture Placeholder 14">
            <a:extLst>
              <a:ext uri="{FF2B5EF4-FFF2-40B4-BE49-F238E27FC236}">
                <a16:creationId xmlns:a16="http://schemas.microsoft.com/office/drawing/2014/main" id="{BA27D897-11F0-4A80-A165-5519443B7D97}"/>
              </a:ext>
            </a:extLst>
          </p:cNvPr>
          <p:cNvSpPr>
            <a:spLocks noGrp="1"/>
          </p:cNvSpPr>
          <p:nvPr>
            <p:ph type="pic" sz="quarter" idx="15"/>
          </p:nvPr>
        </p:nvSpPr>
        <p:spPr>
          <a:xfrm>
            <a:off x="8660701" y="2178981"/>
            <a:ext cx="1848570" cy="2000351"/>
          </a:xfrm>
          <a:custGeom>
            <a:avLst/>
            <a:gdLst>
              <a:gd name="connsiteX0" fmla="*/ 924285 w 1848570"/>
              <a:gd name="connsiteY0" fmla="*/ 0 h 2000351"/>
              <a:gd name="connsiteX1" fmla="*/ 1130623 w 1848570"/>
              <a:gd name="connsiteY1" fmla="*/ 49277 h 2000351"/>
              <a:gd name="connsiteX2" fmla="*/ 1642146 w 1848570"/>
              <a:gd name="connsiteY2" fmla="*/ 345503 h 2000351"/>
              <a:gd name="connsiteX3" fmla="*/ 1848570 w 1848570"/>
              <a:gd name="connsiteY3" fmla="*/ 703385 h 2000351"/>
              <a:gd name="connsiteX4" fmla="*/ 1848570 w 1848570"/>
              <a:gd name="connsiteY4" fmla="*/ 1296967 h 2000351"/>
              <a:gd name="connsiteX5" fmla="*/ 1642146 w 1848570"/>
              <a:gd name="connsiteY5" fmla="*/ 1654848 h 2000351"/>
              <a:gd name="connsiteX6" fmla="*/ 1130623 w 1848570"/>
              <a:gd name="connsiteY6" fmla="*/ 1951074 h 2000351"/>
              <a:gd name="connsiteX7" fmla="*/ 717947 w 1848570"/>
              <a:gd name="connsiteY7" fmla="*/ 1951074 h 2000351"/>
              <a:gd name="connsiteX8" fmla="*/ 206424 w 1848570"/>
              <a:gd name="connsiteY8" fmla="*/ 1654848 h 2000351"/>
              <a:gd name="connsiteX9" fmla="*/ 0 w 1848570"/>
              <a:gd name="connsiteY9" fmla="*/ 1296967 h 2000351"/>
              <a:gd name="connsiteX10" fmla="*/ 0 w 1848570"/>
              <a:gd name="connsiteY10" fmla="*/ 703385 h 2000351"/>
              <a:gd name="connsiteX11" fmla="*/ 206424 w 1848570"/>
              <a:gd name="connsiteY11" fmla="*/ 345503 h 2000351"/>
              <a:gd name="connsiteX12" fmla="*/ 717947 w 1848570"/>
              <a:gd name="connsiteY12" fmla="*/ 49277 h 2000351"/>
              <a:gd name="connsiteX13" fmla="*/ 924285 w 1848570"/>
              <a:gd name="connsiteY13" fmla="*/ 0 h 200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8570" h="2000351">
                <a:moveTo>
                  <a:pt x="924285" y="0"/>
                </a:moveTo>
                <a:cubicBezTo>
                  <a:pt x="999083" y="0"/>
                  <a:pt x="1073882" y="16426"/>
                  <a:pt x="1130623" y="49277"/>
                </a:cubicBezTo>
                <a:lnTo>
                  <a:pt x="1642146" y="345503"/>
                </a:lnTo>
                <a:cubicBezTo>
                  <a:pt x="1755714" y="411206"/>
                  <a:pt x="1848570" y="572262"/>
                  <a:pt x="1848570" y="703385"/>
                </a:cubicBezTo>
                <a:lnTo>
                  <a:pt x="1848570" y="1296967"/>
                </a:lnTo>
                <a:cubicBezTo>
                  <a:pt x="1848570" y="1428089"/>
                  <a:pt x="1755714" y="1589145"/>
                  <a:pt x="1642146" y="1654848"/>
                </a:cubicBezTo>
                <a:lnTo>
                  <a:pt x="1130623" y="1951074"/>
                </a:lnTo>
                <a:cubicBezTo>
                  <a:pt x="1017141" y="2016777"/>
                  <a:pt x="831429" y="2016777"/>
                  <a:pt x="717947" y="1951074"/>
                </a:cubicBezTo>
                <a:lnTo>
                  <a:pt x="206424" y="1654848"/>
                </a:lnTo>
                <a:cubicBezTo>
                  <a:pt x="92856" y="1589145"/>
                  <a:pt x="0" y="1428089"/>
                  <a:pt x="0" y="1296967"/>
                </a:cubicBezTo>
                <a:lnTo>
                  <a:pt x="0" y="703385"/>
                </a:lnTo>
                <a:cubicBezTo>
                  <a:pt x="0" y="572262"/>
                  <a:pt x="92856" y="411206"/>
                  <a:pt x="206424" y="345503"/>
                </a:cubicBezTo>
                <a:lnTo>
                  <a:pt x="717947" y="49277"/>
                </a:lnTo>
                <a:cubicBezTo>
                  <a:pt x="774688" y="16426"/>
                  <a:pt x="849487" y="0"/>
                  <a:pt x="924285" y="0"/>
                </a:cubicBez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 name="Date Placeholder 1"/>
          <p:cNvSpPr>
            <a:spLocks noGrp="1"/>
          </p:cNvSpPr>
          <p:nvPr>
            <p:ph type="dt" sz="half" idx="10"/>
          </p:nvPr>
        </p:nvSpPr>
        <p:spPr/>
        <p:txBody>
          <a:bodyPr/>
          <a:lstStyle/>
          <a:p>
            <a:fld id="{F0261493-47B2-4450-B7EC-317B472828D4}"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7" name="Title 1">
            <a:extLst>
              <a:ext uri="{FF2B5EF4-FFF2-40B4-BE49-F238E27FC236}">
                <a16:creationId xmlns:a16="http://schemas.microsoft.com/office/drawing/2014/main" id="{095A2966-B043-4BD9-92BD-4A47B4BA0C58}"/>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F1B59AFD-34C2-4849-BF13-0705C532C19A}"/>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1C48743A-C499-4CF4-8DA4-8125FEFF78D7}"/>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52763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71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0E72446-B4BE-4E1E-98B6-81BA143E92D5}"/>
              </a:ext>
            </a:extLst>
          </p:cNvPr>
          <p:cNvSpPr>
            <a:spLocks noGrp="1"/>
          </p:cNvSpPr>
          <p:nvPr>
            <p:ph type="pic" sz="quarter" idx="13"/>
          </p:nvPr>
        </p:nvSpPr>
        <p:spPr>
          <a:xfrm>
            <a:off x="1935907" y="2147131"/>
            <a:ext cx="2652421" cy="2639750"/>
          </a:xfrm>
          <a:custGeom>
            <a:avLst/>
            <a:gdLst>
              <a:gd name="connsiteX0" fmla="*/ 839566 w 2652421"/>
              <a:gd name="connsiteY0" fmla="*/ 8 h 2639750"/>
              <a:gd name="connsiteX1" fmla="*/ 1089253 w 2652421"/>
              <a:gd name="connsiteY1" fmla="*/ 14308 h 2639750"/>
              <a:gd name="connsiteX2" fmla="*/ 1286927 w 2652421"/>
              <a:gd name="connsiteY2" fmla="*/ 43066 h 2639750"/>
              <a:gd name="connsiteX3" fmla="*/ 1480617 w 2652421"/>
              <a:gd name="connsiteY3" fmla="*/ 82296 h 2639750"/>
              <a:gd name="connsiteX4" fmla="*/ 1490665 w 2652421"/>
              <a:gd name="connsiteY4" fmla="*/ 83413 h 2639750"/>
              <a:gd name="connsiteX5" fmla="*/ 1523481 w 2652421"/>
              <a:gd name="connsiteY5" fmla="*/ 91110 h 2639750"/>
              <a:gd name="connsiteX6" fmla="*/ 1537321 w 2652421"/>
              <a:gd name="connsiteY6" fmla="*/ 95597 h 2639750"/>
              <a:gd name="connsiteX7" fmla="*/ 1779787 w 2652421"/>
              <a:gd name="connsiteY7" fmla="*/ 162386 h 2639750"/>
              <a:gd name="connsiteX8" fmla="*/ 2065707 w 2652421"/>
              <a:gd name="connsiteY8" fmla="*/ 269126 h 2639750"/>
              <a:gd name="connsiteX9" fmla="*/ 2318883 w 2652421"/>
              <a:gd name="connsiteY9" fmla="*/ 409102 h 2639750"/>
              <a:gd name="connsiteX10" fmla="*/ 2516560 w 2652421"/>
              <a:gd name="connsiteY10" fmla="*/ 589252 h 2639750"/>
              <a:gd name="connsiteX11" fmla="*/ 2651441 w 2652421"/>
              <a:gd name="connsiteY11" fmla="*/ 936194 h 2639750"/>
              <a:gd name="connsiteX12" fmla="*/ 2642881 w 2652421"/>
              <a:gd name="connsiteY12" fmla="*/ 1087189 h 2639750"/>
              <a:gd name="connsiteX13" fmla="*/ 2639651 w 2652421"/>
              <a:gd name="connsiteY13" fmla="*/ 1119413 h 2639750"/>
              <a:gd name="connsiteX14" fmla="*/ 2627853 w 2652421"/>
              <a:gd name="connsiteY14" fmla="*/ 1169713 h 2639750"/>
              <a:gd name="connsiteX15" fmla="*/ 2619799 w 2652421"/>
              <a:gd name="connsiteY15" fmla="*/ 1189398 h 2639750"/>
              <a:gd name="connsiteX16" fmla="*/ 2527267 w 2652421"/>
              <a:gd name="connsiteY16" fmla="*/ 1415674 h 2639750"/>
              <a:gd name="connsiteX17" fmla="*/ 2348353 w 2652421"/>
              <a:gd name="connsiteY17" fmla="*/ 1696578 h 2639750"/>
              <a:gd name="connsiteX18" fmla="*/ 2031701 w 2652421"/>
              <a:gd name="connsiteY18" fmla="*/ 2063834 h 2639750"/>
              <a:gd name="connsiteX19" fmla="*/ 1682315 w 2652421"/>
              <a:gd name="connsiteY19" fmla="*/ 2376916 h 2639750"/>
              <a:gd name="connsiteX20" fmla="*/ 1412989 w 2652421"/>
              <a:gd name="connsiteY20" fmla="*/ 2545110 h 2639750"/>
              <a:gd name="connsiteX21" fmla="*/ 1172552 w 2652421"/>
              <a:gd name="connsiteY21" fmla="*/ 2627583 h 2639750"/>
              <a:gd name="connsiteX22" fmla="*/ 964661 w 2652421"/>
              <a:gd name="connsiteY22" fmla="*/ 2634246 h 2639750"/>
              <a:gd name="connsiteX23" fmla="*/ 930240 w 2652421"/>
              <a:gd name="connsiteY23" fmla="*/ 2630140 h 2639750"/>
              <a:gd name="connsiteX24" fmla="*/ 890909 w 2652421"/>
              <a:gd name="connsiteY24" fmla="*/ 2620915 h 2639750"/>
              <a:gd name="connsiteX25" fmla="*/ 881671 w 2652421"/>
              <a:gd name="connsiteY25" fmla="*/ 2616888 h 2639750"/>
              <a:gd name="connsiteX26" fmla="*/ 825583 w 2652421"/>
              <a:gd name="connsiteY26" fmla="*/ 2597161 h 2639750"/>
              <a:gd name="connsiteX27" fmla="*/ 627901 w 2652421"/>
              <a:gd name="connsiteY27" fmla="*/ 2472930 h 2639750"/>
              <a:gd name="connsiteX28" fmla="*/ 433684 w 2652421"/>
              <a:gd name="connsiteY28" fmla="*/ 2242755 h 2639750"/>
              <a:gd name="connsiteX29" fmla="*/ 279510 w 2652421"/>
              <a:gd name="connsiteY29" fmla="*/ 1953655 h 2639750"/>
              <a:gd name="connsiteX30" fmla="*/ 50920 w 2652421"/>
              <a:gd name="connsiteY30" fmla="*/ 1233471 h 2639750"/>
              <a:gd name="connsiteX31" fmla="*/ 503 w 2652421"/>
              <a:gd name="connsiteY31" fmla="*/ 831946 h 2639750"/>
              <a:gd name="connsiteX32" fmla="*/ 20683 w 2652421"/>
              <a:gd name="connsiteY32" fmla="*/ 571714 h 2639750"/>
              <a:gd name="connsiteX33" fmla="*/ 21877 w 2652421"/>
              <a:gd name="connsiteY33" fmla="*/ 558479 h 2639750"/>
              <a:gd name="connsiteX34" fmla="*/ 33152 w 2652421"/>
              <a:gd name="connsiteY34" fmla="*/ 510412 h 2639750"/>
              <a:gd name="connsiteX35" fmla="*/ 38859 w 2652421"/>
              <a:gd name="connsiteY35" fmla="*/ 494764 h 2639750"/>
              <a:gd name="connsiteX36" fmla="*/ 79423 w 2652421"/>
              <a:gd name="connsiteY36" fmla="*/ 383140 h 2639750"/>
              <a:gd name="connsiteX37" fmla="*/ 303958 w 2652421"/>
              <a:gd name="connsiteY37" fmla="*/ 128063 h 2639750"/>
              <a:gd name="connsiteX38" fmla="*/ 536872 w 2652421"/>
              <a:gd name="connsiteY38" fmla="*/ 33162 h 2639750"/>
              <a:gd name="connsiteX39" fmla="*/ 839566 w 2652421"/>
              <a:gd name="connsiteY39" fmla="*/ 8 h 26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52421" h="2639750">
                <a:moveTo>
                  <a:pt x="839566" y="8"/>
                </a:moveTo>
                <a:cubicBezTo>
                  <a:pt x="923122" y="-233"/>
                  <a:pt x="1006253" y="5131"/>
                  <a:pt x="1089253" y="14308"/>
                </a:cubicBezTo>
                <a:cubicBezTo>
                  <a:pt x="1155526" y="21545"/>
                  <a:pt x="1221599" y="30719"/>
                  <a:pt x="1286927" y="43066"/>
                </a:cubicBezTo>
                <a:cubicBezTo>
                  <a:pt x="1351801" y="55182"/>
                  <a:pt x="1416112" y="69151"/>
                  <a:pt x="1480617" y="82296"/>
                </a:cubicBezTo>
                <a:cubicBezTo>
                  <a:pt x="1483901" y="82943"/>
                  <a:pt x="1487324" y="83002"/>
                  <a:pt x="1490665" y="83413"/>
                </a:cubicBezTo>
                <a:cubicBezTo>
                  <a:pt x="1501643" y="85988"/>
                  <a:pt x="1512501" y="88535"/>
                  <a:pt x="1523481" y="91110"/>
                </a:cubicBezTo>
                <a:cubicBezTo>
                  <a:pt x="1528103" y="92567"/>
                  <a:pt x="1532643" y="94375"/>
                  <a:pt x="1537321" y="95597"/>
                </a:cubicBezTo>
                <a:cubicBezTo>
                  <a:pt x="1618685" y="115548"/>
                  <a:pt x="1699729" y="137409"/>
                  <a:pt x="1779787" y="162386"/>
                </a:cubicBezTo>
                <a:cubicBezTo>
                  <a:pt x="1877009" y="192877"/>
                  <a:pt x="1972728" y="227603"/>
                  <a:pt x="2065707" y="269126"/>
                </a:cubicBezTo>
                <a:cubicBezTo>
                  <a:pt x="2154054" y="308694"/>
                  <a:pt x="2239156" y="353949"/>
                  <a:pt x="2318883" y="409102"/>
                </a:cubicBezTo>
                <a:cubicBezTo>
                  <a:pt x="2392794" y="460287"/>
                  <a:pt x="2460192" y="518624"/>
                  <a:pt x="2516560" y="589252"/>
                </a:cubicBezTo>
                <a:cubicBezTo>
                  <a:pt x="2597494" y="690812"/>
                  <a:pt x="2644369" y="805710"/>
                  <a:pt x="2651441" y="936194"/>
                </a:cubicBezTo>
                <a:cubicBezTo>
                  <a:pt x="2654206" y="986810"/>
                  <a:pt x="2651053" y="1037154"/>
                  <a:pt x="2642881" y="1087189"/>
                </a:cubicBezTo>
                <a:cubicBezTo>
                  <a:pt x="2641152" y="1097818"/>
                  <a:pt x="2640656" y="1108614"/>
                  <a:pt x="2639651" y="1119413"/>
                </a:cubicBezTo>
                <a:cubicBezTo>
                  <a:pt x="2635709" y="1136219"/>
                  <a:pt x="2631767" y="1153025"/>
                  <a:pt x="2627853" y="1169713"/>
                </a:cubicBezTo>
                <a:cubicBezTo>
                  <a:pt x="2625168" y="1176275"/>
                  <a:pt x="2621787" y="1182549"/>
                  <a:pt x="2619799" y="1189398"/>
                </a:cubicBezTo>
                <a:cubicBezTo>
                  <a:pt x="2596914" y="1267972"/>
                  <a:pt x="2565043" y="1343073"/>
                  <a:pt x="2527267" y="1415674"/>
                </a:cubicBezTo>
                <a:cubicBezTo>
                  <a:pt x="2475840" y="1514458"/>
                  <a:pt x="2414958" y="1607429"/>
                  <a:pt x="2348353" y="1696578"/>
                </a:cubicBezTo>
                <a:cubicBezTo>
                  <a:pt x="2251563" y="1826507"/>
                  <a:pt x="2144597" y="1947726"/>
                  <a:pt x="2031701" y="2063834"/>
                </a:cubicBezTo>
                <a:cubicBezTo>
                  <a:pt x="1922359" y="2176188"/>
                  <a:pt x="1807577" y="2282431"/>
                  <a:pt x="1682315" y="2376916"/>
                </a:cubicBezTo>
                <a:cubicBezTo>
                  <a:pt x="1597445" y="2440827"/>
                  <a:pt x="1508667" y="2498613"/>
                  <a:pt x="1412989" y="2545110"/>
                </a:cubicBezTo>
                <a:cubicBezTo>
                  <a:pt x="1336242" y="2582532"/>
                  <a:pt x="1256592" y="2611710"/>
                  <a:pt x="1172552" y="2627583"/>
                </a:cubicBezTo>
                <a:cubicBezTo>
                  <a:pt x="1103579" y="2640543"/>
                  <a:pt x="1034343" y="2643771"/>
                  <a:pt x="964661" y="2634246"/>
                </a:cubicBezTo>
                <a:cubicBezTo>
                  <a:pt x="953193" y="2632672"/>
                  <a:pt x="941763" y="2631479"/>
                  <a:pt x="930240" y="2630140"/>
                </a:cubicBezTo>
                <a:cubicBezTo>
                  <a:pt x="917089" y="2627055"/>
                  <a:pt x="904059" y="2623999"/>
                  <a:pt x="890909" y="2620915"/>
                </a:cubicBezTo>
                <a:cubicBezTo>
                  <a:pt x="887789" y="2619563"/>
                  <a:pt x="884873" y="2617887"/>
                  <a:pt x="881671" y="2616888"/>
                </a:cubicBezTo>
                <a:cubicBezTo>
                  <a:pt x="862984" y="2610274"/>
                  <a:pt x="843956" y="2604571"/>
                  <a:pt x="825583" y="2597161"/>
                </a:cubicBezTo>
                <a:cubicBezTo>
                  <a:pt x="752128" y="2567906"/>
                  <a:pt x="687066" y="2525119"/>
                  <a:pt x="627901" y="2472930"/>
                </a:cubicBezTo>
                <a:cubicBezTo>
                  <a:pt x="551858" y="2405869"/>
                  <a:pt x="489054" y="2327408"/>
                  <a:pt x="433684" y="2242755"/>
                </a:cubicBezTo>
                <a:cubicBezTo>
                  <a:pt x="373605" y="2151046"/>
                  <a:pt x="323171" y="2054036"/>
                  <a:pt x="279510" y="1953655"/>
                </a:cubicBezTo>
                <a:cubicBezTo>
                  <a:pt x="178416" y="1721517"/>
                  <a:pt x="104157" y="1480794"/>
                  <a:pt x="50920" y="1233471"/>
                </a:cubicBezTo>
                <a:cubicBezTo>
                  <a:pt x="22409" y="1101058"/>
                  <a:pt x="3476" y="967420"/>
                  <a:pt x="503" y="831946"/>
                </a:cubicBezTo>
                <a:cubicBezTo>
                  <a:pt x="-1528" y="744553"/>
                  <a:pt x="2091" y="657493"/>
                  <a:pt x="20683" y="571714"/>
                </a:cubicBezTo>
                <a:cubicBezTo>
                  <a:pt x="21582" y="567337"/>
                  <a:pt x="21488" y="562852"/>
                  <a:pt x="21877" y="558479"/>
                </a:cubicBezTo>
                <a:cubicBezTo>
                  <a:pt x="25627" y="542496"/>
                  <a:pt x="29403" y="526395"/>
                  <a:pt x="33152" y="510412"/>
                </a:cubicBezTo>
                <a:cubicBezTo>
                  <a:pt x="35144" y="505176"/>
                  <a:pt x="37591" y="500170"/>
                  <a:pt x="38859" y="494764"/>
                </a:cubicBezTo>
                <a:cubicBezTo>
                  <a:pt x="48076" y="456009"/>
                  <a:pt x="62464" y="419088"/>
                  <a:pt x="79423" y="383140"/>
                </a:cubicBezTo>
                <a:cubicBezTo>
                  <a:pt x="129543" y="276362"/>
                  <a:pt x="203939" y="190900"/>
                  <a:pt x="303958" y="128063"/>
                </a:cubicBezTo>
                <a:cubicBezTo>
                  <a:pt x="376041" y="82851"/>
                  <a:pt x="454446" y="53010"/>
                  <a:pt x="536872" y="33162"/>
                </a:cubicBezTo>
                <a:cubicBezTo>
                  <a:pt x="636412" y="9269"/>
                  <a:pt x="737497" y="494"/>
                  <a:pt x="839566" y="8"/>
                </a:cubicBez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 name="Date Placeholder 1"/>
          <p:cNvSpPr>
            <a:spLocks noGrp="1"/>
          </p:cNvSpPr>
          <p:nvPr>
            <p:ph type="dt" sz="half" idx="10"/>
          </p:nvPr>
        </p:nvSpPr>
        <p:spPr/>
        <p:txBody>
          <a:bodyPr/>
          <a:lstStyle/>
          <a:p>
            <a:fld id="{EAEE76F2-E6C0-4B4C-9C4D-E11905FE8F60}"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5" name="Title 1">
            <a:extLst>
              <a:ext uri="{FF2B5EF4-FFF2-40B4-BE49-F238E27FC236}">
                <a16:creationId xmlns:a16="http://schemas.microsoft.com/office/drawing/2014/main" id="{E22F8605-716B-45D6-886E-A9E7DFB5F66D}"/>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4556CE39-5DAE-4C09-B6C4-B9A252B242A6}"/>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699C6D12-985E-4016-982D-E8E485B698BB}"/>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106693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72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1319332-5415-4A2D-81E7-E0FE80B59876}"/>
              </a:ext>
            </a:extLst>
          </p:cNvPr>
          <p:cNvSpPr>
            <a:spLocks noGrp="1"/>
          </p:cNvSpPr>
          <p:nvPr>
            <p:ph type="pic" sz="quarter" idx="13"/>
          </p:nvPr>
        </p:nvSpPr>
        <p:spPr>
          <a:xfrm>
            <a:off x="804378" y="2167703"/>
            <a:ext cx="2151930" cy="2151931"/>
          </a:xfrm>
          <a:custGeom>
            <a:avLst/>
            <a:gdLst>
              <a:gd name="connsiteX0" fmla="*/ 1075964 w 2151930"/>
              <a:gd name="connsiteY0" fmla="*/ 0 h 2151931"/>
              <a:gd name="connsiteX1" fmla="*/ 1543951 w 2151930"/>
              <a:gd name="connsiteY1" fmla="*/ 193846 h 2151931"/>
              <a:gd name="connsiteX2" fmla="*/ 1958085 w 2151930"/>
              <a:gd name="connsiteY2" fmla="*/ 607981 h 2151931"/>
              <a:gd name="connsiteX3" fmla="*/ 1958085 w 2151930"/>
              <a:gd name="connsiteY3" fmla="*/ 1543954 h 2151931"/>
              <a:gd name="connsiteX4" fmla="*/ 1543954 w 2151930"/>
              <a:gd name="connsiteY4" fmla="*/ 1958085 h 2151931"/>
              <a:gd name="connsiteX5" fmla="*/ 607981 w 2151930"/>
              <a:gd name="connsiteY5" fmla="*/ 1958085 h 2151931"/>
              <a:gd name="connsiteX6" fmla="*/ 193846 w 2151930"/>
              <a:gd name="connsiteY6" fmla="*/ 1543951 h 2151931"/>
              <a:gd name="connsiteX7" fmla="*/ 193846 w 2151930"/>
              <a:gd name="connsiteY7" fmla="*/ 607978 h 2151931"/>
              <a:gd name="connsiteX8" fmla="*/ 607978 w 2151930"/>
              <a:gd name="connsiteY8" fmla="*/ 193846 h 2151931"/>
              <a:gd name="connsiteX9" fmla="*/ 1075964 w 2151930"/>
              <a:gd name="connsiteY9" fmla="*/ 0 h 21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1930" h="2151931">
                <a:moveTo>
                  <a:pt x="1075964" y="0"/>
                </a:moveTo>
                <a:cubicBezTo>
                  <a:pt x="1245342" y="0"/>
                  <a:pt x="1414720" y="64615"/>
                  <a:pt x="1543951" y="193846"/>
                </a:cubicBezTo>
                <a:lnTo>
                  <a:pt x="1958085" y="607981"/>
                </a:lnTo>
                <a:cubicBezTo>
                  <a:pt x="2216546" y="866443"/>
                  <a:pt x="2216546" y="1285492"/>
                  <a:pt x="1958085" y="1543954"/>
                </a:cubicBezTo>
                <a:lnTo>
                  <a:pt x="1543954" y="1958085"/>
                </a:lnTo>
                <a:cubicBezTo>
                  <a:pt x="1285492" y="2216547"/>
                  <a:pt x="866443" y="2216547"/>
                  <a:pt x="607981" y="1958085"/>
                </a:cubicBezTo>
                <a:lnTo>
                  <a:pt x="193846" y="1543951"/>
                </a:lnTo>
                <a:cubicBezTo>
                  <a:pt x="-64615" y="1285489"/>
                  <a:pt x="-64615" y="866439"/>
                  <a:pt x="193846" y="607978"/>
                </a:cubicBezTo>
                <a:lnTo>
                  <a:pt x="607978" y="193846"/>
                </a:lnTo>
                <a:cubicBezTo>
                  <a:pt x="737209" y="64615"/>
                  <a:pt x="906587" y="0"/>
                  <a:pt x="1075964" y="0"/>
                </a:cubicBez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14" name="Picture Placeholder 13">
            <a:extLst>
              <a:ext uri="{FF2B5EF4-FFF2-40B4-BE49-F238E27FC236}">
                <a16:creationId xmlns:a16="http://schemas.microsoft.com/office/drawing/2014/main" id="{E238A1F4-91AD-403B-8AC6-103BDF0F6EFF}"/>
              </a:ext>
            </a:extLst>
          </p:cNvPr>
          <p:cNvSpPr>
            <a:spLocks noGrp="1"/>
          </p:cNvSpPr>
          <p:nvPr>
            <p:ph type="pic" sz="quarter" idx="14"/>
          </p:nvPr>
        </p:nvSpPr>
        <p:spPr>
          <a:xfrm>
            <a:off x="3614815" y="2167703"/>
            <a:ext cx="2151930" cy="2151931"/>
          </a:xfrm>
          <a:custGeom>
            <a:avLst/>
            <a:gdLst>
              <a:gd name="connsiteX0" fmla="*/ 1075964 w 2151930"/>
              <a:gd name="connsiteY0" fmla="*/ 0 h 2151931"/>
              <a:gd name="connsiteX1" fmla="*/ 1543951 w 2151930"/>
              <a:gd name="connsiteY1" fmla="*/ 193846 h 2151931"/>
              <a:gd name="connsiteX2" fmla="*/ 1958085 w 2151930"/>
              <a:gd name="connsiteY2" fmla="*/ 607981 h 2151931"/>
              <a:gd name="connsiteX3" fmla="*/ 1958085 w 2151930"/>
              <a:gd name="connsiteY3" fmla="*/ 1543954 h 2151931"/>
              <a:gd name="connsiteX4" fmla="*/ 1543954 w 2151930"/>
              <a:gd name="connsiteY4" fmla="*/ 1958085 h 2151931"/>
              <a:gd name="connsiteX5" fmla="*/ 607981 w 2151930"/>
              <a:gd name="connsiteY5" fmla="*/ 1958085 h 2151931"/>
              <a:gd name="connsiteX6" fmla="*/ 193846 w 2151930"/>
              <a:gd name="connsiteY6" fmla="*/ 1543951 h 2151931"/>
              <a:gd name="connsiteX7" fmla="*/ 193846 w 2151930"/>
              <a:gd name="connsiteY7" fmla="*/ 607978 h 2151931"/>
              <a:gd name="connsiteX8" fmla="*/ 607978 w 2151930"/>
              <a:gd name="connsiteY8" fmla="*/ 193846 h 2151931"/>
              <a:gd name="connsiteX9" fmla="*/ 1075964 w 2151930"/>
              <a:gd name="connsiteY9" fmla="*/ 0 h 21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1930" h="2151931">
                <a:moveTo>
                  <a:pt x="1075964" y="0"/>
                </a:moveTo>
                <a:cubicBezTo>
                  <a:pt x="1245342" y="0"/>
                  <a:pt x="1414720" y="64615"/>
                  <a:pt x="1543951" y="193846"/>
                </a:cubicBezTo>
                <a:lnTo>
                  <a:pt x="1958085" y="607981"/>
                </a:lnTo>
                <a:cubicBezTo>
                  <a:pt x="2216546" y="866443"/>
                  <a:pt x="2216546" y="1285492"/>
                  <a:pt x="1958085" y="1543954"/>
                </a:cubicBezTo>
                <a:lnTo>
                  <a:pt x="1543954" y="1958085"/>
                </a:lnTo>
                <a:cubicBezTo>
                  <a:pt x="1285492" y="2216547"/>
                  <a:pt x="866443" y="2216547"/>
                  <a:pt x="607981" y="1958085"/>
                </a:cubicBezTo>
                <a:lnTo>
                  <a:pt x="193846" y="1543951"/>
                </a:lnTo>
                <a:cubicBezTo>
                  <a:pt x="-64615" y="1285489"/>
                  <a:pt x="-64615" y="866439"/>
                  <a:pt x="193846" y="607978"/>
                </a:cubicBezTo>
                <a:lnTo>
                  <a:pt x="607978" y="193846"/>
                </a:lnTo>
                <a:cubicBezTo>
                  <a:pt x="737209" y="64615"/>
                  <a:pt x="906587" y="0"/>
                  <a:pt x="1075964" y="0"/>
                </a:cubicBez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13" name="Picture Placeholder 12">
            <a:extLst>
              <a:ext uri="{FF2B5EF4-FFF2-40B4-BE49-F238E27FC236}">
                <a16:creationId xmlns:a16="http://schemas.microsoft.com/office/drawing/2014/main" id="{7A552913-FF5A-48A8-B61C-9249DDF6C9EE}"/>
              </a:ext>
            </a:extLst>
          </p:cNvPr>
          <p:cNvSpPr>
            <a:spLocks noGrp="1"/>
          </p:cNvSpPr>
          <p:nvPr>
            <p:ph type="pic" sz="quarter" idx="15"/>
          </p:nvPr>
        </p:nvSpPr>
        <p:spPr>
          <a:xfrm>
            <a:off x="6425253" y="2167703"/>
            <a:ext cx="2151930" cy="2151931"/>
          </a:xfrm>
          <a:custGeom>
            <a:avLst/>
            <a:gdLst>
              <a:gd name="connsiteX0" fmla="*/ 1075964 w 2151930"/>
              <a:gd name="connsiteY0" fmla="*/ 0 h 2151931"/>
              <a:gd name="connsiteX1" fmla="*/ 1543951 w 2151930"/>
              <a:gd name="connsiteY1" fmla="*/ 193846 h 2151931"/>
              <a:gd name="connsiteX2" fmla="*/ 1958085 w 2151930"/>
              <a:gd name="connsiteY2" fmla="*/ 607981 h 2151931"/>
              <a:gd name="connsiteX3" fmla="*/ 1958085 w 2151930"/>
              <a:gd name="connsiteY3" fmla="*/ 1543954 h 2151931"/>
              <a:gd name="connsiteX4" fmla="*/ 1543954 w 2151930"/>
              <a:gd name="connsiteY4" fmla="*/ 1958085 h 2151931"/>
              <a:gd name="connsiteX5" fmla="*/ 607981 w 2151930"/>
              <a:gd name="connsiteY5" fmla="*/ 1958085 h 2151931"/>
              <a:gd name="connsiteX6" fmla="*/ 193846 w 2151930"/>
              <a:gd name="connsiteY6" fmla="*/ 1543951 h 2151931"/>
              <a:gd name="connsiteX7" fmla="*/ 193846 w 2151930"/>
              <a:gd name="connsiteY7" fmla="*/ 607978 h 2151931"/>
              <a:gd name="connsiteX8" fmla="*/ 607978 w 2151930"/>
              <a:gd name="connsiteY8" fmla="*/ 193846 h 2151931"/>
              <a:gd name="connsiteX9" fmla="*/ 1075964 w 2151930"/>
              <a:gd name="connsiteY9" fmla="*/ 0 h 21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1930" h="2151931">
                <a:moveTo>
                  <a:pt x="1075964" y="0"/>
                </a:moveTo>
                <a:cubicBezTo>
                  <a:pt x="1245342" y="0"/>
                  <a:pt x="1414720" y="64615"/>
                  <a:pt x="1543951" y="193846"/>
                </a:cubicBezTo>
                <a:lnTo>
                  <a:pt x="1958085" y="607981"/>
                </a:lnTo>
                <a:cubicBezTo>
                  <a:pt x="2216546" y="866443"/>
                  <a:pt x="2216546" y="1285492"/>
                  <a:pt x="1958085" y="1543954"/>
                </a:cubicBezTo>
                <a:lnTo>
                  <a:pt x="1543954" y="1958085"/>
                </a:lnTo>
                <a:cubicBezTo>
                  <a:pt x="1285492" y="2216547"/>
                  <a:pt x="866443" y="2216547"/>
                  <a:pt x="607981" y="1958085"/>
                </a:cubicBezTo>
                <a:lnTo>
                  <a:pt x="193846" y="1543951"/>
                </a:lnTo>
                <a:cubicBezTo>
                  <a:pt x="-64615" y="1285489"/>
                  <a:pt x="-64615" y="866439"/>
                  <a:pt x="193846" y="607978"/>
                </a:cubicBezTo>
                <a:lnTo>
                  <a:pt x="607978" y="193846"/>
                </a:lnTo>
                <a:cubicBezTo>
                  <a:pt x="737209" y="64615"/>
                  <a:pt x="906587" y="0"/>
                  <a:pt x="1075964" y="0"/>
                </a:cubicBez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12" name="Picture Placeholder 11">
            <a:extLst>
              <a:ext uri="{FF2B5EF4-FFF2-40B4-BE49-F238E27FC236}">
                <a16:creationId xmlns:a16="http://schemas.microsoft.com/office/drawing/2014/main" id="{48070869-50E7-4AEA-B6E3-8ED8D5F1FBA4}"/>
              </a:ext>
            </a:extLst>
          </p:cNvPr>
          <p:cNvSpPr>
            <a:spLocks noGrp="1"/>
          </p:cNvSpPr>
          <p:nvPr>
            <p:ph type="pic" sz="quarter" idx="16"/>
          </p:nvPr>
        </p:nvSpPr>
        <p:spPr>
          <a:xfrm>
            <a:off x="9235691" y="2167703"/>
            <a:ext cx="2151930" cy="2151931"/>
          </a:xfrm>
          <a:custGeom>
            <a:avLst/>
            <a:gdLst>
              <a:gd name="connsiteX0" fmla="*/ 1075964 w 2151930"/>
              <a:gd name="connsiteY0" fmla="*/ 0 h 2151931"/>
              <a:gd name="connsiteX1" fmla="*/ 1543951 w 2151930"/>
              <a:gd name="connsiteY1" fmla="*/ 193846 h 2151931"/>
              <a:gd name="connsiteX2" fmla="*/ 1958085 w 2151930"/>
              <a:gd name="connsiteY2" fmla="*/ 607981 h 2151931"/>
              <a:gd name="connsiteX3" fmla="*/ 1958085 w 2151930"/>
              <a:gd name="connsiteY3" fmla="*/ 1543954 h 2151931"/>
              <a:gd name="connsiteX4" fmla="*/ 1543954 w 2151930"/>
              <a:gd name="connsiteY4" fmla="*/ 1958085 h 2151931"/>
              <a:gd name="connsiteX5" fmla="*/ 607980 w 2151930"/>
              <a:gd name="connsiteY5" fmla="*/ 1958085 h 2151931"/>
              <a:gd name="connsiteX6" fmla="*/ 193846 w 2151930"/>
              <a:gd name="connsiteY6" fmla="*/ 1543951 h 2151931"/>
              <a:gd name="connsiteX7" fmla="*/ 193846 w 2151930"/>
              <a:gd name="connsiteY7" fmla="*/ 607978 h 2151931"/>
              <a:gd name="connsiteX8" fmla="*/ 607978 w 2151930"/>
              <a:gd name="connsiteY8" fmla="*/ 193846 h 2151931"/>
              <a:gd name="connsiteX9" fmla="*/ 1075964 w 2151930"/>
              <a:gd name="connsiteY9" fmla="*/ 0 h 215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1930" h="2151931">
                <a:moveTo>
                  <a:pt x="1075964" y="0"/>
                </a:moveTo>
                <a:cubicBezTo>
                  <a:pt x="1245342" y="0"/>
                  <a:pt x="1414720" y="64615"/>
                  <a:pt x="1543951" y="193846"/>
                </a:cubicBezTo>
                <a:lnTo>
                  <a:pt x="1958085" y="607981"/>
                </a:lnTo>
                <a:cubicBezTo>
                  <a:pt x="2216546" y="866443"/>
                  <a:pt x="2216546" y="1285492"/>
                  <a:pt x="1958085" y="1543954"/>
                </a:cubicBezTo>
                <a:lnTo>
                  <a:pt x="1543954" y="1958085"/>
                </a:lnTo>
                <a:cubicBezTo>
                  <a:pt x="1285492" y="2216547"/>
                  <a:pt x="866443" y="2216547"/>
                  <a:pt x="607980" y="1958085"/>
                </a:cubicBezTo>
                <a:lnTo>
                  <a:pt x="193846" y="1543951"/>
                </a:lnTo>
                <a:cubicBezTo>
                  <a:pt x="-64615" y="1285489"/>
                  <a:pt x="-64615" y="866439"/>
                  <a:pt x="193846" y="607978"/>
                </a:cubicBezTo>
                <a:lnTo>
                  <a:pt x="607978" y="193846"/>
                </a:lnTo>
                <a:cubicBezTo>
                  <a:pt x="737209" y="64615"/>
                  <a:pt x="906587" y="0"/>
                  <a:pt x="1075964" y="0"/>
                </a:cubicBezTo>
                <a:close/>
              </a:path>
            </a:pathLst>
          </a:custGeom>
          <a:solidFill>
            <a:schemeClr val="bg1">
              <a:lumMod val="95000"/>
            </a:schemeClr>
          </a:solidFill>
        </p:spPr>
        <p:txBody>
          <a:bodyPr wrap="square" rtlCol="0">
            <a:noAutofit/>
          </a:bodyPr>
          <a:lstStyle>
            <a:lvl1pPr>
              <a:defRPr sz="1200"/>
            </a:lvl1pPr>
          </a:lstStyle>
          <a:p>
            <a:pPr lvl="0"/>
            <a:r>
              <a:rPr lang="en-US" noProof="0"/>
              <a:t>Click icon to add picture</a:t>
            </a:r>
          </a:p>
        </p:txBody>
      </p:sp>
      <p:sp>
        <p:nvSpPr>
          <p:cNvPr id="2" name="Date Placeholder 1"/>
          <p:cNvSpPr>
            <a:spLocks noGrp="1"/>
          </p:cNvSpPr>
          <p:nvPr>
            <p:ph type="dt" sz="half" idx="10"/>
          </p:nvPr>
        </p:nvSpPr>
        <p:spPr/>
        <p:txBody>
          <a:bodyPr/>
          <a:lstStyle/>
          <a:p>
            <a:fld id="{2A4595EE-A5AC-4469-A8EF-838D9F2EBA84}" type="datetime1">
              <a:rPr lang="en-US" smtClean="0"/>
              <a:t>4/15/2021</a:t>
            </a:fld>
            <a:endParaRPr lang="en-US"/>
          </a:p>
        </p:txBody>
      </p:sp>
      <p:sp>
        <p:nvSpPr>
          <p:cNvPr id="3" name="Footer Placeholder 2"/>
          <p:cNvSpPr>
            <a:spLocks noGrp="1"/>
          </p:cNvSpPr>
          <p:nvPr>
            <p:ph type="ftr" sz="quarter" idx="11"/>
          </p:nvPr>
        </p:nvSpPr>
        <p:spPr/>
        <p:txBody>
          <a:bodyPr/>
          <a:lstStyle/>
          <a:p>
            <a:endParaRPr lang="en-US"/>
          </a:p>
        </p:txBody>
      </p:sp>
      <p:sp>
        <p:nvSpPr>
          <p:cNvPr id="8" name="Title 1">
            <a:extLst>
              <a:ext uri="{FF2B5EF4-FFF2-40B4-BE49-F238E27FC236}">
                <a16:creationId xmlns:a16="http://schemas.microsoft.com/office/drawing/2014/main" id="{DC053AB7-83AE-474E-88A9-6110CE7905F7}"/>
              </a:ext>
            </a:extLst>
          </p:cNvPr>
          <p:cNvSpPr>
            <a:spLocks noGrp="1"/>
          </p:cNvSpPr>
          <p:nvPr>
            <p:ph type="title" hasCustomPrompt="1"/>
          </p:nvPr>
        </p:nvSpPr>
        <p:spPr>
          <a:xfrm>
            <a:off x="685800" y="644194"/>
            <a:ext cx="8031870" cy="734169"/>
          </a:xfrm>
        </p:spPr>
        <p:txBody>
          <a:bodyPr lIns="0" tIns="0" rIns="0" bIns="0"/>
          <a:lstStyle>
            <a:lvl1pPr>
              <a:defRPr sz="3600">
                <a:solidFill>
                  <a:schemeClr val="tx2"/>
                </a:solidFill>
              </a:defRPr>
            </a:lvl1pPr>
          </a:lstStyle>
          <a:p>
            <a:r>
              <a:rPr lang="en-US"/>
              <a:t>Click To Edit Master Title Style</a:t>
            </a:r>
          </a:p>
        </p:txBody>
      </p:sp>
      <p:cxnSp>
        <p:nvCxnSpPr>
          <p:cNvPr id="9" name="Straight Connector 8">
            <a:extLst>
              <a:ext uri="{FF2B5EF4-FFF2-40B4-BE49-F238E27FC236}">
                <a16:creationId xmlns:a16="http://schemas.microsoft.com/office/drawing/2014/main" id="{5134DFBB-C701-4382-BA86-EAEA01D7C23C}"/>
              </a:ext>
            </a:extLst>
          </p:cNvPr>
          <p:cNvCxnSpPr>
            <a:cxnSpLocks/>
          </p:cNvCxnSpPr>
          <p:nvPr userDrawn="1"/>
        </p:nvCxnSpPr>
        <p:spPr bwMode="auto">
          <a:xfrm flipH="1">
            <a:off x="685800" y="583554"/>
            <a:ext cx="100715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AD9D43C4-4086-49E2-9B2E-0E299F607974}"/>
              </a:ext>
            </a:extLst>
          </p:cNvPr>
          <p:cNvSpPr>
            <a:spLocks noGrp="1"/>
          </p:cNvSpPr>
          <p:nvPr>
            <p:ph type="sldNum" sz="quarter" idx="12"/>
          </p:nvPr>
        </p:nvSpPr>
        <p:spPr>
          <a:xfrm>
            <a:off x="8610600" y="6356350"/>
            <a:ext cx="2743200" cy="365125"/>
          </a:xfrm>
        </p:spPr>
        <p:txBody>
          <a:bodyPr/>
          <a:lstStyle/>
          <a:p>
            <a:fld id="{592AEA17-5934-4916-8B33-C24822774422}" type="slidenum">
              <a:rPr lang="en-US" smtClean="0"/>
              <a:t>‹#›</a:t>
            </a:fld>
            <a:endParaRPr lang="en-US"/>
          </a:p>
        </p:txBody>
      </p:sp>
    </p:spTree>
    <p:extLst>
      <p:ext uri="{BB962C8B-B14F-4D97-AF65-F5344CB8AC3E}">
        <p14:creationId xmlns:p14="http://schemas.microsoft.com/office/powerpoint/2010/main" val="24963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76" Type="http://schemas.openxmlformats.org/officeDocument/2006/relationships/slideLayout" Target="../slideLayouts/slideLayout100.xml"/><Relationship Id="rId7" Type="http://schemas.openxmlformats.org/officeDocument/2006/relationships/slideLayout" Target="../slideLayouts/slideLayout31.xml"/><Relationship Id="rId71" Type="http://schemas.openxmlformats.org/officeDocument/2006/relationships/slideLayout" Target="../slideLayouts/slideLayout95.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66" Type="http://schemas.openxmlformats.org/officeDocument/2006/relationships/slideLayout" Target="../slideLayouts/slideLayout90.xml"/><Relationship Id="rId74" Type="http://schemas.openxmlformats.org/officeDocument/2006/relationships/slideLayout" Target="../slideLayouts/slideLayout98.xml"/><Relationship Id="rId79" Type="http://schemas.openxmlformats.org/officeDocument/2006/relationships/slideLayout" Target="../slideLayouts/slideLayout103.xml"/><Relationship Id="rId5" Type="http://schemas.openxmlformats.org/officeDocument/2006/relationships/slideLayout" Target="../slideLayouts/slideLayout29.xml"/><Relationship Id="rId61" Type="http://schemas.openxmlformats.org/officeDocument/2006/relationships/slideLayout" Target="../slideLayouts/slideLayout85.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78" Type="http://schemas.openxmlformats.org/officeDocument/2006/relationships/slideLayout" Target="../slideLayouts/slideLayout102.xml"/><Relationship Id="rId81"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77" Type="http://schemas.openxmlformats.org/officeDocument/2006/relationships/slideLayout" Target="../slideLayouts/slideLayout101.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80" Type="http://schemas.openxmlformats.org/officeDocument/2006/relationships/slideLayout" Target="../slideLayouts/slideLayout104.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slideLayout" Target="../slideLayouts/slideLayout99.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theme" Target="../theme/theme4.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theme" Target="../theme/theme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7"/>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rPr lang="ru-RU" dirty="0"/>
              <a:t>ЗАГОЛОВОК, 44</a:t>
            </a:r>
            <a:r>
              <a:rPr lang="en-US" dirty="0" err="1"/>
              <a:t>pt</a:t>
            </a:r>
            <a:endParaRPr dirty="0"/>
          </a:p>
        </p:txBody>
      </p:sp>
    </p:spTree>
    <p:extLst>
      <p:ext uri="{BB962C8B-B14F-4D97-AF65-F5344CB8AC3E}">
        <p14:creationId xmlns:p14="http://schemas.microsoft.com/office/powerpoint/2010/main" val="120332160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spd="med"/>
  <p:txStyles>
    <p:titleStyle>
      <a:lvl1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chemeClr val="tx1"/>
          </a:solidFill>
          <a:uFillTx/>
          <a:latin typeface="Roboto Regular"/>
          <a:ea typeface="Roboto Regular"/>
          <a:cs typeface="Roboto Regular"/>
          <a:sym typeface="Roboto Regular"/>
        </a:defRPr>
      </a:lvl1pPr>
      <a:lvl2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2pPr>
      <a:lvl3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3pPr>
      <a:lvl4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4pPr>
      <a:lvl5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5pPr>
      <a:lvl6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6pPr>
      <a:lvl7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7pPr>
      <a:lvl8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8pPr>
      <a:lvl9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9pPr>
    </p:titleStyle>
    <p:bodyStyle>
      <a:lvl1pPr marL="228593"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1pPr>
      <a:lvl2pPr marL="647684" marR="0" indent="-190495"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2pPr>
      <a:lvl3pPr marL="1142971"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3pPr>
      <a:lvl4pPr marL="1625559"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4pPr>
      <a:lvl5pPr marL="2082748"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5pPr>
      <a:lvl6pPr marL="2539936"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6pPr>
      <a:lvl7pPr marL="2997125"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7pPr>
      <a:lvl8pPr marL="3454313"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8pPr>
      <a:lvl9pPr marL="3911502"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7"/>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rPr lang="ru-RU" dirty="0"/>
              <a:t>ЗАГОЛОВОК, 44</a:t>
            </a:r>
            <a:r>
              <a:rPr lang="en-US" dirty="0" err="1"/>
              <a:t>pt</a:t>
            </a:r>
            <a:endParaRPr dirty="0"/>
          </a:p>
        </p:txBody>
      </p:sp>
    </p:spTree>
    <p:extLst>
      <p:ext uri="{BB962C8B-B14F-4D97-AF65-F5344CB8AC3E}">
        <p14:creationId xmlns:p14="http://schemas.microsoft.com/office/powerpoint/2010/main" val="31927587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med"/>
  <p:txStyles>
    <p:titleStyle>
      <a:lvl1pPr marL="0" marR="0" indent="0" algn="l" defTabSz="914377" rtl="0" eaLnBrk="1" latinLnBrk="0" hangingPunct="1">
        <a:lnSpc>
          <a:spcPct val="90000"/>
        </a:lnSpc>
        <a:spcBef>
          <a:spcPts val="0"/>
        </a:spcBef>
        <a:spcAft>
          <a:spcPts val="0"/>
        </a:spcAft>
        <a:buClrTx/>
        <a:buSzTx/>
        <a:buFontTx/>
        <a:buNone/>
        <a:tabLst/>
        <a:defRPr sz="4400" b="0" i="0" u="none" strike="noStrike" cap="none" spc="0" baseline="0">
          <a:ln>
            <a:noFill/>
          </a:ln>
          <a:solidFill>
            <a:schemeClr val="tx1"/>
          </a:solidFill>
          <a:uFillTx/>
          <a:latin typeface="Roboto Regular"/>
          <a:ea typeface="Roboto Regular"/>
          <a:cs typeface="Roboto Regular"/>
          <a:sym typeface="Roboto Regular"/>
        </a:defRPr>
      </a:lvl1pPr>
      <a:lvl2pPr marL="0" marR="0" indent="0" algn="l" defTabSz="914377" rtl="0" eaLnBrk="1" latinLnBrk="0" hangingPunct="1">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2pPr>
      <a:lvl3pPr marL="0" marR="0" indent="0" algn="l" defTabSz="914377" rtl="0" eaLnBrk="1" latinLnBrk="0" hangingPunct="1">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3pPr>
      <a:lvl4pPr marL="0" marR="0" indent="0" algn="l" defTabSz="914377" rtl="0" eaLnBrk="1" latinLnBrk="0" hangingPunct="1">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4pPr>
      <a:lvl5pPr marL="0" marR="0" indent="0" algn="l" defTabSz="914377" rtl="0" eaLnBrk="1" latinLnBrk="0" hangingPunct="1">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5pPr>
      <a:lvl6pPr marL="0" marR="0" indent="0" algn="l" defTabSz="914377" rtl="0" eaLnBrk="1" latinLnBrk="0" hangingPunct="1">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6pPr>
      <a:lvl7pPr marL="0" marR="0" indent="0" algn="l" defTabSz="914377" rtl="0" eaLnBrk="1" latinLnBrk="0" hangingPunct="1">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7pPr>
      <a:lvl8pPr marL="0" marR="0" indent="0" algn="l" defTabSz="914377" rtl="0" eaLnBrk="1" latinLnBrk="0" hangingPunct="1">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8pPr>
      <a:lvl9pPr marL="0" marR="0" indent="0" algn="l" defTabSz="914377" rtl="0" eaLnBrk="1" latinLnBrk="0" hangingPunct="1">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9pPr>
    </p:titleStyle>
    <p:bodyStyle>
      <a:lvl1pPr marL="228593" marR="0" indent="-228593" algn="l" defTabSz="914377"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1pPr>
      <a:lvl2pPr marL="647684" marR="0" indent="-190495" algn="l" defTabSz="914377"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2pPr>
      <a:lvl3pPr marL="1142971" marR="0" indent="-228593" algn="l" defTabSz="914377"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3pPr>
      <a:lvl4pPr marL="1625559" marR="0" indent="-253993" algn="l" defTabSz="914377"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4pPr>
      <a:lvl5pPr marL="2082748" marR="0" indent="-253993" algn="l" defTabSz="914377"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5pPr>
      <a:lvl6pPr marL="2539936" marR="0" indent="-253993" algn="l" defTabSz="914377"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6pPr>
      <a:lvl7pPr marL="2997125" marR="0" indent="-253993" algn="l" defTabSz="914377"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7pPr>
      <a:lvl8pPr marL="3454313" marR="0" indent="-253993" algn="l" defTabSz="914377"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8pPr>
      <a:lvl9pPr marL="3911502" marR="0" indent="-253993" algn="l" defTabSz="914377" eaLnBrk="1" latinLnBrk="0" hangingPunct="1">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9pPr>
    </p:bodyStyle>
    <p:otherStyle>
      <a:lvl1pPr marL="0" marR="0" indent="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3E8300-E47F-4AD3-9BDD-48E544DF6D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BEA9D1-113B-43C7-B78B-7C3E66F859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5AB9B-4C12-476C-AAD7-B23368C3A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02884-BFE9-4FC6-832C-A1D52A9B5095}" type="datetime1">
              <a:rPr lang="en-US" smtClean="0"/>
              <a:t>4/15/2021</a:t>
            </a:fld>
            <a:endParaRPr lang="en-US"/>
          </a:p>
        </p:txBody>
      </p:sp>
      <p:sp>
        <p:nvSpPr>
          <p:cNvPr id="5" name="Footer Placeholder 4">
            <a:extLst>
              <a:ext uri="{FF2B5EF4-FFF2-40B4-BE49-F238E27FC236}">
                <a16:creationId xmlns:a16="http://schemas.microsoft.com/office/drawing/2014/main" id="{CDEAABEB-1CA5-491B-8D0D-1A7CBA56E5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9C1B3B-4531-4369-9067-CC598AC14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408EA9-F6A1-49D7-8B0A-1508A780F596}" type="slidenum">
              <a:rPr lang="en-US" smtClean="0"/>
              <a:t>‹#›</a:t>
            </a:fld>
            <a:endParaRPr lang="en-US"/>
          </a:p>
        </p:txBody>
      </p:sp>
    </p:spTree>
    <p:extLst>
      <p:ext uri="{BB962C8B-B14F-4D97-AF65-F5344CB8AC3E}">
        <p14:creationId xmlns:p14="http://schemas.microsoft.com/office/powerpoint/2010/main" val="143723088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 id="2147483723" r:id="rId35"/>
    <p:sldLayoutId id="2147483724" r:id="rId36"/>
    <p:sldLayoutId id="2147483725" r:id="rId37"/>
    <p:sldLayoutId id="2147483726" r:id="rId38"/>
    <p:sldLayoutId id="2147483727" r:id="rId39"/>
    <p:sldLayoutId id="2147483728" r:id="rId40"/>
    <p:sldLayoutId id="2147483729" r:id="rId41"/>
    <p:sldLayoutId id="2147483730" r:id="rId42"/>
    <p:sldLayoutId id="2147483731" r:id="rId43"/>
    <p:sldLayoutId id="2147483732" r:id="rId44"/>
    <p:sldLayoutId id="2147483733" r:id="rId45"/>
    <p:sldLayoutId id="2147483734" r:id="rId46"/>
    <p:sldLayoutId id="2147483735" r:id="rId47"/>
    <p:sldLayoutId id="2147483736" r:id="rId48"/>
    <p:sldLayoutId id="2147483737" r:id="rId49"/>
    <p:sldLayoutId id="2147483738" r:id="rId50"/>
    <p:sldLayoutId id="2147483739" r:id="rId51"/>
    <p:sldLayoutId id="2147483740" r:id="rId52"/>
    <p:sldLayoutId id="2147483741" r:id="rId53"/>
    <p:sldLayoutId id="2147483742" r:id="rId54"/>
    <p:sldLayoutId id="2147483743" r:id="rId55"/>
    <p:sldLayoutId id="2147483744" r:id="rId56"/>
    <p:sldLayoutId id="2147483745" r:id="rId57"/>
    <p:sldLayoutId id="2147483746" r:id="rId58"/>
    <p:sldLayoutId id="2147483747" r:id="rId59"/>
    <p:sldLayoutId id="2147483748" r:id="rId60"/>
    <p:sldLayoutId id="2147483749" r:id="rId61"/>
    <p:sldLayoutId id="2147483750" r:id="rId62"/>
    <p:sldLayoutId id="2147483751" r:id="rId63"/>
    <p:sldLayoutId id="2147483752" r:id="rId64"/>
    <p:sldLayoutId id="2147483753" r:id="rId65"/>
    <p:sldLayoutId id="2147483754" r:id="rId66"/>
    <p:sldLayoutId id="2147483755" r:id="rId67"/>
    <p:sldLayoutId id="2147483756" r:id="rId68"/>
    <p:sldLayoutId id="2147483757" r:id="rId69"/>
    <p:sldLayoutId id="2147483758" r:id="rId70"/>
    <p:sldLayoutId id="2147483759" r:id="rId71"/>
    <p:sldLayoutId id="2147483760" r:id="rId72"/>
    <p:sldLayoutId id="2147483761" r:id="rId73"/>
    <p:sldLayoutId id="2147483762" r:id="rId74"/>
    <p:sldLayoutId id="2147483763" r:id="rId75"/>
    <p:sldLayoutId id="2147483764" r:id="rId76"/>
    <p:sldLayoutId id="2147483765" r:id="rId77"/>
    <p:sldLayoutId id="2147483766" r:id="rId78"/>
    <p:sldLayoutId id="2147483767" r:id="rId79"/>
    <p:sldLayoutId id="2147483768" r:id="rId8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248">
          <p15:clr>
            <a:srgbClr val="F26B43"/>
          </p15:clr>
        </p15:guide>
        <p15:guide id="3" pos="4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105150" y="6391593"/>
            <a:ext cx="248651" cy="294639"/>
          </a:xfrm>
          <a:prstGeom prst="rect">
            <a:avLst/>
          </a:prstGeom>
          <a:ln w="12700">
            <a:miter lim="400000"/>
          </a:ln>
        </p:spPr>
        <p:txBody>
          <a:bodyPr wrap="none" lIns="45718" tIns="45718" rIns="45718" bIns="45718" anchor="ctr">
            <a:spAutoFit/>
          </a:bodyPr>
          <a:lstStyle>
            <a:lvl1pPr algn="r">
              <a:defRPr sz="1200">
                <a:solidFill>
                  <a:srgbClr val="1D2B48"/>
                </a:solidFill>
                <a:latin typeface="Roboto Condensed Light"/>
                <a:ea typeface="Roboto Condensed Light"/>
                <a:cs typeface="Roboto Condensed Light"/>
                <a:sym typeface="Roboto Condensed Light"/>
              </a:defRPr>
            </a:lvl1pPr>
          </a:lstStyle>
          <a:p>
            <a:fld id="{86CB4B4D-7CA3-9044-876B-883B54F8677D}" type="slidenum">
              <a:t>‹#›</a:t>
            </a:fld>
            <a:endParaRPr/>
          </a:p>
        </p:txBody>
      </p:sp>
    </p:spTree>
    <p:extLst>
      <p:ext uri="{BB962C8B-B14F-4D97-AF65-F5344CB8AC3E}">
        <p14:creationId xmlns:p14="http://schemas.microsoft.com/office/powerpoint/2010/main" val="332478840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105150" y="6391593"/>
            <a:ext cx="248651" cy="294639"/>
          </a:xfrm>
          <a:prstGeom prst="rect">
            <a:avLst/>
          </a:prstGeom>
          <a:ln w="12700">
            <a:miter lim="400000"/>
          </a:ln>
        </p:spPr>
        <p:txBody>
          <a:bodyPr wrap="none" lIns="45718" tIns="45718" rIns="45718" bIns="45718" anchor="ctr">
            <a:spAutoFit/>
          </a:bodyPr>
          <a:lstStyle>
            <a:lvl1pPr algn="r">
              <a:defRPr sz="1200">
                <a:solidFill>
                  <a:srgbClr val="1D2B48"/>
                </a:solidFill>
                <a:latin typeface="Roboto Condensed Light"/>
                <a:ea typeface="Roboto Condensed Light"/>
                <a:cs typeface="Roboto Condensed Light"/>
                <a:sym typeface="Roboto Condensed Light"/>
              </a:defRPr>
            </a:lvl1pPr>
          </a:lstStyle>
          <a:p>
            <a:fld id="{86CB4B4D-7CA3-9044-876B-883B54F8677D}" type="slidenum">
              <a:t>‹#›</a:t>
            </a:fld>
            <a:endParaRPr/>
          </a:p>
        </p:txBody>
      </p:sp>
    </p:spTree>
    <p:extLst>
      <p:ext uri="{BB962C8B-B14F-4D97-AF65-F5344CB8AC3E}">
        <p14:creationId xmlns:p14="http://schemas.microsoft.com/office/powerpoint/2010/main" val="155452898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1D2B48"/>
          </a:solidFill>
          <a:uFillTx/>
          <a:latin typeface="Roboto Condensed Light"/>
          <a:ea typeface="Roboto Condensed Light"/>
          <a:cs typeface="Roboto Condensed Light"/>
          <a:sym typeface="Roboto Condensed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boto Condensed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7"/>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rPr lang="ru-RU" dirty="0"/>
              <a:t>ЗАГОЛОВОК, 44</a:t>
            </a:r>
            <a:r>
              <a:rPr lang="en-US" dirty="0" err="1"/>
              <a:t>pt</a:t>
            </a:r>
            <a:endParaRPr dirty="0"/>
          </a:p>
        </p:txBody>
      </p:sp>
    </p:spTree>
    <p:extLst>
      <p:ext uri="{BB962C8B-B14F-4D97-AF65-F5344CB8AC3E}">
        <p14:creationId xmlns:p14="http://schemas.microsoft.com/office/powerpoint/2010/main" val="211225342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ransition spd="med"/>
  <p:txStyles>
    <p:titleStyle>
      <a:lvl1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chemeClr val="tx1"/>
          </a:solidFill>
          <a:uFillTx/>
          <a:latin typeface="Roboto Regular"/>
          <a:ea typeface="Roboto Regular"/>
          <a:cs typeface="Roboto Regular"/>
          <a:sym typeface="Roboto Regular"/>
        </a:defRPr>
      </a:lvl1pPr>
      <a:lvl2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2pPr>
      <a:lvl3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3pPr>
      <a:lvl4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4pPr>
      <a:lvl5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5pPr>
      <a:lvl6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6pPr>
      <a:lvl7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7pPr>
      <a:lvl8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8pPr>
      <a:lvl9pPr marL="0" marR="0" indent="0" algn="l" defTabSz="914377" rtl="0" latinLnBrk="0">
        <a:lnSpc>
          <a:spcPct val="90000"/>
        </a:lnSpc>
        <a:spcBef>
          <a:spcPts val="0"/>
        </a:spcBef>
        <a:spcAft>
          <a:spcPts val="0"/>
        </a:spcAft>
        <a:buClrTx/>
        <a:buSzTx/>
        <a:buFontTx/>
        <a:buNone/>
        <a:tabLst/>
        <a:defRPr sz="4400" b="0" i="0" u="none" strike="noStrike" cap="none" spc="0" baseline="0">
          <a:ln>
            <a:noFill/>
          </a:ln>
          <a:solidFill>
            <a:srgbClr val="1C3A56"/>
          </a:solidFill>
          <a:uFillTx/>
          <a:latin typeface="Roboto Regular"/>
          <a:ea typeface="Roboto Regular"/>
          <a:cs typeface="Roboto Regular"/>
          <a:sym typeface="Roboto Regular"/>
        </a:defRPr>
      </a:lvl9pPr>
    </p:titleStyle>
    <p:bodyStyle>
      <a:lvl1pPr marL="228593"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1pPr>
      <a:lvl2pPr marL="647684" marR="0" indent="-190495"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2pPr>
      <a:lvl3pPr marL="1142971"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3pPr>
      <a:lvl4pPr marL="1625559"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4pPr>
      <a:lvl5pPr marL="2082748"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5pPr>
      <a:lvl6pPr marL="2539936"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6pPr>
      <a:lvl7pPr marL="2997125"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7pPr>
      <a:lvl8pPr marL="3454313"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8pPr>
      <a:lvl9pPr marL="3911502"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jpg"/><Relationship Id="rId1" Type="http://schemas.openxmlformats.org/officeDocument/2006/relationships/slideLayout" Target="../slideLayouts/slideLayout105.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8.tif"/><Relationship Id="rId7" Type="http://schemas.openxmlformats.org/officeDocument/2006/relationships/image" Target="../media/image12.png"/><Relationship Id="rId12"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5.xml"/><Relationship Id="rId6" Type="http://schemas.openxmlformats.org/officeDocument/2006/relationships/image" Target="../media/image11.jpeg"/><Relationship Id="rId11" Type="http://schemas.openxmlformats.org/officeDocument/2006/relationships/diagramColors" Target="../diagrams/colors1.xml"/><Relationship Id="rId5" Type="http://schemas.openxmlformats.org/officeDocument/2006/relationships/image" Target="../media/image10.jpeg"/><Relationship Id="rId10" Type="http://schemas.openxmlformats.org/officeDocument/2006/relationships/diagramQuickStyle" Target="../diagrams/quickStyle1.xml"/><Relationship Id="rId4" Type="http://schemas.openxmlformats.org/officeDocument/2006/relationships/image" Target="../media/image9.jpeg"/><Relationship Id="rId9"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9.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5.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1.xml"/><Relationship Id="rId1" Type="http://schemas.openxmlformats.org/officeDocument/2006/relationships/slideLayout" Target="../slideLayouts/slideLayout135.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3.xml"/><Relationship Id="rId1" Type="http://schemas.openxmlformats.org/officeDocument/2006/relationships/slideLayout" Target="../slideLayouts/slideLayout135.xml"/></Relationships>
</file>

<file path=ppt/slides/_rels/slide2.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09.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055186"/>
          </a:xfrm>
          <a:prstGeom prst="rect">
            <a:avLst/>
          </a:prstGeom>
        </p:spPr>
      </p:pic>
      <p:sp>
        <p:nvSpPr>
          <p:cNvPr id="6" name="Прямоугольник 5"/>
          <p:cNvSpPr/>
          <p:nvPr/>
        </p:nvSpPr>
        <p:spPr>
          <a:xfrm>
            <a:off x="0" y="0"/>
            <a:ext cx="12192000" cy="8065827"/>
          </a:xfrm>
          <a:prstGeom prst="rect">
            <a:avLst/>
          </a:prstGeom>
          <a:gradFill flip="none" rotWithShape="1">
            <a:gsLst>
              <a:gs pos="0">
                <a:srgbClr val="315293">
                  <a:alpha val="8000"/>
                </a:srgbClr>
              </a:gs>
              <a:gs pos="43000">
                <a:schemeClr val="accent1">
                  <a:lumMod val="40000"/>
                  <a:alpha val="48000"/>
                </a:schemeClr>
              </a:gs>
              <a:gs pos="67000">
                <a:srgbClr val="182C4C">
                  <a:alpha val="68000"/>
                </a:srgbClr>
              </a:gs>
              <a:gs pos="95000">
                <a:srgbClr val="182B4C">
                  <a:alpha val="92000"/>
                </a:srgbClr>
              </a:gs>
            </a:gsLst>
            <a:lin ang="10800000" scaled="1"/>
            <a:tileRect/>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n-lt"/>
              <a:ea typeface="+mn-ea"/>
              <a:cs typeface="+mn-cs"/>
              <a:sym typeface="Helvetica"/>
            </a:endParaRPr>
          </a:p>
        </p:txBody>
      </p:sp>
      <p:pic>
        <p:nvPicPr>
          <p:cNvPr id="7" name="Picture 7" descr="Picture 7"/>
          <p:cNvPicPr>
            <a:picLocks noChangeAspect="1"/>
          </p:cNvPicPr>
          <p:nvPr/>
        </p:nvPicPr>
        <p:blipFill>
          <a:blip r:embed="rId3">
            <a:extLst/>
          </a:blip>
          <a:stretch>
            <a:fillRect/>
          </a:stretch>
        </p:blipFill>
        <p:spPr>
          <a:xfrm>
            <a:off x="613717" y="353779"/>
            <a:ext cx="4307400" cy="1202066"/>
          </a:xfrm>
          <a:prstGeom prst="rect">
            <a:avLst/>
          </a:prstGeom>
          <a:ln w="12700">
            <a:miter lim="400000"/>
          </a:ln>
        </p:spPr>
      </p:pic>
      <p:sp>
        <p:nvSpPr>
          <p:cNvPr id="8" name="TextBox 2"/>
          <p:cNvSpPr txBox="1"/>
          <p:nvPr/>
        </p:nvSpPr>
        <p:spPr>
          <a:xfrm>
            <a:off x="504535" y="1897033"/>
            <a:ext cx="10850402" cy="1938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8000">
                <a:solidFill>
                  <a:srgbClr val="FFFFFF"/>
                </a:solidFill>
                <a:latin typeface="Roboto Condensed Bold"/>
                <a:ea typeface="Roboto Condensed Bold"/>
                <a:cs typeface="Roboto Condensed Bold"/>
                <a:sym typeface="Roboto Condense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6000" b="0" i="0" u="none" strike="noStrike" kern="0" cap="none" spc="0" normalizeH="0" baseline="0" noProof="0" dirty="0" smtClean="0">
                <a:ln>
                  <a:noFill/>
                </a:ln>
                <a:solidFill>
                  <a:srgbClr val="FFFFFF"/>
                </a:solidFill>
                <a:effectLst/>
                <a:uLnTx/>
                <a:uFillTx/>
                <a:latin typeface="Roboto Condensed Bold"/>
                <a:ea typeface="Roboto Condensed Bold"/>
                <a:sym typeface="Roboto Condensed Bold"/>
              </a:rPr>
              <a:t>СЕРВИСНАЯ ПАРТНЕРСКАЯ ПРОГРАММА</a:t>
            </a:r>
            <a:endParaRPr kumimoji="0" sz="6000" b="0" i="0" u="none" strike="noStrike" kern="0" cap="none" spc="0" normalizeH="0" baseline="0" noProof="0" dirty="0">
              <a:ln>
                <a:noFill/>
              </a:ln>
              <a:solidFill>
                <a:srgbClr val="FFFFFF"/>
              </a:solidFill>
              <a:effectLst/>
              <a:uLnTx/>
              <a:uFillTx/>
              <a:latin typeface="Roboto Condensed Bold"/>
              <a:ea typeface="Roboto Condensed Bold"/>
              <a:sym typeface="Roboto Condensed Bold"/>
            </a:endParaRPr>
          </a:p>
        </p:txBody>
      </p:sp>
      <p:sp>
        <p:nvSpPr>
          <p:cNvPr id="9" name="TextBox 3"/>
          <p:cNvSpPr txBox="1"/>
          <p:nvPr/>
        </p:nvSpPr>
        <p:spPr>
          <a:xfrm>
            <a:off x="504535" y="4027593"/>
            <a:ext cx="8866979" cy="461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2400">
                <a:solidFill>
                  <a:srgbClr val="FFFFFF"/>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srgbClr val="FFFFFF"/>
                </a:solidFill>
                <a:effectLst/>
                <a:uLnTx/>
                <a:uFillTx/>
                <a:latin typeface="Roboto Condensed Light"/>
                <a:ea typeface="Roboto Condensed Light"/>
                <a:sym typeface="Roboto Condensed Light"/>
              </a:rPr>
              <a:t>УСЛОВИЯ</a:t>
            </a:r>
            <a:r>
              <a:rPr kumimoji="0" sz="2400" b="0" i="0" u="none" strike="noStrike" kern="0" cap="none" spc="0" normalizeH="0" baseline="0" noProof="0" dirty="0" smtClean="0">
                <a:ln>
                  <a:noFill/>
                </a:ln>
                <a:solidFill>
                  <a:srgbClr val="FFFFFF"/>
                </a:solidFill>
                <a:effectLst/>
                <a:uLnTx/>
                <a:uFillTx/>
                <a:latin typeface="Roboto Condensed Light"/>
                <a:ea typeface="Roboto Condensed Light"/>
                <a:sym typeface="Roboto Condensed Light"/>
              </a:rPr>
              <a:t> </a:t>
            </a:r>
            <a:r>
              <a:rPr kumimoji="0" sz="2400" b="0" i="0" u="none" strike="noStrike" kern="0" cap="none" spc="0" normalizeH="0" baseline="0" noProof="0" dirty="0">
                <a:ln>
                  <a:noFill/>
                </a:ln>
                <a:solidFill>
                  <a:srgbClr val="FFFFFF"/>
                </a:solidFill>
                <a:effectLst/>
                <a:uLnTx/>
                <a:uFillTx/>
                <a:latin typeface="Roboto Condensed Light"/>
                <a:ea typeface="Roboto Condensed Light"/>
                <a:sym typeface="Roboto Condensed Light"/>
              </a:rPr>
              <a:t>И ОСНОВНЫЕ ПРЕИМУЩЕСТВА</a:t>
            </a:r>
          </a:p>
        </p:txBody>
      </p:sp>
    </p:spTree>
    <p:extLst>
      <p:ext uri="{BB962C8B-B14F-4D97-AF65-F5344CB8AC3E}">
        <p14:creationId xmlns:p14="http://schemas.microsoft.com/office/powerpoint/2010/main" val="246011249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7" descr="Picture 27"/>
          <p:cNvPicPr>
            <a:picLocks noChangeAspect="1"/>
          </p:cNvPicPr>
          <p:nvPr/>
        </p:nvPicPr>
        <p:blipFill>
          <a:blip r:embed="rId3">
            <a:extLst/>
          </a:blip>
          <a:stretch>
            <a:fillRect/>
          </a:stretch>
        </p:blipFill>
        <p:spPr>
          <a:xfrm>
            <a:off x="3180007" y="1693916"/>
            <a:ext cx="3200401" cy="1422402"/>
          </a:xfrm>
          <a:prstGeom prst="rect">
            <a:avLst/>
          </a:prstGeom>
          <a:ln w="12700">
            <a:miter lim="400000"/>
          </a:ln>
        </p:spPr>
      </p:pic>
      <p:pic>
        <p:nvPicPr>
          <p:cNvPr id="151" name="Picture 1" descr="Picture 1"/>
          <p:cNvPicPr>
            <a:picLocks noChangeAspect="1"/>
          </p:cNvPicPr>
          <p:nvPr/>
        </p:nvPicPr>
        <p:blipFill>
          <a:blip r:embed="rId3">
            <a:extLst/>
          </a:blip>
          <a:stretch>
            <a:fillRect/>
          </a:stretch>
        </p:blipFill>
        <p:spPr>
          <a:xfrm>
            <a:off x="9123326" y="95620"/>
            <a:ext cx="3200402" cy="1422402"/>
          </a:xfrm>
          <a:prstGeom prst="rect">
            <a:avLst/>
          </a:prstGeom>
          <a:ln w="12700">
            <a:miter lim="400000"/>
          </a:ln>
        </p:spPr>
      </p:pic>
      <p:pic>
        <p:nvPicPr>
          <p:cNvPr id="152" name="Picture 27" descr="Picture 27"/>
          <p:cNvPicPr>
            <a:picLocks noChangeAspect="1"/>
          </p:cNvPicPr>
          <p:nvPr/>
        </p:nvPicPr>
        <p:blipFill>
          <a:blip r:embed="rId3">
            <a:extLst/>
          </a:blip>
          <a:stretch>
            <a:fillRect/>
          </a:stretch>
        </p:blipFill>
        <p:spPr>
          <a:xfrm>
            <a:off x="256350" y="5234086"/>
            <a:ext cx="3200401" cy="1422402"/>
          </a:xfrm>
          <a:prstGeom prst="rect">
            <a:avLst/>
          </a:prstGeom>
          <a:ln w="12700">
            <a:miter lim="400000"/>
          </a:ln>
        </p:spPr>
      </p:pic>
      <p:sp>
        <p:nvSpPr>
          <p:cNvPr id="160" name="ЭЛЕКТРОЩИТ САМАРА —"/>
          <p:cNvSpPr txBox="1"/>
          <p:nvPr/>
        </p:nvSpPr>
        <p:spPr>
          <a:xfrm>
            <a:off x="503995" y="360135"/>
            <a:ext cx="11309448"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4800">
                <a:solidFill>
                  <a:srgbClr val="1D2B48"/>
                </a:solidFill>
                <a:latin typeface="Roboto Condensed Bold"/>
                <a:ea typeface="Roboto Condensed Bold"/>
                <a:cs typeface="Roboto Condensed Bold"/>
                <a:sym typeface="Roboto Condense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800" b="0" i="0" u="none" strike="noStrike" kern="0" cap="none" spc="0" normalizeH="0" baseline="0" noProof="0" dirty="0">
                <a:ln>
                  <a:noFill/>
                </a:ln>
                <a:solidFill>
                  <a:srgbClr val="1D2B48"/>
                </a:solidFill>
                <a:effectLst/>
                <a:uLnTx/>
                <a:uFillTx/>
                <a:latin typeface="Roboto Condensed Bold"/>
                <a:ea typeface="Roboto Condensed Bold"/>
                <a:sym typeface="Roboto Condensed Bold"/>
              </a:rPr>
              <a:t>Причины отказов электрооборудования</a:t>
            </a:r>
            <a:endParaRPr kumimoji="0" sz="4800" b="0" i="0" u="none" strike="noStrike" kern="0" cap="none" spc="0" normalizeH="0" baseline="0" noProof="0" dirty="0">
              <a:ln>
                <a:noFill/>
              </a:ln>
              <a:solidFill>
                <a:srgbClr val="1D2B48"/>
              </a:solidFill>
              <a:effectLst/>
              <a:uLnTx/>
              <a:uFillTx/>
              <a:latin typeface="Roboto Condensed Bold"/>
              <a:ea typeface="Roboto Condensed Bold"/>
              <a:sym typeface="Roboto Condensed Bold"/>
            </a:endParaRPr>
          </a:p>
        </p:txBody>
      </p:sp>
      <p:sp>
        <p:nvSpPr>
          <p:cNvPr id="24" name="Text Placeholder 2">
            <a:extLst>
              <a:ext uri="{FF2B5EF4-FFF2-40B4-BE49-F238E27FC236}">
                <a16:creationId xmlns:a16="http://schemas.microsoft.com/office/drawing/2014/main" id="{E97A42DC-AF93-254C-9231-6E425733DC7F}"/>
              </a:ext>
            </a:extLst>
          </p:cNvPr>
          <p:cNvSpPr txBox="1">
            <a:spLocks/>
          </p:cNvSpPr>
          <p:nvPr/>
        </p:nvSpPr>
        <p:spPr>
          <a:xfrm>
            <a:off x="432588" y="1431687"/>
            <a:ext cx="11239742" cy="1137272"/>
          </a:xfrm>
          <a:prstGeom prst="rect">
            <a:avLst/>
          </a:prstGeom>
        </p:spPr>
        <p:txBody>
          <a:bodyPr/>
          <a:lstStyle>
            <a:lvl1pPr marL="228593"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1pPr>
            <a:lvl2pPr marL="647684" marR="0" indent="-190495"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2pPr>
            <a:lvl3pPr marL="1142971"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3pPr>
            <a:lvl4pPr marL="1625559"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4pPr>
            <a:lvl5pPr marL="2082748"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5pPr>
            <a:lvl6pPr marL="2539936"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6pPr>
            <a:lvl7pPr marL="2997125"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7pPr>
            <a:lvl8pPr marL="3454313"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8pPr>
            <a:lvl9pPr marL="3911502"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9pPr>
          </a:lstStyle>
          <a:p>
            <a:pPr marL="0" marR="0" lvl="0" indent="0" algn="l" defTabSz="914377" rtl="0" eaLnBrk="1" fontAlgn="auto" latinLnBrk="0" hangingPunct="1">
              <a:lnSpc>
                <a:spcPct val="90000"/>
              </a:lnSpc>
              <a:spcBef>
                <a:spcPts val="1000"/>
              </a:spcBef>
              <a:spcAft>
                <a:spcPts val="0"/>
              </a:spcAft>
              <a:buClrTx/>
              <a:buSzPct val="100000"/>
              <a:buFont typeface="Arial"/>
              <a:buNone/>
              <a:tabLst/>
              <a:defRPr/>
            </a:pPr>
            <a:r>
              <a:rPr kumimoji="0" lang="ru-RU" sz="2000" b="1" i="0" u="none" strike="noStrike" kern="0" cap="none" spc="0" normalizeH="0" baseline="0" noProof="0" dirty="0" smtClean="0">
                <a:ln>
                  <a:noFill/>
                </a:ln>
                <a:solidFill>
                  <a:srgbClr val="1C88AE"/>
                </a:solidFill>
                <a:effectLst/>
                <a:uLnTx/>
                <a:uFillTx/>
                <a:latin typeface="Roboto Condensed Light"/>
                <a:ea typeface="Roboto Condensed Light"/>
                <a:cs typeface="Roboto Condensed Light"/>
                <a:sym typeface="Roboto Condensed Light"/>
              </a:rPr>
              <a:t>Износ электрооборудования по отраслям </a:t>
            </a:r>
            <a:r>
              <a:rPr kumimoji="0" lang="ru-RU" sz="2000" b="0" i="0" u="none" strike="noStrike" kern="0" cap="none" spc="0" normalizeH="0" baseline="0" noProof="0" dirty="0" smtClean="0">
                <a:ln>
                  <a:noFill/>
                </a:ln>
                <a:solidFill>
                  <a:srgbClr val="1C88AE"/>
                </a:solidFill>
                <a:effectLst/>
                <a:uLnTx/>
                <a:uFillTx/>
                <a:latin typeface="Roboto Condensed Light"/>
                <a:ea typeface="Roboto Condensed Light"/>
                <a:cs typeface="Roboto Condensed Light"/>
                <a:sym typeface="Roboto Condensed Light"/>
              </a:rPr>
              <a:t>легкой и тяжелой промышленности в среднем достиг </a:t>
            </a:r>
            <a:r>
              <a:rPr kumimoji="0" lang="ru-RU" sz="2000" b="1" i="0" u="none" strike="noStrike" kern="0" cap="none" spc="0" normalizeH="0" baseline="0" noProof="0" dirty="0" smtClean="0">
                <a:ln>
                  <a:noFill/>
                </a:ln>
                <a:solidFill>
                  <a:srgbClr val="1C88AE"/>
                </a:solidFill>
                <a:effectLst/>
                <a:uLnTx/>
                <a:uFillTx/>
                <a:latin typeface="Roboto Condensed Light"/>
                <a:ea typeface="Roboto Condensed Light"/>
                <a:cs typeface="Roboto Condensed Light"/>
                <a:sym typeface="Roboto Condensed Light"/>
              </a:rPr>
              <a:t>60 – 80%</a:t>
            </a:r>
          </a:p>
          <a:p>
            <a:pPr marL="0" marR="0" lvl="0" indent="0" algn="l" defTabSz="914377" rtl="0" eaLnBrk="1" fontAlgn="auto" latinLnBrk="0" hangingPunct="1">
              <a:lnSpc>
                <a:spcPct val="90000"/>
              </a:lnSpc>
              <a:spcBef>
                <a:spcPts val="1000"/>
              </a:spcBef>
              <a:spcAft>
                <a:spcPts val="0"/>
              </a:spcAft>
              <a:buClrTx/>
              <a:buSzPct val="100000"/>
              <a:buFont typeface="Arial"/>
              <a:buNone/>
              <a:tabLst/>
              <a:defRPr/>
            </a:pPr>
            <a:r>
              <a:rPr kumimoji="0" lang="ru-RU" sz="2000" b="0" i="0" u="none" strike="noStrike" kern="0" cap="none" spc="0" normalizeH="0" baseline="0" noProof="0" dirty="0" smtClean="0">
                <a:ln>
                  <a:noFill/>
                </a:ln>
                <a:solidFill>
                  <a:srgbClr val="1C88AE"/>
                </a:solidFill>
                <a:effectLst/>
                <a:uLnTx/>
                <a:uFillTx/>
                <a:latin typeface="Roboto Condensed Light"/>
                <a:ea typeface="Roboto Condensed Light"/>
                <a:cs typeface="Roboto Condensed Light"/>
                <a:sym typeface="Roboto Condensed Light"/>
              </a:rPr>
              <a:t>Темпы нарастания изношенного электрооборудования составляют 2 – 6% в год от общего кол-ва. </a:t>
            </a:r>
            <a:endParaRPr kumimoji="0" lang="ru-RU" sz="2000" b="0" i="0" u="none" strike="noStrike" kern="0" cap="none" spc="0" normalizeH="0" baseline="0" noProof="0" dirty="0">
              <a:ln>
                <a:noFill/>
              </a:ln>
              <a:solidFill>
                <a:srgbClr val="1C88AE"/>
              </a:solidFill>
              <a:effectLst/>
              <a:uLnTx/>
              <a:uFillTx/>
              <a:latin typeface="Roboto Condensed Light"/>
              <a:ea typeface="Roboto Condensed Light"/>
              <a:cs typeface="Roboto Condensed Light"/>
              <a:sym typeface="Roboto Condensed Light"/>
            </a:endParaRPr>
          </a:p>
        </p:txBody>
      </p:sp>
      <p:pic>
        <p:nvPicPr>
          <p:cNvPr id="25" name="Picture 9">
            <a:extLst>
              <a:ext uri="{FF2B5EF4-FFF2-40B4-BE49-F238E27FC236}">
                <a16:creationId xmlns:a16="http://schemas.microsoft.com/office/drawing/2014/main" id="{0D31EBD9-C430-4DCF-B2B4-60D8E8FF9B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7105" y="2859306"/>
            <a:ext cx="1059342" cy="1117991"/>
          </a:xfrm>
          <a:prstGeom prst="rect">
            <a:avLst/>
          </a:prstGeom>
        </p:spPr>
      </p:pic>
      <p:pic>
        <p:nvPicPr>
          <p:cNvPr id="26" name="Picture 23">
            <a:extLst>
              <a:ext uri="{FF2B5EF4-FFF2-40B4-BE49-F238E27FC236}">
                <a16:creationId xmlns:a16="http://schemas.microsoft.com/office/drawing/2014/main" id="{B0D365DC-91F1-42AE-B2EF-E02B28C9EA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784" t="1671" r="6592"/>
          <a:stretch/>
        </p:blipFill>
        <p:spPr>
          <a:xfrm>
            <a:off x="4261030" y="3445822"/>
            <a:ext cx="908446" cy="922499"/>
          </a:xfrm>
          <a:prstGeom prst="ellipse">
            <a:avLst/>
          </a:prstGeom>
        </p:spPr>
      </p:pic>
      <p:pic>
        <p:nvPicPr>
          <p:cNvPr id="27" name="Picture 29">
            <a:extLst>
              <a:ext uri="{FF2B5EF4-FFF2-40B4-BE49-F238E27FC236}">
                <a16:creationId xmlns:a16="http://schemas.microsoft.com/office/drawing/2014/main" id="{089DAC7B-39A3-4C8A-B24C-A81A5C8A9F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547" y="4354200"/>
            <a:ext cx="1220339" cy="783060"/>
          </a:xfrm>
          <a:prstGeom prst="rect">
            <a:avLst/>
          </a:prstGeom>
        </p:spPr>
      </p:pic>
      <p:pic>
        <p:nvPicPr>
          <p:cNvPr id="28" name="Picture 27">
            <a:extLst>
              <a:ext uri="{FF2B5EF4-FFF2-40B4-BE49-F238E27FC236}">
                <a16:creationId xmlns:a16="http://schemas.microsoft.com/office/drawing/2014/main" id="{CC7D279C-E29C-4F66-A775-5F131D6F44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2196" y="4941538"/>
            <a:ext cx="1472132" cy="1104099"/>
          </a:xfrm>
          <a:prstGeom prst="rect">
            <a:avLst/>
          </a:prstGeom>
        </p:spPr>
      </p:pic>
      <p:sp>
        <p:nvSpPr>
          <p:cNvPr id="29" name="Text Placeholder 2">
            <a:extLst>
              <a:ext uri="{FF2B5EF4-FFF2-40B4-BE49-F238E27FC236}">
                <a16:creationId xmlns:a16="http://schemas.microsoft.com/office/drawing/2014/main" id="{E97A42DC-AF93-254C-9231-6E425733DC7F}"/>
              </a:ext>
            </a:extLst>
          </p:cNvPr>
          <p:cNvSpPr txBox="1">
            <a:spLocks/>
          </p:cNvSpPr>
          <p:nvPr/>
        </p:nvSpPr>
        <p:spPr>
          <a:xfrm>
            <a:off x="511717" y="3219391"/>
            <a:ext cx="2095005" cy="2126555"/>
          </a:xfrm>
          <a:prstGeom prst="rect">
            <a:avLst/>
          </a:prstGeom>
        </p:spPr>
        <p:txBody>
          <a:bodyPr/>
          <a:lstStyle>
            <a:lvl1pPr marL="228593"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1pPr>
            <a:lvl2pPr marL="647684" marR="0" indent="-190495"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2pPr>
            <a:lvl3pPr marL="1142971"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3pPr>
            <a:lvl4pPr marL="1625559"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4pPr>
            <a:lvl5pPr marL="2082748"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5pPr>
            <a:lvl6pPr marL="2539936"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6pPr>
            <a:lvl7pPr marL="2997125"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7pPr>
            <a:lvl8pPr marL="3454313"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8pPr>
            <a:lvl9pPr marL="3911502"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9pPr>
          </a:lstStyle>
          <a:p>
            <a:pPr marL="0" marR="0" lvl="0" indent="0" algn="l" defTabSz="914377" rtl="0" eaLnBrk="1" fontAlgn="auto" latinLnBrk="0" hangingPunct="1">
              <a:lnSpc>
                <a:spcPct val="150000"/>
              </a:lnSpc>
              <a:spcBef>
                <a:spcPts val="1000"/>
              </a:spcBef>
              <a:spcAft>
                <a:spcPts val="0"/>
              </a:spcAft>
              <a:buClrTx/>
              <a:buSzPct val="100000"/>
              <a:buFont typeface="Arial"/>
              <a:buNone/>
              <a:tabLst/>
              <a:defRPr/>
            </a:pPr>
            <a:r>
              <a:rPr kumimoji="0" lang="ru-RU" sz="2000" b="1" i="0" u="none" strike="noStrike" kern="0" cap="none" spc="0" normalizeH="0" baseline="0" noProof="0" dirty="0">
                <a:ln>
                  <a:noFill/>
                </a:ln>
                <a:solidFill>
                  <a:srgbClr val="1C88AE"/>
                </a:solidFill>
                <a:effectLst/>
                <a:uLnTx/>
                <a:uFillTx/>
                <a:latin typeface="Roboto Condensed Light"/>
                <a:ea typeface="Roboto Condensed Light"/>
                <a:cs typeface="Roboto Condensed Light"/>
                <a:sym typeface="Roboto Regular"/>
              </a:rPr>
              <a:t>Причины                сбоев в работе технологического оборудования</a:t>
            </a:r>
          </a:p>
        </p:txBody>
      </p:sp>
      <p:graphicFrame>
        <p:nvGraphicFramePr>
          <p:cNvPr id="30" name="Схема 29"/>
          <p:cNvGraphicFramePr/>
          <p:nvPr/>
        </p:nvGraphicFramePr>
        <p:xfrm>
          <a:off x="5307337" y="2509630"/>
          <a:ext cx="6215413" cy="338970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1" name="TextBox 30"/>
          <p:cNvSpPr txBox="1"/>
          <p:nvPr/>
        </p:nvSpPr>
        <p:spPr>
          <a:xfrm>
            <a:off x="5471917" y="5307401"/>
            <a:ext cx="38087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marL="0" marR="0" lvl="0" indent="0" algn="l" defTabSz="914377" rtl="0" eaLnBrk="1" fontAlgn="auto" latinLnBrk="0" hangingPunct="0">
              <a:lnSpc>
                <a:spcPct val="100000"/>
              </a:lnSpc>
              <a:spcBef>
                <a:spcPts val="1000"/>
              </a:spcBef>
              <a:spcAft>
                <a:spcPts val="0"/>
              </a:spcAft>
              <a:buClrTx/>
              <a:buSzTx/>
              <a:buFontTx/>
              <a:buNone/>
              <a:tabLst/>
              <a:defRPr/>
            </a:pPr>
            <a:r>
              <a:rPr kumimoji="0" lang="ru-RU" sz="1600" b="1" i="0" u="none" strike="noStrike" kern="0" cap="none" spc="0" normalizeH="0" baseline="0" noProof="0" dirty="0" smtClean="0">
                <a:ln>
                  <a:noFill/>
                </a:ln>
                <a:solidFill>
                  <a:srgbClr val="00526B"/>
                </a:solidFill>
                <a:effectLst/>
                <a:uLnTx/>
                <a:uFillTx/>
                <a:latin typeface="Arial Narrow" panose="020B0606020202030204" pitchFamily="34" charset="0"/>
                <a:ea typeface="Roboto Regular"/>
                <a:cs typeface="Roboto Regular"/>
                <a:sym typeface="Roboto Regular"/>
              </a:rPr>
              <a:t>8 %</a:t>
            </a:r>
            <a:endParaRPr kumimoji="0" lang="ru-RU" sz="1600" b="1" i="0" u="none" strike="noStrike" kern="0" cap="none" spc="0" normalizeH="0" baseline="0" noProof="0" dirty="0">
              <a:ln>
                <a:noFill/>
              </a:ln>
              <a:solidFill>
                <a:srgbClr val="00526B"/>
              </a:solidFill>
              <a:effectLst/>
              <a:uLnTx/>
              <a:uFillTx/>
              <a:latin typeface="Arial Narrow" panose="020B0606020202030204" pitchFamily="34" charset="0"/>
              <a:ea typeface="Roboto Regular"/>
              <a:cs typeface="Roboto Regular"/>
              <a:sym typeface="Roboto Regular"/>
            </a:endParaRPr>
          </a:p>
        </p:txBody>
      </p:sp>
      <p:sp>
        <p:nvSpPr>
          <p:cNvPr id="32" name="TextBox 31"/>
          <p:cNvSpPr txBox="1"/>
          <p:nvPr/>
        </p:nvSpPr>
        <p:spPr>
          <a:xfrm>
            <a:off x="5750308" y="3386136"/>
            <a:ext cx="47384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marL="0" marR="0" lvl="0" indent="0" algn="l" defTabSz="914377" rtl="0" eaLnBrk="1" fontAlgn="auto" latinLnBrk="0" hangingPunct="0">
              <a:lnSpc>
                <a:spcPct val="100000"/>
              </a:lnSpc>
              <a:spcBef>
                <a:spcPts val="1000"/>
              </a:spcBef>
              <a:spcAft>
                <a:spcPts val="0"/>
              </a:spcAft>
              <a:buClrTx/>
              <a:buSzTx/>
              <a:buFontTx/>
              <a:buNone/>
              <a:tabLst/>
              <a:defRPr/>
            </a:pPr>
            <a:r>
              <a:rPr kumimoji="0" lang="ru-RU" sz="1600" b="1" i="0" u="none" strike="noStrike" kern="0" cap="none" spc="0" normalizeH="0" baseline="0" noProof="0" dirty="0" smtClean="0">
                <a:ln>
                  <a:noFill/>
                </a:ln>
                <a:solidFill>
                  <a:srgbClr val="00526B"/>
                </a:solidFill>
                <a:effectLst/>
                <a:uLnTx/>
                <a:uFillTx/>
                <a:latin typeface="Arial Narrow" panose="020B0606020202030204" pitchFamily="34" charset="0"/>
                <a:ea typeface="Roboto Regular"/>
                <a:cs typeface="Roboto Regular"/>
                <a:sym typeface="Roboto Regular"/>
              </a:rPr>
              <a:t>57 %</a:t>
            </a:r>
            <a:endParaRPr kumimoji="0" lang="ru-RU" sz="1600" b="1" i="0" u="none" strike="noStrike" kern="0" cap="none" spc="0" normalizeH="0" baseline="0" noProof="0" dirty="0">
              <a:ln>
                <a:noFill/>
              </a:ln>
              <a:solidFill>
                <a:srgbClr val="00526B"/>
              </a:solidFill>
              <a:effectLst/>
              <a:uLnTx/>
              <a:uFillTx/>
              <a:latin typeface="Arial Narrow" panose="020B0606020202030204" pitchFamily="34" charset="0"/>
              <a:ea typeface="Roboto Regular"/>
              <a:cs typeface="Roboto Regular"/>
              <a:sym typeface="Roboto Regular"/>
            </a:endParaRPr>
          </a:p>
        </p:txBody>
      </p:sp>
      <p:sp>
        <p:nvSpPr>
          <p:cNvPr id="33" name="TextBox 32"/>
          <p:cNvSpPr txBox="1"/>
          <p:nvPr/>
        </p:nvSpPr>
        <p:spPr>
          <a:xfrm>
            <a:off x="5862024" y="4032318"/>
            <a:ext cx="38087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marL="0" marR="0" lvl="0" indent="0" algn="l" defTabSz="914377" rtl="0" eaLnBrk="1" fontAlgn="auto" latinLnBrk="0" hangingPunct="0">
              <a:lnSpc>
                <a:spcPct val="100000"/>
              </a:lnSpc>
              <a:spcBef>
                <a:spcPts val="1000"/>
              </a:spcBef>
              <a:spcAft>
                <a:spcPts val="0"/>
              </a:spcAft>
              <a:buClrTx/>
              <a:buSzTx/>
              <a:buFontTx/>
              <a:buNone/>
              <a:tabLst/>
              <a:defRPr/>
            </a:pPr>
            <a:r>
              <a:rPr kumimoji="0" lang="ru-RU" sz="1600" b="1" i="0" u="none" strike="noStrike" kern="0" cap="none" spc="0" normalizeH="0" baseline="0" noProof="0" dirty="0">
                <a:ln>
                  <a:noFill/>
                </a:ln>
                <a:solidFill>
                  <a:srgbClr val="00526B"/>
                </a:solidFill>
                <a:effectLst/>
                <a:uLnTx/>
                <a:uFillTx/>
                <a:latin typeface="Arial Narrow" panose="020B0606020202030204" pitchFamily="34" charset="0"/>
                <a:ea typeface="Roboto Regular"/>
                <a:cs typeface="Roboto Regular"/>
                <a:sym typeface="Roboto Regular"/>
              </a:rPr>
              <a:t>8</a:t>
            </a:r>
            <a:r>
              <a:rPr kumimoji="0" lang="ru-RU" sz="1600" b="1" i="0" u="none" strike="noStrike" kern="0" cap="none" spc="0" normalizeH="0" baseline="0" noProof="0" dirty="0" smtClean="0">
                <a:ln>
                  <a:noFill/>
                </a:ln>
                <a:solidFill>
                  <a:srgbClr val="00526B"/>
                </a:solidFill>
                <a:effectLst/>
                <a:uLnTx/>
                <a:uFillTx/>
                <a:latin typeface="Arial Narrow" panose="020B0606020202030204" pitchFamily="34" charset="0"/>
                <a:ea typeface="Roboto Regular"/>
                <a:cs typeface="Roboto Regular"/>
                <a:sym typeface="Roboto Regular"/>
              </a:rPr>
              <a:t> %</a:t>
            </a:r>
            <a:endParaRPr kumimoji="0" lang="ru-RU" sz="1600" b="1" i="0" u="none" strike="noStrike" kern="0" cap="none" spc="0" normalizeH="0" baseline="0" noProof="0" dirty="0">
              <a:ln>
                <a:noFill/>
              </a:ln>
              <a:solidFill>
                <a:srgbClr val="00526B"/>
              </a:solidFill>
              <a:effectLst/>
              <a:uLnTx/>
              <a:uFillTx/>
              <a:latin typeface="Arial Narrow" panose="020B0606020202030204" pitchFamily="34" charset="0"/>
              <a:ea typeface="Roboto Regular"/>
              <a:cs typeface="Roboto Regular"/>
              <a:sym typeface="Roboto Regular"/>
            </a:endParaRPr>
          </a:p>
        </p:txBody>
      </p:sp>
      <p:sp>
        <p:nvSpPr>
          <p:cNvPr id="34" name="TextBox 33"/>
          <p:cNvSpPr txBox="1"/>
          <p:nvPr/>
        </p:nvSpPr>
        <p:spPr>
          <a:xfrm>
            <a:off x="5764491" y="4678500"/>
            <a:ext cx="38087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marL="0" marR="0" lvl="0" indent="0" algn="l" defTabSz="914377" rtl="0" eaLnBrk="1" fontAlgn="auto" latinLnBrk="0" hangingPunct="0">
              <a:lnSpc>
                <a:spcPct val="100000"/>
              </a:lnSpc>
              <a:spcBef>
                <a:spcPts val="1000"/>
              </a:spcBef>
              <a:spcAft>
                <a:spcPts val="0"/>
              </a:spcAft>
              <a:buClrTx/>
              <a:buSzTx/>
              <a:buFontTx/>
              <a:buNone/>
              <a:tabLst/>
              <a:defRPr/>
            </a:pPr>
            <a:r>
              <a:rPr kumimoji="0" lang="ru-RU" sz="1600" b="1" i="0" u="none" strike="noStrike" kern="0" cap="none" spc="0" normalizeH="0" baseline="0" noProof="0" dirty="0" smtClean="0">
                <a:ln>
                  <a:noFill/>
                </a:ln>
                <a:solidFill>
                  <a:srgbClr val="00526B"/>
                </a:solidFill>
                <a:effectLst/>
                <a:uLnTx/>
                <a:uFillTx/>
                <a:latin typeface="Arial Narrow" panose="020B0606020202030204" pitchFamily="34" charset="0"/>
                <a:ea typeface="Roboto Regular"/>
                <a:cs typeface="Roboto Regular"/>
                <a:sym typeface="Roboto Regular"/>
              </a:rPr>
              <a:t>8 %</a:t>
            </a:r>
            <a:endParaRPr kumimoji="0" lang="ru-RU" sz="1600" b="1" i="0" u="none" strike="noStrike" kern="0" cap="none" spc="0" normalizeH="0" baseline="0" noProof="0" dirty="0">
              <a:ln>
                <a:noFill/>
              </a:ln>
              <a:solidFill>
                <a:srgbClr val="00526B"/>
              </a:solidFill>
              <a:effectLst/>
              <a:uLnTx/>
              <a:uFillTx/>
              <a:latin typeface="Arial Narrow" panose="020B0606020202030204" pitchFamily="34" charset="0"/>
              <a:ea typeface="Roboto Regular"/>
              <a:cs typeface="Roboto Regular"/>
              <a:sym typeface="Roboto Regular"/>
            </a:endParaRPr>
          </a:p>
        </p:txBody>
      </p:sp>
      <p:sp>
        <p:nvSpPr>
          <p:cNvPr id="35" name="TextBox 34"/>
          <p:cNvSpPr txBox="1"/>
          <p:nvPr/>
        </p:nvSpPr>
        <p:spPr>
          <a:xfrm>
            <a:off x="5379713" y="2741827"/>
            <a:ext cx="47384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rtlCol="0">
            <a:spAutoFit/>
          </a:bodyPr>
          <a:lstStyle/>
          <a:p>
            <a:pPr marL="0" marR="0" lvl="0" indent="0" algn="l" defTabSz="914377" rtl="0" eaLnBrk="1" fontAlgn="auto" latinLnBrk="0" hangingPunct="0">
              <a:lnSpc>
                <a:spcPct val="100000"/>
              </a:lnSpc>
              <a:spcBef>
                <a:spcPts val="1000"/>
              </a:spcBef>
              <a:spcAft>
                <a:spcPts val="0"/>
              </a:spcAft>
              <a:buClrTx/>
              <a:buSzTx/>
              <a:buFontTx/>
              <a:buNone/>
              <a:tabLst/>
              <a:defRPr/>
            </a:pPr>
            <a:r>
              <a:rPr kumimoji="0" lang="ru-RU" sz="1600" b="1" i="0" u="none" strike="noStrike" kern="0" cap="none" spc="0" normalizeH="0" baseline="0" noProof="0" dirty="0" smtClean="0">
                <a:ln>
                  <a:noFill/>
                </a:ln>
                <a:solidFill>
                  <a:srgbClr val="00526B"/>
                </a:solidFill>
                <a:effectLst/>
                <a:uLnTx/>
                <a:uFillTx/>
                <a:latin typeface="Arial Narrow" panose="020B0606020202030204" pitchFamily="34" charset="0"/>
                <a:ea typeface="Roboto Regular"/>
                <a:cs typeface="Roboto Regular"/>
                <a:sym typeface="Roboto Regular"/>
              </a:rPr>
              <a:t>22 %</a:t>
            </a:r>
            <a:endParaRPr kumimoji="0" lang="ru-RU" sz="1600" b="1" i="0" u="none" strike="noStrike" kern="0" cap="none" spc="0" normalizeH="0" baseline="0" noProof="0" dirty="0">
              <a:ln>
                <a:noFill/>
              </a:ln>
              <a:solidFill>
                <a:srgbClr val="00526B"/>
              </a:solidFill>
              <a:effectLst/>
              <a:uLnTx/>
              <a:uFillTx/>
              <a:latin typeface="Arial Narrow" panose="020B0606020202030204" pitchFamily="34" charset="0"/>
              <a:ea typeface="Roboto Regular"/>
              <a:cs typeface="Roboto Regular"/>
              <a:sym typeface="Roboto Regular"/>
            </a:endParaRPr>
          </a:p>
        </p:txBody>
      </p:sp>
    </p:spTree>
    <p:extLst>
      <p:ext uri="{BB962C8B-B14F-4D97-AF65-F5344CB8AC3E}">
        <p14:creationId xmlns:p14="http://schemas.microsoft.com/office/powerpoint/2010/main" val="173183643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3"/>
          <p:cNvSpPr/>
          <p:nvPr/>
        </p:nvSpPr>
        <p:spPr>
          <a:xfrm>
            <a:off x="2470" y="-1067"/>
            <a:ext cx="12192000" cy="1550435"/>
          </a:xfrm>
          <a:prstGeom prst="rect">
            <a:avLst/>
          </a:prstGeom>
          <a:solidFill>
            <a:srgbClr val="1929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2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Helvetica"/>
              <a:sym typeface="Helvetica"/>
            </a:endParaRPr>
          </a:p>
        </p:txBody>
      </p:sp>
      <p:sp>
        <p:nvSpPr>
          <p:cNvPr id="19" name="Title 4"/>
          <p:cNvSpPr txBox="1"/>
          <p:nvPr/>
        </p:nvSpPr>
        <p:spPr>
          <a:xfrm>
            <a:off x="592539" y="1922825"/>
            <a:ext cx="2540001"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1C88AE"/>
                </a:solidFill>
                <a:latin typeface="Roboto Condensed Regular"/>
                <a:ea typeface="Roboto Condensed Regular"/>
                <a:cs typeface="Roboto Condensed Regular"/>
                <a:sym typeface="Roboto Condensed Regular"/>
              </a:defRPr>
            </a:pPr>
            <a:r>
              <a:rPr kumimoji="0" lang="ru-RU" sz="2000" b="1" i="0" u="none" strike="noStrike" kern="0" cap="none" spc="0" normalizeH="0" baseline="0" noProof="0" dirty="0" smtClean="0">
                <a:ln>
                  <a:noFill/>
                </a:ln>
                <a:solidFill>
                  <a:srgbClr val="1C88AE"/>
                </a:solidFill>
                <a:effectLst/>
                <a:uLnTx/>
                <a:uFillTx/>
                <a:latin typeface="Roboto Condensed Regular"/>
                <a:sym typeface="Roboto Condensed Regular"/>
              </a:rPr>
              <a:t>Быстрая окупаемость инвестиций</a:t>
            </a:r>
            <a:endParaRPr kumimoji="0" sz="20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20" name="Title 4"/>
          <p:cNvSpPr txBox="1"/>
          <p:nvPr/>
        </p:nvSpPr>
        <p:spPr>
          <a:xfrm>
            <a:off x="592541" y="4837594"/>
            <a:ext cx="2612478" cy="88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120000"/>
              </a:lnSpc>
              <a:defRPr sz="1600">
                <a:solidFill>
                  <a:srgbClr val="1D2B48"/>
                </a:solidFill>
                <a:latin typeface="Roboto Condensed Light"/>
                <a:ea typeface="Roboto Condensed Light"/>
                <a:cs typeface="Roboto Condensed Light"/>
                <a:sym typeface="Roboto Condensed Light"/>
              </a:defRPr>
            </a:lvl1p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192947"/>
                </a:solidFill>
                <a:effectLst/>
                <a:uLnTx/>
                <a:uFillTx/>
                <a:latin typeface="Roboto Condensed Light"/>
                <a:ea typeface="Roboto Condensed Light"/>
                <a:sym typeface="Roboto Condensed Light"/>
              </a:rPr>
              <a:t>Продлите срок службы существующего оборудования и сократите время простоя</a:t>
            </a:r>
          </a:p>
        </p:txBody>
      </p:sp>
      <p:sp>
        <p:nvSpPr>
          <p:cNvPr id="21" name="Title 4"/>
          <p:cNvSpPr txBox="1"/>
          <p:nvPr/>
        </p:nvSpPr>
        <p:spPr>
          <a:xfrm>
            <a:off x="4424631" y="4837594"/>
            <a:ext cx="2552652" cy="88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lnSpc>
                <a:spcPct val="120000"/>
              </a:lnSpc>
              <a:defRPr sz="1600" b="1">
                <a:solidFill>
                  <a:srgbClr val="192947"/>
                </a:solidFill>
                <a:latin typeface="Roboto Condensed Light"/>
                <a:ea typeface="Roboto Condensed Light"/>
                <a:cs typeface="Roboto Condensed Light"/>
              </a:defRPr>
            </a:lvl1p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192947"/>
                </a:solidFill>
                <a:effectLst/>
                <a:uLnTx/>
                <a:uFillTx/>
                <a:latin typeface="Roboto Condensed Light"/>
                <a:ea typeface="Roboto Condensed Light"/>
                <a:sym typeface="Helvetica"/>
              </a:rPr>
              <a:t>Возможность провести замену ключевых </a:t>
            </a:r>
            <a:r>
              <a:rPr kumimoji="0" lang="ru-RU" sz="1600" b="1" i="0" u="none" strike="noStrike" kern="0" cap="none" spc="0" normalizeH="0" baseline="0" noProof="0" dirty="0" smtClean="0">
                <a:ln>
                  <a:noFill/>
                </a:ln>
                <a:solidFill>
                  <a:srgbClr val="192947"/>
                </a:solidFill>
                <a:effectLst/>
                <a:uLnTx/>
                <a:uFillTx/>
                <a:latin typeface="Roboto Condensed Light"/>
                <a:ea typeface="Roboto Condensed Light"/>
                <a:sym typeface="Helvetica"/>
              </a:rPr>
              <a:t>компонентов </a:t>
            </a:r>
            <a:r>
              <a:rPr kumimoji="0" lang="ru-RU" sz="1600" b="1" i="0" u="none" strike="noStrike" kern="0" cap="none" spc="0" normalizeH="0" baseline="0" noProof="0" dirty="0">
                <a:ln>
                  <a:noFill/>
                </a:ln>
                <a:solidFill>
                  <a:srgbClr val="192947"/>
                </a:solidFill>
                <a:effectLst/>
                <a:uLnTx/>
                <a:uFillTx/>
                <a:latin typeface="Roboto Condensed Light"/>
                <a:ea typeface="Roboto Condensed Light"/>
                <a:sym typeface="Helvetica"/>
              </a:rPr>
              <a:t>без капитальных затрат</a:t>
            </a:r>
            <a:endParaRPr kumimoji="0" lang="pl-PL" sz="1600" b="1" i="0" u="none" strike="noStrike" kern="0" cap="none" spc="0" normalizeH="0" baseline="0" noProof="0" dirty="0">
              <a:ln>
                <a:noFill/>
              </a:ln>
              <a:solidFill>
                <a:srgbClr val="192947"/>
              </a:solidFill>
              <a:effectLst/>
              <a:uLnTx/>
              <a:uFillTx/>
              <a:latin typeface="Roboto Condensed Light"/>
              <a:ea typeface="Roboto Condensed Light"/>
              <a:sym typeface="Helvetica"/>
            </a:endParaRPr>
          </a:p>
        </p:txBody>
      </p:sp>
      <p:sp>
        <p:nvSpPr>
          <p:cNvPr id="22" name="Title 4"/>
          <p:cNvSpPr txBox="1"/>
          <p:nvPr/>
        </p:nvSpPr>
        <p:spPr>
          <a:xfrm>
            <a:off x="8261929" y="4837594"/>
            <a:ext cx="2540001" cy="8863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lnSpc>
                <a:spcPct val="120000"/>
              </a:lnSpc>
              <a:defRPr sz="1600" b="1">
                <a:solidFill>
                  <a:srgbClr val="192947"/>
                </a:solidFill>
                <a:latin typeface="Roboto Condensed Light"/>
                <a:ea typeface="Roboto Condensed Light"/>
                <a:cs typeface="Roboto Condensed Light"/>
              </a:defRPr>
            </a:lvl1pPr>
          </a:lstStyle>
          <a:p>
            <a:pPr marL="0" marR="0" lvl="0" indent="0" algn="just" defTabSz="914400" rtl="0" eaLnBrk="1" fontAlgn="auto" latinLnBrk="0" hangingPunct="0">
              <a:lnSpc>
                <a:spcPct val="12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192947"/>
                </a:solidFill>
                <a:effectLst/>
                <a:uLnTx/>
                <a:uFillTx/>
                <a:latin typeface="Roboto Condensed Light"/>
                <a:ea typeface="Roboto Condensed Light"/>
                <a:sym typeface="Helvetica"/>
              </a:rPr>
              <a:t>Позволяет повысить общий уровень безопасности персонала и оборудования.</a:t>
            </a:r>
          </a:p>
        </p:txBody>
      </p:sp>
      <p:sp>
        <p:nvSpPr>
          <p:cNvPr id="23" name="Title 4"/>
          <p:cNvSpPr txBox="1"/>
          <p:nvPr/>
        </p:nvSpPr>
        <p:spPr>
          <a:xfrm>
            <a:off x="3439027" y="3557597"/>
            <a:ext cx="646105" cy="451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3600"/>
              </a:lnSpc>
              <a:defRPr sz="3200">
                <a:solidFill>
                  <a:srgbClr val="1C88AE"/>
                </a:solidFill>
                <a:latin typeface="Arial"/>
                <a:ea typeface="Arial"/>
                <a:cs typeface="Arial"/>
                <a:sym typeface="Arial"/>
              </a:defRPr>
            </a:lvl1pPr>
          </a:lstStyle>
          <a:p>
            <a:pPr marL="0" marR="0" lvl="0" indent="0" algn="ctr" defTabSz="914400" rtl="0" eaLnBrk="1" fontAlgn="auto" latinLnBrk="0" hangingPunct="0">
              <a:lnSpc>
                <a:spcPts val="3600"/>
              </a:lnSpc>
              <a:spcBef>
                <a:spcPts val="0"/>
              </a:spcBef>
              <a:spcAft>
                <a:spcPts val="0"/>
              </a:spcAft>
              <a:buClrTx/>
              <a:buSzTx/>
              <a:buFontTx/>
              <a:buNone/>
              <a:tabLst/>
              <a:defRPr/>
            </a:pPr>
            <a:r>
              <a:rPr kumimoji="0" sz="3200" b="0" i="0" u="none" strike="noStrike" kern="0" cap="none" spc="0" normalizeH="0" baseline="0" noProof="0">
                <a:ln>
                  <a:noFill/>
                </a:ln>
                <a:solidFill>
                  <a:srgbClr val="1C88AE"/>
                </a:solidFill>
                <a:effectLst/>
                <a:uLnTx/>
                <a:uFillTx/>
                <a:latin typeface="Arial"/>
                <a:cs typeface="Arial"/>
                <a:sym typeface="Arial"/>
              </a:rPr>
              <a:t>+</a:t>
            </a:r>
          </a:p>
        </p:txBody>
      </p:sp>
      <p:sp>
        <p:nvSpPr>
          <p:cNvPr id="37" name="Title 4"/>
          <p:cNvSpPr txBox="1"/>
          <p:nvPr/>
        </p:nvSpPr>
        <p:spPr>
          <a:xfrm>
            <a:off x="7309339" y="3557597"/>
            <a:ext cx="646105" cy="451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lnSpc>
                <a:spcPts val="3600"/>
              </a:lnSpc>
              <a:defRPr sz="3200">
                <a:solidFill>
                  <a:srgbClr val="1C88AE"/>
                </a:solidFill>
                <a:latin typeface="Arial"/>
                <a:ea typeface="Arial"/>
                <a:cs typeface="Arial"/>
                <a:sym typeface="Arial"/>
              </a:defRPr>
            </a:lvl1pPr>
          </a:lstStyle>
          <a:p>
            <a:pPr marL="0" marR="0" lvl="0" indent="0" algn="ctr" defTabSz="914400" rtl="0" eaLnBrk="1" fontAlgn="auto" latinLnBrk="0" hangingPunct="0">
              <a:lnSpc>
                <a:spcPts val="3600"/>
              </a:lnSpc>
              <a:spcBef>
                <a:spcPts val="0"/>
              </a:spcBef>
              <a:spcAft>
                <a:spcPts val="0"/>
              </a:spcAft>
              <a:buClrTx/>
              <a:buSzTx/>
              <a:buFontTx/>
              <a:buNone/>
              <a:tabLst/>
              <a:defRPr/>
            </a:pPr>
            <a:r>
              <a:rPr kumimoji="0" sz="3200" b="0" i="0" u="none" strike="noStrike" kern="0" cap="none" spc="0" normalizeH="0" baseline="0" noProof="0">
                <a:ln>
                  <a:noFill/>
                </a:ln>
                <a:solidFill>
                  <a:srgbClr val="1C88AE"/>
                </a:solidFill>
                <a:effectLst/>
                <a:uLnTx/>
                <a:uFillTx/>
                <a:latin typeface="Arial"/>
                <a:cs typeface="Arial"/>
                <a:sym typeface="Arial"/>
              </a:rPr>
              <a:t>+</a:t>
            </a:r>
          </a:p>
        </p:txBody>
      </p:sp>
      <p:sp>
        <p:nvSpPr>
          <p:cNvPr id="38" name="Group"/>
          <p:cNvSpPr/>
          <p:nvPr/>
        </p:nvSpPr>
        <p:spPr>
          <a:xfrm>
            <a:off x="4427234" y="2973824"/>
            <a:ext cx="2540002" cy="1554671"/>
          </a:xfrm>
          <a:prstGeom prst="rect">
            <a:avLst/>
          </a:prstGeom>
          <a:solidFill>
            <a:srgbClr val="FFFFFF"/>
          </a:solidFill>
          <a:ln w="101600">
            <a:solidFill>
              <a:srgbClr val="F2F2F2"/>
            </a:solidFill>
            <a:miter/>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39" name="Group"/>
          <p:cNvSpPr/>
          <p:nvPr/>
        </p:nvSpPr>
        <p:spPr>
          <a:xfrm>
            <a:off x="8261929" y="2973824"/>
            <a:ext cx="2540002" cy="1554671"/>
          </a:xfrm>
          <a:prstGeom prst="rect">
            <a:avLst/>
          </a:prstGeom>
          <a:solidFill>
            <a:srgbClr val="FFFFFF"/>
          </a:solidFill>
          <a:ln w="101600">
            <a:solidFill>
              <a:srgbClr val="F2F2F2"/>
            </a:solidFill>
            <a:miter/>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40" name="Group"/>
          <p:cNvSpPr/>
          <p:nvPr/>
        </p:nvSpPr>
        <p:spPr>
          <a:xfrm>
            <a:off x="592540" y="2973824"/>
            <a:ext cx="2540001" cy="1554671"/>
          </a:xfrm>
          <a:prstGeom prst="rect">
            <a:avLst/>
          </a:prstGeom>
          <a:solidFill>
            <a:srgbClr val="FFFFFF"/>
          </a:solidFill>
          <a:ln w="101600">
            <a:solidFill>
              <a:srgbClr val="F2F2F2"/>
            </a:solidFill>
            <a:miter/>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pic>
        <p:nvPicPr>
          <p:cNvPr id="41" name="im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779" y="3400777"/>
            <a:ext cx="765523" cy="765523"/>
          </a:xfrm>
          <a:prstGeom prst="rect">
            <a:avLst/>
          </a:prstGeom>
          <a:ln w="12700">
            <a:miter lim="400000"/>
          </a:ln>
        </p:spPr>
      </p:pic>
      <p:pic>
        <p:nvPicPr>
          <p:cNvPr id="42" name="image.png" descr="image.png"/>
          <p:cNvPicPr>
            <a:picLocks noChangeAspect="1"/>
          </p:cNvPicPr>
          <p:nvPr/>
        </p:nvPicPr>
        <p:blipFill>
          <a:blip r:embed="rId4">
            <a:extLst/>
          </a:blip>
          <a:stretch>
            <a:fillRect/>
          </a:stretch>
        </p:blipFill>
        <p:spPr>
          <a:xfrm>
            <a:off x="5314474" y="3400777"/>
            <a:ext cx="765523" cy="765523"/>
          </a:xfrm>
          <a:prstGeom prst="rect">
            <a:avLst/>
          </a:prstGeom>
          <a:ln w="12700">
            <a:miter lim="400000"/>
          </a:ln>
        </p:spPr>
      </p:pic>
      <p:sp>
        <p:nvSpPr>
          <p:cNvPr id="43" name="Title 4"/>
          <p:cNvSpPr txBox="1"/>
          <p:nvPr/>
        </p:nvSpPr>
        <p:spPr>
          <a:xfrm>
            <a:off x="4437281" y="2144794"/>
            <a:ext cx="2540001"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1C88AE"/>
                </a:solidFill>
                <a:latin typeface="Roboto Condensed Regular"/>
                <a:ea typeface="Roboto Condensed Regular"/>
                <a:cs typeface="Roboto Condensed Regular"/>
                <a:sym typeface="Roboto Condensed Regular"/>
              </a:defRPr>
            </a:pPr>
            <a:r>
              <a:rPr kumimoji="0" lang="ru-RU" sz="2000" b="1" i="0" u="none" strike="noStrike" kern="0" cap="none" spc="0" normalizeH="0" baseline="0" noProof="0" dirty="0" smtClean="0">
                <a:ln>
                  <a:noFill/>
                </a:ln>
                <a:solidFill>
                  <a:srgbClr val="1C88AE"/>
                </a:solidFill>
                <a:effectLst/>
                <a:uLnTx/>
                <a:uFillTx/>
                <a:latin typeface="Roboto Condensed Regular"/>
                <a:sym typeface="Roboto Condensed Regular"/>
              </a:rPr>
              <a:t>Минимальные затраты</a:t>
            </a:r>
            <a:endParaRPr kumimoji="0" sz="20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44" name="Title 4"/>
          <p:cNvSpPr txBox="1"/>
          <p:nvPr/>
        </p:nvSpPr>
        <p:spPr>
          <a:xfrm>
            <a:off x="8261929" y="2144793"/>
            <a:ext cx="2540001"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000">
                <a:solidFill>
                  <a:srgbClr val="1C88AE"/>
                </a:solidFill>
                <a:latin typeface="Roboto Condensed Regular"/>
                <a:ea typeface="Roboto Condensed Regular"/>
                <a:cs typeface="Roboto Condensed Regular"/>
                <a:sym typeface="Roboto Condensed Regular"/>
              </a:defRPr>
            </a:pPr>
            <a:r>
              <a:rPr kumimoji="0" lang="ru-RU" sz="2000" b="1" i="0" u="none" strike="noStrike" kern="0" cap="none" spc="0" normalizeH="0" baseline="0" noProof="0" dirty="0" smtClean="0">
                <a:ln>
                  <a:noFill/>
                </a:ln>
                <a:solidFill>
                  <a:srgbClr val="1C88AE"/>
                </a:solidFill>
                <a:effectLst/>
                <a:uLnTx/>
                <a:uFillTx/>
                <a:latin typeface="Roboto Condensed Regular"/>
                <a:sym typeface="Roboto Condensed Regular"/>
              </a:rPr>
              <a:t>Уверенность и безопасность</a:t>
            </a:r>
            <a:endParaRPr kumimoji="0" sz="20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45" name="Text Placeholder 7"/>
          <p:cNvSpPr txBox="1">
            <a:spLocks/>
          </p:cNvSpPr>
          <p:nvPr/>
        </p:nvSpPr>
        <p:spPr>
          <a:xfrm>
            <a:off x="455956" y="36412"/>
            <a:ext cx="11661143" cy="1633346"/>
          </a:xfrm>
          <a:solidFill>
            <a:schemeClr val="accent1">
              <a:alpha val="72000"/>
            </a:schemeClr>
          </a:solidFill>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9pPr>
          </a:lstStyle>
          <a:p>
            <a:pPr marL="0" marR="0" lvl="0" indent="0" algn="l" defTabSz="812760" rtl="0" eaLnBrk="1" fontAlgn="auto" latinLnBrk="0" hangingPunct="1">
              <a:lnSpc>
                <a:spcPct val="90000"/>
              </a:lnSpc>
              <a:spcBef>
                <a:spcPts val="1000"/>
              </a:spcBef>
              <a:spcAft>
                <a:spcPts val="0"/>
              </a:spcAft>
              <a:buClrTx/>
              <a:buSzPct val="100000"/>
              <a:buFont typeface="Arial"/>
              <a:buNone/>
              <a:tabLst/>
              <a:defRPr/>
            </a:pPr>
            <a:r>
              <a:rPr kumimoji="0" lang="ru-RU" sz="3200" b="0" i="0" u="none" strike="noStrike" kern="0" cap="none" spc="0" normalizeH="0" baseline="0" noProof="0" dirty="0">
                <a:ln>
                  <a:noFill/>
                </a:ln>
                <a:solidFill>
                  <a:srgbClr val="4DB9D5"/>
                </a:solidFill>
                <a:effectLst/>
                <a:uLnTx/>
                <a:uFillTx/>
                <a:latin typeface="Roboto Condensed Bold"/>
                <a:ea typeface="Roboto Condensed Bold"/>
                <a:cs typeface="Roboto Condensed Bold"/>
                <a:sym typeface="Roboto Condensed Bold"/>
              </a:rPr>
              <a:t>РЕТРОФИТ - модернизация, предусматривающая добавление новой технологии или её свойств к более старым системам или устройствам</a:t>
            </a:r>
          </a:p>
        </p:txBody>
      </p:sp>
      <p:pic>
        <p:nvPicPr>
          <p:cNvPr id="46" name="Рисунок 45"/>
          <p:cNvPicPr>
            <a:picLocks noChangeAspect="1"/>
          </p:cNvPicPr>
          <p:nvPr/>
        </p:nvPicPr>
        <p:blipFill>
          <a:blip r:embed="rId5"/>
          <a:stretch>
            <a:fillRect/>
          </a:stretch>
        </p:blipFill>
        <p:spPr>
          <a:xfrm>
            <a:off x="4574745" y="3074796"/>
            <a:ext cx="2265071" cy="1361933"/>
          </a:xfrm>
          <a:prstGeom prst="rect">
            <a:avLst/>
          </a:prstGeom>
        </p:spPr>
      </p:pic>
      <p:pic>
        <p:nvPicPr>
          <p:cNvPr id="47" name="Picture 3">
            <a:extLst>
              <a:ext uri="{FF2B5EF4-FFF2-40B4-BE49-F238E27FC236}">
                <a16:creationId xmlns:a16="http://schemas.microsoft.com/office/drawing/2014/main" id="{7AC242E9-7B3E-46A6-9D3D-BB58F0D5EFD1}"/>
              </a:ext>
            </a:extLst>
          </p:cNvPr>
          <p:cNvPicPr>
            <a:picLocks noChangeAspect="1"/>
          </p:cNvPicPr>
          <p:nvPr/>
        </p:nvPicPr>
        <p:blipFill rotWithShape="1">
          <a:blip r:embed="rId6"/>
          <a:srcRect t="20367" r="17726" b="19374"/>
          <a:stretch/>
        </p:blipFill>
        <p:spPr>
          <a:xfrm>
            <a:off x="8377491" y="3070938"/>
            <a:ext cx="2318328" cy="1397540"/>
          </a:xfrm>
          <a:prstGeom prst="rect">
            <a:avLst/>
          </a:prstGeom>
        </p:spPr>
      </p:pic>
      <p:pic>
        <p:nvPicPr>
          <p:cNvPr id="48" name="Рисунок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378" y="3054063"/>
            <a:ext cx="2383203" cy="1391250"/>
          </a:xfrm>
          <a:prstGeom prst="rect">
            <a:avLst/>
          </a:prstGeom>
        </p:spPr>
      </p:pic>
    </p:spTree>
    <p:extLst>
      <p:ext uri="{BB962C8B-B14F-4D97-AF65-F5344CB8AC3E}">
        <p14:creationId xmlns:p14="http://schemas.microsoft.com/office/powerpoint/2010/main" val="3628496722"/>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Picture 6" descr="Picture 6"/>
          <p:cNvPicPr>
            <a:picLocks noChangeAspect="1"/>
          </p:cNvPicPr>
          <p:nvPr/>
        </p:nvPicPr>
        <p:blipFill>
          <a:blip r:embed="rId3">
            <a:extLst/>
          </a:blip>
          <a:stretch>
            <a:fillRect/>
          </a:stretch>
        </p:blipFill>
        <p:spPr>
          <a:xfrm>
            <a:off x="9803130" y="6377940"/>
            <a:ext cx="2388872" cy="502922"/>
          </a:xfrm>
          <a:prstGeom prst="rect">
            <a:avLst/>
          </a:prstGeom>
          <a:ln w="12700">
            <a:miter lim="400000"/>
          </a:ln>
        </p:spPr>
      </p:pic>
      <p:pic>
        <p:nvPicPr>
          <p:cNvPr id="216" name="Picture 2" descr="Picture 2"/>
          <p:cNvPicPr>
            <a:picLocks noChangeAspect="1"/>
          </p:cNvPicPr>
          <p:nvPr/>
        </p:nvPicPr>
        <p:blipFill>
          <a:blip r:embed="rId4">
            <a:extLst/>
          </a:blip>
          <a:stretch>
            <a:fillRect/>
          </a:stretch>
        </p:blipFill>
        <p:spPr>
          <a:xfrm>
            <a:off x="10115832" y="6496684"/>
            <a:ext cx="1215392" cy="265432"/>
          </a:xfrm>
          <a:prstGeom prst="rect">
            <a:avLst/>
          </a:prstGeom>
          <a:ln w="12700">
            <a:miter lim="400000"/>
          </a:ln>
        </p:spPr>
      </p:pic>
      <p:sp>
        <p:nvSpPr>
          <p:cNvPr id="217" name="TextBox 7"/>
          <p:cNvSpPr txBox="1">
            <a:spLocks noGrp="1"/>
          </p:cNvSpPr>
          <p:nvPr>
            <p:ph type="sldNum" sz="quarter" idx="4294967295"/>
          </p:nvPr>
        </p:nvSpPr>
        <p:spPr>
          <a:xfrm>
            <a:off x="11813443" y="6525759"/>
            <a:ext cx="187830" cy="3327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ctr">
              <a:defRPr sz="1400">
                <a:solidFill>
                  <a:srgbClr val="FFFFFF"/>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400" b="0" i="0" u="none" strike="noStrike" kern="0" cap="none" spc="0" normalizeH="0" baseline="0" noProof="0">
                <a:ln>
                  <a:noFill/>
                </a:ln>
                <a:solidFill>
                  <a:srgbClr val="FFFFFF"/>
                </a:solidFill>
                <a:effectLst/>
                <a:uLnTx/>
                <a:uFillTx/>
                <a:latin typeface="Roboto Condensed Light"/>
                <a:ea typeface="Roboto Condensed Light"/>
                <a:sym typeface="Roboto Condensed Light"/>
              </a:rPr>
              <a:pPr marL="0" marR="0" lvl="0" indent="0" algn="ctr" defTabSz="914400" rtl="0" eaLnBrk="1" fontAlgn="auto" latinLnBrk="0" hangingPunct="0">
                <a:lnSpc>
                  <a:spcPct val="100000"/>
                </a:lnSpc>
                <a:spcBef>
                  <a:spcPts val="0"/>
                </a:spcBef>
                <a:spcAft>
                  <a:spcPts val="0"/>
                </a:spcAft>
                <a:buClrTx/>
                <a:buSzTx/>
                <a:buFontTx/>
                <a:buNone/>
                <a:tabLst/>
                <a:defRPr/>
              </a:pPr>
              <a:t>12</a:t>
            </a:fld>
            <a:endParaRPr kumimoji="0" sz="1400" b="0" i="0" u="none" strike="noStrike" kern="0" cap="none" spc="0" normalizeH="0" baseline="0" noProof="0">
              <a:ln>
                <a:noFill/>
              </a:ln>
              <a:solidFill>
                <a:srgbClr val="FFFFFF"/>
              </a:solidFill>
              <a:effectLst/>
              <a:uLnTx/>
              <a:uFillTx/>
              <a:latin typeface="Roboto Condensed Light"/>
              <a:ea typeface="Roboto Condensed Light"/>
              <a:sym typeface="Roboto Condensed Light"/>
            </a:endParaRPr>
          </a:p>
        </p:txBody>
      </p:sp>
      <p:sp>
        <p:nvSpPr>
          <p:cNvPr id="21" name="Text Placeholder 7"/>
          <p:cNvSpPr txBox="1">
            <a:spLocks/>
          </p:cNvSpPr>
          <p:nvPr/>
        </p:nvSpPr>
        <p:spPr>
          <a:xfrm>
            <a:off x="340130" y="188812"/>
            <a:ext cx="11661143" cy="796708"/>
          </a:xfrm>
          <a:solidFill>
            <a:schemeClr val="accent1">
              <a:alpha val="72000"/>
            </a:schemeClr>
          </a:solidFill>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9pPr>
          </a:lstStyle>
          <a:p>
            <a:pPr marL="0" marR="0" lvl="0" indent="0" algn="l" defTabSz="812760" rtl="0" eaLnBrk="1" fontAlgn="auto" latinLnBrk="0" hangingPunct="1">
              <a:lnSpc>
                <a:spcPct val="90000"/>
              </a:lnSpc>
              <a:spcBef>
                <a:spcPts val="1000"/>
              </a:spcBef>
              <a:spcAft>
                <a:spcPts val="0"/>
              </a:spcAft>
              <a:buClrTx/>
              <a:buSzPct val="100000"/>
              <a:buFont typeface="Arial"/>
              <a:buNone/>
              <a:tabLst/>
              <a:defRPr/>
            </a:pPr>
            <a:r>
              <a:rPr kumimoji="0" lang="ru-RU" sz="4800" b="0" i="0" u="none" strike="noStrike" kern="0" cap="none" spc="0" normalizeH="0" baseline="0" noProof="0" dirty="0">
                <a:ln>
                  <a:noFill/>
                </a:ln>
                <a:solidFill>
                  <a:srgbClr val="1D2B48"/>
                </a:solidFill>
                <a:effectLst/>
                <a:uLnTx/>
                <a:uFillTx/>
                <a:latin typeface="Roboto Condensed Bold"/>
                <a:ea typeface="Roboto Condensed Bold"/>
                <a:cs typeface="Roboto Condensed Bold"/>
                <a:sym typeface="Roboto Condensed Bold"/>
              </a:rPr>
              <a:t>Когда необходима модернизация?</a:t>
            </a:r>
          </a:p>
        </p:txBody>
      </p:sp>
      <p:pic>
        <p:nvPicPr>
          <p:cNvPr id="4" name="Рисунок 3"/>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t="19355"/>
          <a:stretch/>
        </p:blipFill>
        <p:spPr>
          <a:xfrm>
            <a:off x="0" y="1280160"/>
            <a:ext cx="12192002" cy="5588000"/>
          </a:xfrm>
          <a:prstGeom prst="rect">
            <a:avLst/>
          </a:prstGeom>
        </p:spPr>
      </p:pic>
      <p:sp>
        <p:nvSpPr>
          <p:cNvPr id="24" name="Rectangle 19">
            <a:extLst>
              <a:ext uri="{FF2B5EF4-FFF2-40B4-BE49-F238E27FC236}">
                <a16:creationId xmlns:a16="http://schemas.microsoft.com/office/drawing/2014/main" id="{20AF6506-EA1A-D545-B282-FF3F06AD7294}"/>
              </a:ext>
            </a:extLst>
          </p:cNvPr>
          <p:cNvSpPr/>
          <p:nvPr/>
        </p:nvSpPr>
        <p:spPr>
          <a:xfrm>
            <a:off x="-3177" y="1270000"/>
            <a:ext cx="12198355" cy="5588000"/>
          </a:xfrm>
          <a:prstGeom prst="rect">
            <a:avLst/>
          </a:prstGeom>
          <a:solidFill>
            <a:srgbClr val="192947">
              <a:alpha val="4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20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Helvetica"/>
              <a:sym typeface="Helvetica"/>
            </a:endParaRPr>
          </a:p>
        </p:txBody>
      </p:sp>
      <p:grpSp>
        <p:nvGrpSpPr>
          <p:cNvPr id="27" name="Group 70">
            <a:extLst>
              <a:ext uri="{FF2B5EF4-FFF2-40B4-BE49-F238E27FC236}">
                <a16:creationId xmlns:a16="http://schemas.microsoft.com/office/drawing/2014/main" id="{917094F2-C287-45D3-8432-475AA6D23CF5}"/>
              </a:ext>
            </a:extLst>
          </p:cNvPr>
          <p:cNvGrpSpPr/>
          <p:nvPr/>
        </p:nvGrpSpPr>
        <p:grpSpPr>
          <a:xfrm>
            <a:off x="1018636" y="1280159"/>
            <a:ext cx="9472145" cy="5120640"/>
            <a:chOff x="180428" y="1284895"/>
            <a:chExt cx="8043648" cy="4237169"/>
          </a:xfrm>
        </p:grpSpPr>
        <p:sp>
          <p:nvSpPr>
            <p:cNvPr id="28" name="object 4">
              <a:extLst>
                <a:ext uri="{FF2B5EF4-FFF2-40B4-BE49-F238E27FC236}">
                  <a16:creationId xmlns:a16="http://schemas.microsoft.com/office/drawing/2014/main" id="{AE203699-0E17-40AA-A70D-3D316CE855F9}"/>
                </a:ext>
              </a:extLst>
            </p:cNvPr>
            <p:cNvSpPr txBox="1"/>
            <p:nvPr/>
          </p:nvSpPr>
          <p:spPr>
            <a:xfrm>
              <a:off x="1084672" y="4740674"/>
              <a:ext cx="773619" cy="553998"/>
            </a:xfrm>
            <a:prstGeom prst="rect">
              <a:avLst/>
            </a:prstGeom>
          </p:spPr>
          <p:txBody>
            <a:bodyPr vert="horz" wrap="square" lIns="0" tIns="0" rIns="0" bIns="0" rtlCol="0">
              <a:spAutoFit/>
            </a:bodyPr>
            <a:lstStyle/>
            <a:p>
              <a:pPr marL="12700" marR="5080" lvl="0" indent="0" algn="l" defTabSz="914400" rtl="0" eaLnBrk="1" fontAlgn="auto" latinLnBrk="0" hangingPunct="0">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rPr>
                <a:t>Начало выпуска продукта </a:t>
              </a:r>
              <a:endParaRPr kumimoji="0"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a:endParaRPr>
            </a:p>
          </p:txBody>
        </p:sp>
        <p:sp>
          <p:nvSpPr>
            <p:cNvPr id="29" name="object 5">
              <a:extLst>
                <a:ext uri="{FF2B5EF4-FFF2-40B4-BE49-F238E27FC236}">
                  <a16:creationId xmlns:a16="http://schemas.microsoft.com/office/drawing/2014/main" id="{F9068313-EA3B-4AD8-9979-41AC03451D53}"/>
                </a:ext>
              </a:extLst>
            </p:cNvPr>
            <p:cNvSpPr txBox="1"/>
            <p:nvPr/>
          </p:nvSpPr>
          <p:spPr>
            <a:xfrm>
              <a:off x="2201308" y="4783538"/>
              <a:ext cx="1114210" cy="369332"/>
            </a:xfrm>
            <a:prstGeom prst="rect">
              <a:avLst/>
            </a:prstGeom>
          </p:spPr>
          <p:txBody>
            <a:bodyPr vert="horz"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2700" marR="5080">
                <a:defRPr sz="1200" b="1">
                  <a:solidFill>
                    <a:schemeClr val="bg1"/>
                  </a:solidFill>
                  <a:latin typeface="Roboto Condensed Light"/>
                  <a:ea typeface="Roboto Condensed Light"/>
                  <a:cs typeface="Roboto Condensed Light"/>
                </a:defRPr>
              </a:lvl1pPr>
            </a:lstStyle>
            <a:p>
              <a:pPr marL="12700" marR="5080" lvl="0" indent="0" algn="l" defTabSz="914400" rtl="0" eaLnBrk="1" fontAlgn="auto" latinLnBrk="0" hangingPunct="0">
                <a:lnSpc>
                  <a:spcPct val="100000"/>
                </a:lnSpc>
                <a:spcBef>
                  <a:spcPts val="0"/>
                </a:spcBef>
                <a:spcAft>
                  <a:spcPts val="0"/>
                </a:spcAft>
                <a:buClrTx/>
                <a:buSzTx/>
                <a:buFontTx/>
                <a:buNone/>
                <a:tabLst/>
                <a:defRPr/>
              </a:pPr>
              <a:r>
                <a:rPr kumimoji="0" lang="ru" sz="1400" b="1" i="0" u="none" strike="noStrike" kern="0" cap="none" spc="0" normalizeH="0" baseline="0" noProof="0" dirty="0">
                  <a:ln>
                    <a:noFill/>
                  </a:ln>
                  <a:solidFill>
                    <a:srgbClr val="FFFFFF"/>
                  </a:solidFill>
                  <a:effectLst/>
                  <a:uLnTx/>
                  <a:uFillTx/>
                  <a:latin typeface="Roboto Condensed Light"/>
                  <a:ea typeface="Roboto Condensed Light"/>
                  <a:sym typeface="Helvetica"/>
                </a:rPr>
                <a:t>Конец продаж продукта</a:t>
              </a:r>
              <a:endParaRPr kumimoji="0" sz="1400" b="1" i="0" u="none" strike="noStrike" kern="0" cap="none" spc="0" normalizeH="0" baseline="0" noProof="0" dirty="0">
                <a:ln>
                  <a:noFill/>
                </a:ln>
                <a:solidFill>
                  <a:srgbClr val="FFFFFF"/>
                </a:solidFill>
                <a:effectLst/>
                <a:uLnTx/>
                <a:uFillTx/>
                <a:latin typeface="Roboto Condensed Light"/>
                <a:ea typeface="Roboto Condensed Light"/>
                <a:sym typeface="Helvetica"/>
              </a:endParaRPr>
            </a:p>
          </p:txBody>
        </p:sp>
        <p:sp>
          <p:nvSpPr>
            <p:cNvPr id="30" name="object 7">
              <a:extLst>
                <a:ext uri="{FF2B5EF4-FFF2-40B4-BE49-F238E27FC236}">
                  <a16:creationId xmlns:a16="http://schemas.microsoft.com/office/drawing/2014/main" id="{09AFC4DA-68D2-4FDE-B3FF-217D57669442}"/>
                </a:ext>
              </a:extLst>
            </p:cNvPr>
            <p:cNvSpPr txBox="1"/>
            <p:nvPr/>
          </p:nvSpPr>
          <p:spPr>
            <a:xfrm>
              <a:off x="3454893" y="4783400"/>
              <a:ext cx="1114210" cy="738664"/>
            </a:xfrm>
            <a:prstGeom prst="rect">
              <a:avLst/>
            </a:prstGeom>
          </p:spPr>
          <p:txBody>
            <a:bodyPr vert="horz" wrap="square" lIns="0" tIns="0" rIns="0" bIns="0" rtlCol="0">
              <a:spAutoFit/>
            </a:bodyPr>
            <a:lstStyle/>
            <a:p>
              <a:pPr marL="12700" marR="5080" lvl="0" indent="0" algn="l" defTabSz="914400" rtl="0" eaLnBrk="1" fontAlgn="auto" latinLnBrk="0" hangingPunct="0">
                <a:lnSpc>
                  <a:spcPct val="100000"/>
                </a:lnSpc>
                <a:spcBef>
                  <a:spcPts val="0"/>
                </a:spcBef>
                <a:spcAft>
                  <a:spcPts val="0"/>
                </a:spcAft>
                <a:buClrTx/>
                <a:buSzTx/>
                <a:buFontTx/>
                <a:buNone/>
                <a:tabLst/>
                <a:defRPr/>
              </a:pPr>
              <a:r>
                <a:rPr kumimoji="0" lang="ru" sz="1400" b="1" i="0"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rPr>
                <a:t>Частичное прекращение производства запасных частей</a:t>
              </a:r>
              <a:endParaRPr kumimoji="0" sz="1400" b="1" i="0"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endParaRPr>
            </a:p>
          </p:txBody>
        </p:sp>
        <p:sp>
          <p:nvSpPr>
            <p:cNvPr id="31" name="object 8">
              <a:extLst>
                <a:ext uri="{FF2B5EF4-FFF2-40B4-BE49-F238E27FC236}">
                  <a16:creationId xmlns:a16="http://schemas.microsoft.com/office/drawing/2014/main" id="{76B3403B-0B31-43FD-9DAC-C726E5ADCDD9}"/>
                </a:ext>
              </a:extLst>
            </p:cNvPr>
            <p:cNvSpPr txBox="1"/>
            <p:nvPr/>
          </p:nvSpPr>
          <p:spPr>
            <a:xfrm>
              <a:off x="4930502" y="4843596"/>
              <a:ext cx="1537071" cy="553998"/>
            </a:xfrm>
            <a:prstGeom prst="rect">
              <a:avLst/>
            </a:prstGeom>
          </p:spPr>
          <p:txBody>
            <a:bodyPr vert="horz" wrap="square" lIns="0" tIns="0" rIns="0" bIns="0" rtlCol="0">
              <a:spAutoFit/>
            </a:bodyPr>
            <a:lstStyle/>
            <a:p>
              <a:pPr marL="12700" marR="5080" lvl="0" indent="0" algn="l" defTabSz="914400" rtl="0" eaLnBrk="1" fontAlgn="auto" latinLnBrk="0" hangingPunct="0">
                <a:lnSpc>
                  <a:spcPct val="100000"/>
                </a:lnSpc>
                <a:spcBef>
                  <a:spcPts val="0"/>
                </a:spcBef>
                <a:spcAft>
                  <a:spcPts val="0"/>
                </a:spcAft>
                <a:buClrTx/>
                <a:buSzTx/>
                <a:buFontTx/>
                <a:buNone/>
                <a:tabLst/>
                <a:defRPr/>
              </a:pPr>
              <a:r>
                <a:rPr kumimoji="0" lang="ru" sz="1400" b="1" i="0"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rPr>
                <a:t>Полное прекращение производства запасных частей</a:t>
              </a:r>
              <a:endParaRPr kumimoji="0" sz="1400" b="1" i="0"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endParaRPr>
            </a:p>
          </p:txBody>
        </p:sp>
        <p:sp>
          <p:nvSpPr>
            <p:cNvPr id="32" name="object 9">
              <a:extLst>
                <a:ext uri="{FF2B5EF4-FFF2-40B4-BE49-F238E27FC236}">
                  <a16:creationId xmlns:a16="http://schemas.microsoft.com/office/drawing/2014/main" id="{451ECCE7-E829-4505-9398-15C6D28CFCE6}"/>
                </a:ext>
              </a:extLst>
            </p:cNvPr>
            <p:cNvSpPr txBox="1"/>
            <p:nvPr/>
          </p:nvSpPr>
          <p:spPr>
            <a:xfrm>
              <a:off x="180428" y="1284895"/>
              <a:ext cx="627266" cy="1256093"/>
            </a:xfrm>
            <a:prstGeom prst="rect">
              <a:avLst/>
            </a:prstGeom>
          </p:spPr>
          <p:txBody>
            <a:bodyPr vert="vert270" wrap="square" lIns="0" tIns="0" rIns="0" bIns="0" rtlCol="0">
              <a:spAutoFit/>
            </a:bodyPr>
            <a:lstStyle/>
            <a:p>
              <a:pPr marL="12700" marR="0" lvl="0" indent="0" algn="l" defTabSz="914400" rtl="0" eaLnBrk="1" fontAlgn="auto" latinLnBrk="0" hangingPunct="0">
                <a:lnSpc>
                  <a:spcPct val="100000"/>
                </a:lnSpc>
                <a:spcBef>
                  <a:spcPts val="0"/>
                </a:spcBef>
                <a:spcAft>
                  <a:spcPts val="0"/>
                </a:spcAft>
                <a:buClrTx/>
                <a:buSzTx/>
                <a:buFontTx/>
                <a:buNone/>
                <a:tabLst/>
                <a:defRPr/>
              </a:pPr>
              <a:r>
                <a:rPr kumimoji="0" lang="ru" sz="1600" b="1" i="1"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Roboto Condensed Light"/>
                </a:rPr>
                <a:t>Затраты на техническое обслуживание</a:t>
              </a:r>
              <a:endParaRPr kumimoji="0" sz="1600" b="1" i="1"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Roboto Condensed Light"/>
              </a:endParaRPr>
            </a:p>
          </p:txBody>
        </p:sp>
        <p:sp>
          <p:nvSpPr>
            <p:cNvPr id="33" name="object 10">
              <a:extLst>
                <a:ext uri="{FF2B5EF4-FFF2-40B4-BE49-F238E27FC236}">
                  <a16:creationId xmlns:a16="http://schemas.microsoft.com/office/drawing/2014/main" id="{471A716F-5F3E-456B-BA9B-31D81EE930DF}"/>
                </a:ext>
              </a:extLst>
            </p:cNvPr>
            <p:cNvSpPr txBox="1"/>
            <p:nvPr/>
          </p:nvSpPr>
          <p:spPr>
            <a:xfrm>
              <a:off x="6799154" y="4383371"/>
              <a:ext cx="1424922" cy="407481"/>
            </a:xfrm>
            <a:prstGeom prst="rect">
              <a:avLst/>
            </a:prstGeom>
          </p:spPr>
          <p:txBody>
            <a:bodyPr vert="horz" wrap="square" lIns="0" tIns="0" rIns="0" bIns="0" rtlCol="0">
              <a:spAutoFit/>
            </a:bodyPr>
            <a:lstStyle>
              <a:defPPr>
                <a:defRPr lang="ru-RU"/>
              </a:defPPr>
              <a:lvl1pPr marL="12700">
                <a:lnSpc>
                  <a:spcPct val="100000"/>
                </a:lnSpc>
                <a:defRPr sz="1400">
                  <a:solidFill>
                    <a:schemeClr val="bg1"/>
                  </a:solidFill>
                  <a:cs typeface="Arial" panose="020B0604020202020204" pitchFamily="34" charset="0"/>
                </a:defRPr>
              </a:lvl1pPr>
            </a:lstStyle>
            <a:p>
              <a:pPr marL="12700" marR="0" lvl="0" indent="0" algn="l" defTabSz="914400" rtl="0" eaLnBrk="1" fontAlgn="auto" latinLnBrk="0" hangingPunct="0">
                <a:lnSpc>
                  <a:spcPct val="100000"/>
                </a:lnSpc>
                <a:spcBef>
                  <a:spcPts val="0"/>
                </a:spcBef>
                <a:spcAft>
                  <a:spcPts val="0"/>
                </a:spcAft>
                <a:buClrTx/>
                <a:buSzTx/>
                <a:buFontTx/>
                <a:buNone/>
                <a:tabLst/>
                <a:defRPr/>
              </a:pPr>
              <a:r>
                <a:rPr kumimoji="0" lang="ru" sz="1600" b="1" i="1"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rPr>
                <a:t>Срок службы продукта</a:t>
              </a:r>
              <a:endParaRPr kumimoji="0" sz="1600" b="1" i="1"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endParaRPr>
            </a:p>
          </p:txBody>
        </p:sp>
        <p:sp>
          <p:nvSpPr>
            <p:cNvPr id="34" name="object 208">
              <a:extLst>
                <a:ext uri="{FF2B5EF4-FFF2-40B4-BE49-F238E27FC236}">
                  <a16:creationId xmlns:a16="http://schemas.microsoft.com/office/drawing/2014/main" id="{FB453FDF-BEB2-437D-82FA-81B74598242D}"/>
                </a:ext>
              </a:extLst>
            </p:cNvPr>
            <p:cNvSpPr txBox="1"/>
            <p:nvPr/>
          </p:nvSpPr>
          <p:spPr>
            <a:xfrm>
              <a:off x="2156388" y="2237301"/>
              <a:ext cx="1093470" cy="1069637"/>
            </a:xfrm>
            <a:prstGeom prst="rect">
              <a:avLst/>
            </a:prstGeom>
          </p:spPr>
          <p:txBody>
            <a:bodyPr vert="horz" wrap="square" lIns="0" tIns="0" rIns="0" bIns="0" rtlCol="0">
              <a:spAutoFit/>
            </a:bodyPr>
            <a:lstStyle/>
            <a:p>
              <a:pPr marL="12700" marR="5080" lvl="0" indent="0" algn="ctr" defTabSz="914400" rtl="0" eaLnBrk="1" fontAlgn="auto" latinLnBrk="0" hangingPunct="0">
                <a:lnSpc>
                  <a:spcPct val="100000"/>
                </a:lnSpc>
                <a:spcBef>
                  <a:spcPts val="0"/>
                </a:spcBef>
                <a:spcAft>
                  <a:spcPts val="0"/>
                </a:spcAft>
                <a:buClrTx/>
                <a:buSzTx/>
                <a:buFontTx/>
                <a:buNone/>
                <a:tabLst/>
                <a:defRPr/>
              </a:pPr>
              <a:r>
                <a:rPr kumimoji="0" lang="ru" sz="1400" b="1" i="0"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rPr>
                <a:t>Время предпринимать действия для снижения затрат на техническое обслуживани</a:t>
              </a:r>
              <a:r>
                <a:rPr kumimoji="0" lang="ru-RU" sz="1400" b="1" i="0"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rPr>
                <a:t>е</a:t>
              </a:r>
              <a:endParaRPr kumimoji="0" sz="1400" b="1" i="0" u="none" strike="noStrike" kern="0" cap="none" spc="0" normalizeH="0" baseline="0" noProof="0" dirty="0">
                <a:ln>
                  <a:noFill/>
                </a:ln>
                <a:solidFill>
                  <a:srgbClr val="FFFFFF"/>
                </a:solidFill>
                <a:effectLst/>
                <a:uLnTx/>
                <a:uFillTx/>
                <a:latin typeface="Roboto Condensed Light"/>
                <a:ea typeface="Roboto Condensed Light"/>
                <a:cs typeface="Roboto Condensed Light"/>
                <a:sym typeface="Helvetica"/>
              </a:endParaRPr>
            </a:p>
          </p:txBody>
        </p:sp>
        <p:cxnSp>
          <p:nvCxnSpPr>
            <p:cNvPr id="35" name="Straight Arrow Connector 12">
              <a:extLst>
                <a:ext uri="{FF2B5EF4-FFF2-40B4-BE49-F238E27FC236}">
                  <a16:creationId xmlns:a16="http://schemas.microsoft.com/office/drawing/2014/main" id="{4C0F05F8-892C-4F76-9DA1-D88E351F01EE}"/>
                </a:ext>
              </a:extLst>
            </p:cNvPr>
            <p:cNvCxnSpPr>
              <a:cxnSpLocks/>
            </p:cNvCxnSpPr>
            <p:nvPr/>
          </p:nvCxnSpPr>
          <p:spPr>
            <a:xfrm flipV="1">
              <a:off x="875904" y="1802296"/>
              <a:ext cx="0" cy="3396770"/>
            </a:xfrm>
            <a:prstGeom prst="straightConnector1">
              <a:avLst/>
            </a:prstGeom>
            <a:ln w="12700" cap="rnd">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20">
              <a:extLst>
                <a:ext uri="{FF2B5EF4-FFF2-40B4-BE49-F238E27FC236}">
                  <a16:creationId xmlns:a16="http://schemas.microsoft.com/office/drawing/2014/main" id="{7DC298F1-62D7-4DE4-A348-64B125381B12}"/>
                </a:ext>
              </a:extLst>
            </p:cNvPr>
            <p:cNvCxnSpPr>
              <a:cxnSpLocks/>
            </p:cNvCxnSpPr>
            <p:nvPr/>
          </p:nvCxnSpPr>
          <p:spPr>
            <a:xfrm>
              <a:off x="245187" y="4625009"/>
              <a:ext cx="6283173" cy="0"/>
            </a:xfrm>
            <a:prstGeom prst="straightConnector1">
              <a:avLst/>
            </a:prstGeom>
            <a:ln w="12700" cap="rnd">
              <a:solidFill>
                <a:schemeClr val="bg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Connector 60">
              <a:extLst>
                <a:ext uri="{FF2B5EF4-FFF2-40B4-BE49-F238E27FC236}">
                  <a16:creationId xmlns:a16="http://schemas.microsoft.com/office/drawing/2014/main" id="{68198003-E945-47A0-921B-C58A25E899BE}"/>
                </a:ext>
              </a:extLst>
            </p:cNvPr>
            <p:cNvCxnSpPr/>
            <p:nvPr/>
          </p:nvCxnSpPr>
          <p:spPr>
            <a:xfrm flipV="1">
              <a:off x="2060709" y="2197977"/>
              <a:ext cx="0" cy="2427032"/>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61">
              <a:extLst>
                <a:ext uri="{FF2B5EF4-FFF2-40B4-BE49-F238E27FC236}">
                  <a16:creationId xmlns:a16="http://schemas.microsoft.com/office/drawing/2014/main" id="{DA3A1667-3B1E-4A05-8434-993EAAEF3F74}"/>
                </a:ext>
              </a:extLst>
            </p:cNvPr>
            <p:cNvCxnSpPr/>
            <p:nvPr/>
          </p:nvCxnSpPr>
          <p:spPr>
            <a:xfrm flipV="1">
              <a:off x="3340387" y="2197977"/>
              <a:ext cx="0" cy="2427032"/>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62">
              <a:extLst>
                <a:ext uri="{FF2B5EF4-FFF2-40B4-BE49-F238E27FC236}">
                  <a16:creationId xmlns:a16="http://schemas.microsoft.com/office/drawing/2014/main" id="{EE625A4A-1F4C-443C-A836-0E6233B02E9B}"/>
                </a:ext>
              </a:extLst>
            </p:cNvPr>
            <p:cNvCxnSpPr/>
            <p:nvPr/>
          </p:nvCxnSpPr>
          <p:spPr>
            <a:xfrm flipV="1">
              <a:off x="4724393" y="2197977"/>
              <a:ext cx="0" cy="2427032"/>
            </a:xfrm>
            <a:prstGeom prst="line">
              <a:avLst/>
            </a:prstGeom>
            <a:ln w="12700" cap="rnd">
              <a:solidFill>
                <a:schemeClr val="bg1">
                  <a:lumMod val="95000"/>
                </a:schemeClr>
              </a:solidFill>
            </a:ln>
            <a:effectLst/>
          </p:spPr>
          <p:style>
            <a:lnRef idx="2">
              <a:schemeClr val="accent1"/>
            </a:lnRef>
            <a:fillRef idx="0">
              <a:schemeClr val="accent1"/>
            </a:fillRef>
            <a:effectRef idx="1">
              <a:schemeClr val="accent1"/>
            </a:effectRef>
            <a:fontRef idx="minor">
              <a:schemeClr val="tx1"/>
            </a:fontRef>
          </p:style>
        </p:cxnSp>
        <p:sp>
          <p:nvSpPr>
            <p:cNvPr id="40" name="Rectangle 63">
              <a:extLst>
                <a:ext uri="{FF2B5EF4-FFF2-40B4-BE49-F238E27FC236}">
                  <a16:creationId xmlns:a16="http://schemas.microsoft.com/office/drawing/2014/main" id="{6CD46D68-3EA6-4F63-9ACF-D183704A95D1}"/>
                </a:ext>
              </a:extLst>
            </p:cNvPr>
            <p:cNvSpPr/>
            <p:nvPr/>
          </p:nvSpPr>
          <p:spPr>
            <a:xfrm>
              <a:off x="835883" y="3909391"/>
              <a:ext cx="1178444" cy="7253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Helvetica"/>
                <a:cs typeface="Helvetica"/>
                <a:sym typeface="Helvetica"/>
              </a:endParaRPr>
            </a:p>
          </p:txBody>
        </p:sp>
        <p:sp>
          <p:nvSpPr>
            <p:cNvPr id="41" name="Rectangle 64">
              <a:extLst>
                <a:ext uri="{FF2B5EF4-FFF2-40B4-BE49-F238E27FC236}">
                  <a16:creationId xmlns:a16="http://schemas.microsoft.com/office/drawing/2014/main" id="{9F49ECE1-FF72-4CFC-970C-06093A1DD67A}"/>
                </a:ext>
              </a:extLst>
            </p:cNvPr>
            <p:cNvSpPr/>
            <p:nvPr/>
          </p:nvSpPr>
          <p:spPr>
            <a:xfrm>
              <a:off x="2020686" y="3898415"/>
              <a:ext cx="1273317" cy="725360"/>
            </a:xfrm>
            <a:prstGeom prst="rect">
              <a:avLst/>
            </a:prstGeom>
            <a:pattFill prst="wdUpDiag">
              <a:fgClr>
                <a:schemeClr val="bg1"/>
              </a:fgClr>
              <a:bgClr>
                <a:schemeClr val="bg1">
                  <a:lumMod val="6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FFFFFF"/>
                </a:solidFill>
                <a:effectLst/>
                <a:uLnTx/>
                <a:uFillTx/>
                <a:latin typeface="Helvetica"/>
                <a:cs typeface="Helvetica"/>
                <a:sym typeface="Helvetica"/>
              </a:endParaRPr>
            </a:p>
          </p:txBody>
        </p:sp>
        <p:sp>
          <p:nvSpPr>
            <p:cNvPr id="42" name="Isosceles Triangle 65">
              <a:extLst>
                <a:ext uri="{FF2B5EF4-FFF2-40B4-BE49-F238E27FC236}">
                  <a16:creationId xmlns:a16="http://schemas.microsoft.com/office/drawing/2014/main" id="{8C550302-130F-46DE-B3BB-B5A6FF04624C}"/>
                </a:ext>
              </a:extLst>
            </p:cNvPr>
            <p:cNvSpPr/>
            <p:nvPr/>
          </p:nvSpPr>
          <p:spPr>
            <a:xfrm rot="16200000">
              <a:off x="2306605" y="3255943"/>
              <a:ext cx="687346" cy="1281111"/>
            </a:xfrm>
            <a:prstGeom prst="triangle">
              <a:avLst>
                <a:gd name="adj" fmla="val 47874"/>
              </a:avLst>
            </a:prstGeom>
            <a:pattFill prst="wdUpDiag">
              <a:fgClr>
                <a:schemeClr val="bg1"/>
              </a:fgClr>
              <a:bgClr>
                <a:schemeClr val="bg1">
                  <a:lumMod val="6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Helvetica"/>
                <a:cs typeface="Helvetica"/>
                <a:sym typeface="Helvetica"/>
              </a:endParaRPr>
            </a:p>
          </p:txBody>
        </p:sp>
        <p:sp>
          <p:nvSpPr>
            <p:cNvPr id="43" name="Rectangle 66">
              <a:extLst>
                <a:ext uri="{FF2B5EF4-FFF2-40B4-BE49-F238E27FC236}">
                  <a16:creationId xmlns:a16="http://schemas.microsoft.com/office/drawing/2014/main" id="{CBF8B1D5-07D2-4DD6-9684-A17FA64B00C4}"/>
                </a:ext>
              </a:extLst>
            </p:cNvPr>
            <p:cNvSpPr/>
            <p:nvPr/>
          </p:nvSpPr>
          <p:spPr>
            <a:xfrm>
              <a:off x="3290902" y="3538995"/>
              <a:ext cx="3095819" cy="107626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Helvetica"/>
                <a:cs typeface="Helvetica"/>
                <a:sym typeface="Helvetica"/>
              </a:endParaRPr>
            </a:p>
          </p:txBody>
        </p:sp>
        <p:sp>
          <p:nvSpPr>
            <p:cNvPr id="44" name="Isosceles Triangle 67">
              <a:extLst>
                <a:ext uri="{FF2B5EF4-FFF2-40B4-BE49-F238E27FC236}">
                  <a16:creationId xmlns:a16="http://schemas.microsoft.com/office/drawing/2014/main" id="{B1D93C78-DEA4-4AD5-AB69-9743CC8619B8}"/>
                </a:ext>
              </a:extLst>
            </p:cNvPr>
            <p:cNvSpPr/>
            <p:nvPr/>
          </p:nvSpPr>
          <p:spPr>
            <a:xfrm rot="15761705">
              <a:off x="4305344" y="1677196"/>
              <a:ext cx="1129566" cy="3198805"/>
            </a:xfrm>
            <a:custGeom>
              <a:avLst/>
              <a:gdLst>
                <a:gd name="connsiteX0" fmla="*/ 0 w 1049007"/>
                <a:gd name="connsiteY0" fmla="*/ 3040434 h 3040434"/>
                <a:gd name="connsiteX1" fmla="*/ 438401 w 1049007"/>
                <a:gd name="connsiteY1" fmla="*/ 0 h 3040434"/>
                <a:gd name="connsiteX2" fmla="*/ 1049007 w 1049007"/>
                <a:gd name="connsiteY2" fmla="*/ 3040434 h 3040434"/>
                <a:gd name="connsiteX3" fmla="*/ 0 w 1049007"/>
                <a:gd name="connsiteY3" fmla="*/ 3040434 h 3040434"/>
                <a:gd name="connsiteX0" fmla="*/ 0 w 1057237"/>
                <a:gd name="connsiteY0" fmla="*/ 3040434 h 3197500"/>
                <a:gd name="connsiteX1" fmla="*/ 438401 w 1057237"/>
                <a:gd name="connsiteY1" fmla="*/ 0 h 3197500"/>
                <a:gd name="connsiteX2" fmla="*/ 1057237 w 1057237"/>
                <a:gd name="connsiteY2" fmla="*/ 3197500 h 3197500"/>
                <a:gd name="connsiteX3" fmla="*/ 0 w 1057237"/>
                <a:gd name="connsiteY3" fmla="*/ 3040434 h 3197500"/>
                <a:gd name="connsiteX0" fmla="*/ 0 w 1086932"/>
                <a:gd name="connsiteY0" fmla="*/ 3050811 h 3197500"/>
                <a:gd name="connsiteX1" fmla="*/ 468096 w 1086932"/>
                <a:gd name="connsiteY1" fmla="*/ 0 h 3197500"/>
                <a:gd name="connsiteX2" fmla="*/ 1086932 w 1086932"/>
                <a:gd name="connsiteY2" fmla="*/ 3197500 h 3197500"/>
                <a:gd name="connsiteX3" fmla="*/ 0 w 1086932"/>
                <a:gd name="connsiteY3" fmla="*/ 3050811 h 3197500"/>
                <a:gd name="connsiteX0" fmla="*/ 0 w 1086932"/>
                <a:gd name="connsiteY0" fmla="*/ 3050811 h 3197500"/>
                <a:gd name="connsiteX1" fmla="*/ 468096 w 1086932"/>
                <a:gd name="connsiteY1" fmla="*/ 0 h 3197500"/>
                <a:gd name="connsiteX2" fmla="*/ 1086932 w 1086932"/>
                <a:gd name="connsiteY2" fmla="*/ 3197500 h 3197500"/>
                <a:gd name="connsiteX3" fmla="*/ 0 w 1086932"/>
                <a:gd name="connsiteY3" fmla="*/ 3050811 h 3197500"/>
              </a:gdLst>
              <a:ahLst/>
              <a:cxnLst>
                <a:cxn ang="0">
                  <a:pos x="connsiteX0" y="connsiteY0"/>
                </a:cxn>
                <a:cxn ang="0">
                  <a:pos x="connsiteX1" y="connsiteY1"/>
                </a:cxn>
                <a:cxn ang="0">
                  <a:pos x="connsiteX2" y="connsiteY2"/>
                </a:cxn>
                <a:cxn ang="0">
                  <a:pos x="connsiteX3" y="connsiteY3"/>
                </a:cxn>
              </a:cxnLst>
              <a:rect l="l" t="t" r="r" b="b"/>
              <a:pathLst>
                <a:path w="1086932" h="3197500">
                  <a:moveTo>
                    <a:pt x="0" y="3050811"/>
                  </a:moveTo>
                  <a:lnTo>
                    <a:pt x="468096" y="0"/>
                  </a:lnTo>
                  <a:lnTo>
                    <a:pt x="1086932" y="3197500"/>
                  </a:lnTo>
                  <a:cubicBezTo>
                    <a:pt x="724621" y="3148604"/>
                    <a:pt x="358734" y="3127615"/>
                    <a:pt x="0" y="3050811"/>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Helvetica"/>
                <a:cs typeface="Helvetica"/>
                <a:sym typeface="Helvetica"/>
              </a:endParaRPr>
            </a:p>
          </p:txBody>
        </p:sp>
        <p:sp>
          <p:nvSpPr>
            <p:cNvPr id="45" name="Rectangle 68">
              <a:extLst>
                <a:ext uri="{FF2B5EF4-FFF2-40B4-BE49-F238E27FC236}">
                  <a16:creationId xmlns:a16="http://schemas.microsoft.com/office/drawing/2014/main" id="{2136B4BF-2D96-4727-A0CA-5F15BCC1E962}"/>
                </a:ext>
              </a:extLst>
            </p:cNvPr>
            <p:cNvSpPr/>
            <p:nvPr/>
          </p:nvSpPr>
          <p:spPr>
            <a:xfrm>
              <a:off x="3305975" y="3827045"/>
              <a:ext cx="3080746" cy="802548"/>
            </a:xfrm>
            <a:prstGeom prst="rect">
              <a:avLst/>
            </a:prstGeom>
            <a:pattFill prst="wdDnDiag">
              <a:fgClr>
                <a:schemeClr val="bg1"/>
              </a:fgClr>
              <a:bgClr>
                <a:schemeClr val="accent3"/>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rgbClr val="FFFFFF"/>
                </a:solidFill>
                <a:effectLst/>
                <a:uLnTx/>
                <a:uFillTx/>
                <a:latin typeface="Helvetica"/>
                <a:cs typeface="Helvetica"/>
                <a:sym typeface="Helvetica"/>
              </a:endParaRPr>
            </a:p>
          </p:txBody>
        </p:sp>
        <p:sp>
          <p:nvSpPr>
            <p:cNvPr id="46" name="Isosceles Triangle 69">
              <a:extLst>
                <a:ext uri="{FF2B5EF4-FFF2-40B4-BE49-F238E27FC236}">
                  <a16:creationId xmlns:a16="http://schemas.microsoft.com/office/drawing/2014/main" id="{5F8561F5-631A-4F2B-8629-0CD8D32681C8}"/>
                </a:ext>
              </a:extLst>
            </p:cNvPr>
            <p:cNvSpPr/>
            <p:nvPr/>
          </p:nvSpPr>
          <p:spPr>
            <a:xfrm>
              <a:off x="3305908" y="3633434"/>
              <a:ext cx="351687" cy="217163"/>
            </a:xfrm>
            <a:prstGeom prst="triangle">
              <a:avLst>
                <a:gd name="adj" fmla="val 0"/>
              </a:avLst>
            </a:prstGeom>
            <a:pattFill prst="wdDnDiag">
              <a:fgClr>
                <a:schemeClr val="bg1"/>
              </a:fgClr>
              <a:bgClr>
                <a:schemeClr val="accent3"/>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rgbClr val="FFFFFF"/>
                </a:solidFill>
                <a:effectLst/>
                <a:uLnTx/>
                <a:uFillTx/>
                <a:latin typeface="Helvetica"/>
                <a:cs typeface="Helvetica"/>
                <a:sym typeface="Helvetica"/>
              </a:endParaRPr>
            </a:p>
          </p:txBody>
        </p:sp>
        <p:sp>
          <p:nvSpPr>
            <p:cNvPr id="47" name="object 56">
              <a:extLst>
                <a:ext uri="{FF2B5EF4-FFF2-40B4-BE49-F238E27FC236}">
                  <a16:creationId xmlns:a16="http://schemas.microsoft.com/office/drawing/2014/main" id="{2B19514E-BE97-41A9-A6B3-794C16FF5606}"/>
                </a:ext>
              </a:extLst>
            </p:cNvPr>
            <p:cNvSpPr txBox="1"/>
            <p:nvPr/>
          </p:nvSpPr>
          <p:spPr>
            <a:xfrm>
              <a:off x="4025895" y="4132450"/>
              <a:ext cx="2036470" cy="246221"/>
            </a:xfrm>
            <a:prstGeom prst="rect">
              <a:avLst/>
            </a:prstGeom>
          </p:spPr>
          <p:txBody>
            <a:bodyPr vert="horz" wrap="square" lIns="0" tIns="0" rIns="0" bIns="0" rtlCol="0">
              <a:spAutoFit/>
            </a:bodyPr>
            <a:lstStyle/>
            <a:p>
              <a:pPr marL="12700" marR="0" lvl="0" indent="0" algn="l" defTabSz="914400" rtl="0" eaLnBrk="1" fontAlgn="auto" latinLnBrk="0" hangingPunct="0">
                <a:lnSpc>
                  <a:spcPct val="100000"/>
                </a:lnSpc>
                <a:spcBef>
                  <a:spcPts val="0"/>
                </a:spcBef>
                <a:spcAft>
                  <a:spcPts val="0"/>
                </a:spcAft>
                <a:buClrTx/>
                <a:buSzTx/>
                <a:buFontTx/>
                <a:buNone/>
                <a:tabLst/>
                <a:defRPr/>
              </a:pPr>
              <a:r>
                <a:rPr kumimoji="0" lang="ru" sz="1600" b="1" i="0" u="none" strike="noStrike" kern="0" cap="none" spc="0" normalizeH="0" baseline="0" noProof="0" dirty="0">
                  <a:ln>
                    <a:noFill/>
                  </a:ln>
                  <a:solidFill>
                    <a:srgbClr val="1D2B48"/>
                  </a:solidFill>
                  <a:effectLst/>
                  <a:uLnTx/>
                  <a:uFillTx/>
                  <a:latin typeface="Arial" panose="020B0604020202020204" pitchFamily="34" charset="0"/>
                  <a:cs typeface="Arial" panose="020B0604020202020204" pitchFamily="34" charset="0"/>
                  <a:sym typeface="Helvetica"/>
                </a:rPr>
                <a:t>С </a:t>
              </a:r>
              <a:r>
                <a:rPr kumimoji="0" lang="ru-RU" sz="1600" b="1" i="0" u="none" strike="noStrike" kern="0" cap="none" spc="0" normalizeH="0" baseline="0" noProof="0" dirty="0">
                  <a:ln>
                    <a:noFill/>
                  </a:ln>
                  <a:solidFill>
                    <a:srgbClr val="1D2B48"/>
                  </a:solidFill>
                  <a:effectLst/>
                  <a:uLnTx/>
                  <a:uFillTx/>
                  <a:latin typeface="Arial" panose="020B0604020202020204" pitchFamily="34" charset="0"/>
                  <a:cs typeface="Arial" panose="020B0604020202020204" pitchFamily="34" charset="0"/>
                  <a:sym typeface="Helvetica"/>
                </a:rPr>
                <a:t>модернизацией</a:t>
              </a:r>
              <a:endParaRPr kumimoji="0" sz="1600" b="1" i="0" u="none" strike="noStrike" kern="0" cap="none" spc="0" normalizeH="0" baseline="0" noProof="0" dirty="0">
                <a:ln>
                  <a:noFill/>
                </a:ln>
                <a:solidFill>
                  <a:srgbClr val="1D2B48"/>
                </a:solidFill>
                <a:effectLst/>
                <a:uLnTx/>
                <a:uFillTx/>
                <a:latin typeface="Arial" panose="020B0604020202020204" pitchFamily="34" charset="0"/>
                <a:cs typeface="Arial" panose="020B0604020202020204" pitchFamily="34" charset="0"/>
                <a:sym typeface="Helvetica"/>
              </a:endParaRPr>
            </a:p>
          </p:txBody>
        </p:sp>
        <p:sp>
          <p:nvSpPr>
            <p:cNvPr id="48" name="object 58">
              <a:extLst>
                <a:ext uri="{FF2B5EF4-FFF2-40B4-BE49-F238E27FC236}">
                  <a16:creationId xmlns:a16="http://schemas.microsoft.com/office/drawing/2014/main" id="{ABC42650-CCA0-4D13-B832-C16D38B0A855}"/>
                </a:ext>
              </a:extLst>
            </p:cNvPr>
            <p:cNvSpPr txBox="1"/>
            <p:nvPr/>
          </p:nvSpPr>
          <p:spPr>
            <a:xfrm>
              <a:off x="4294922" y="3409625"/>
              <a:ext cx="1767443" cy="215444"/>
            </a:xfrm>
            <a:prstGeom prst="rect">
              <a:avLst/>
            </a:prstGeom>
          </p:spPr>
          <p:txBody>
            <a:bodyPr vert="horz" wrap="square" lIns="0" tIns="0" rIns="0" bIns="0" rtlCol="0">
              <a:spAutoFit/>
            </a:bodyPr>
            <a:lstStyle/>
            <a:p>
              <a:pPr marL="12700" marR="0" lvl="0" indent="0" algn="l" defTabSz="914400" rtl="0" eaLnBrk="1" fontAlgn="auto" latinLnBrk="0" hangingPunct="0">
                <a:lnSpc>
                  <a:spcPct val="100000"/>
                </a:lnSpc>
                <a:spcBef>
                  <a:spcPts val="0"/>
                </a:spcBef>
                <a:spcAft>
                  <a:spcPts val="0"/>
                </a:spcAft>
                <a:buClrTx/>
                <a:buSzTx/>
                <a:buFontTx/>
                <a:buNone/>
                <a:tabLst/>
                <a:defRPr/>
              </a:pPr>
              <a:r>
                <a:rPr kumimoji="0" lang="ru"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a:rPr>
                <a:t>Без </a:t>
              </a:r>
              <a:r>
                <a:rPr kumimoji="0" lang="ru-RU"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a:rPr>
                <a:t>модернизации</a:t>
              </a:r>
              <a:endParaRPr kumimoji="0" sz="14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Helvetica"/>
              </a:endParaRPr>
            </a:p>
          </p:txBody>
        </p:sp>
      </p:grpSp>
      <p:sp>
        <p:nvSpPr>
          <p:cNvPr id="7" name="Прямоугольник 6"/>
          <p:cNvSpPr/>
          <p:nvPr/>
        </p:nvSpPr>
        <p:spPr>
          <a:xfrm>
            <a:off x="9295967" y="1430315"/>
            <a:ext cx="2705306" cy="258532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err="1">
                <a:ln>
                  <a:noFill/>
                </a:ln>
                <a:solidFill>
                  <a:prstClr val="white"/>
                </a:solidFill>
                <a:effectLst/>
                <a:uLnTx/>
                <a:uFillTx/>
                <a:latin typeface="Arial"/>
                <a:cs typeface="Helvetica"/>
                <a:sym typeface="Helvetica"/>
              </a:rPr>
              <a:t>Ретрофит</a:t>
            </a:r>
            <a:r>
              <a:rPr kumimoji="0" lang="ru-RU" sz="1800" b="0" i="0" u="none" strike="noStrike" kern="1200" cap="none" spc="0" normalizeH="0" baseline="0" noProof="0" dirty="0">
                <a:ln>
                  <a:noFill/>
                </a:ln>
                <a:solidFill>
                  <a:prstClr val="white"/>
                </a:solidFill>
                <a:effectLst/>
                <a:uLnTx/>
                <a:uFillTx/>
                <a:latin typeface="Arial"/>
                <a:cs typeface="Helvetica"/>
                <a:sym typeface="Helvetica"/>
              </a:rPr>
              <a:t>-решения </a:t>
            </a:r>
            <a:r>
              <a:rPr kumimoji="0" lang="ru-RU" sz="1800" b="0" i="0" u="none" strike="noStrike" kern="1200" cap="none" spc="0" normalizeH="0" baseline="0" noProof="0" dirty="0" smtClean="0">
                <a:ln>
                  <a:noFill/>
                </a:ln>
                <a:solidFill>
                  <a:prstClr val="white"/>
                </a:solidFill>
                <a:effectLst/>
                <a:uLnTx/>
                <a:uFillTx/>
                <a:latin typeface="Arial"/>
                <a:cs typeface="Helvetica"/>
                <a:sym typeface="Helvetica"/>
              </a:rPr>
              <a:t>Электрощит Самара </a:t>
            </a:r>
            <a:r>
              <a:rPr kumimoji="0" lang="ru-RU" sz="1800" b="0" i="0" u="none" strike="noStrike" kern="1200" cap="none" spc="0" normalizeH="0" baseline="0" noProof="0" dirty="0">
                <a:ln>
                  <a:noFill/>
                </a:ln>
                <a:solidFill>
                  <a:prstClr val="white"/>
                </a:solidFill>
                <a:effectLst/>
                <a:uLnTx/>
                <a:uFillTx/>
                <a:latin typeface="Arial"/>
                <a:cs typeface="Helvetica"/>
                <a:sym typeface="Helvetica"/>
              </a:rPr>
              <a:t>гарантируют экономию на оборудовании и снижение затрат, обусловленных остановкой технологического процесса.</a:t>
            </a:r>
          </a:p>
        </p:txBody>
      </p:sp>
    </p:spTree>
    <p:extLst>
      <p:ext uri="{BB962C8B-B14F-4D97-AF65-F5344CB8AC3E}">
        <p14:creationId xmlns:p14="http://schemas.microsoft.com/office/powerpoint/2010/main" val="2136315238"/>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7"/>
          <p:cNvSpPr txBox="1">
            <a:spLocks/>
          </p:cNvSpPr>
          <p:nvPr/>
        </p:nvSpPr>
        <p:spPr>
          <a:xfrm>
            <a:off x="147478" y="170128"/>
            <a:ext cx="12092015" cy="796708"/>
          </a:xfrm>
          <a:solidFill>
            <a:schemeClr val="accent1">
              <a:alpha val="72000"/>
            </a:schemeClr>
          </a:solidFill>
        </p:spPr>
        <p:txBody>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1D2B48"/>
                </a:solidFill>
                <a:uFillTx/>
                <a:latin typeface="Roboto Condensed Light"/>
                <a:ea typeface="Roboto Condensed Light"/>
                <a:cs typeface="Roboto Condensed Light"/>
                <a:sym typeface="Roboto Condensed Light"/>
              </a:defRPr>
            </a:lvl9pPr>
          </a:lstStyle>
          <a:p>
            <a:pPr marL="0" marR="0" lvl="0" indent="0" algn="l" defTabSz="812760" rtl="0" eaLnBrk="1" fontAlgn="auto" latinLnBrk="0" hangingPunct="1">
              <a:lnSpc>
                <a:spcPct val="90000"/>
              </a:lnSpc>
              <a:spcBef>
                <a:spcPts val="1000"/>
              </a:spcBef>
              <a:spcAft>
                <a:spcPts val="0"/>
              </a:spcAft>
              <a:buClrTx/>
              <a:buSzPct val="100000"/>
              <a:buFont typeface="Arial"/>
              <a:buNone/>
              <a:tabLst/>
              <a:defRPr/>
            </a:pPr>
            <a:r>
              <a:rPr kumimoji="0" lang="ru-RU" sz="4800" b="0" i="0" u="none" strike="noStrike" kern="0" cap="none" spc="0" normalizeH="0" baseline="0" noProof="0" dirty="0" smtClean="0">
                <a:ln>
                  <a:noFill/>
                </a:ln>
                <a:solidFill>
                  <a:srgbClr val="1D2B48"/>
                </a:solidFill>
                <a:effectLst/>
                <a:uLnTx/>
                <a:uFillTx/>
                <a:latin typeface="Roboto Condensed Bold"/>
                <a:ea typeface="Roboto Condensed Bold"/>
                <a:cs typeface="Roboto Condensed Bold"/>
                <a:sym typeface="Roboto Condensed Bold"/>
              </a:rPr>
              <a:t>Более быстрая и экономичная модернизация</a:t>
            </a:r>
            <a:endParaRPr kumimoji="0" lang="ru-RU" sz="4800" b="0" i="0" u="none" strike="noStrike" kern="0" cap="none" spc="0" normalizeH="0" baseline="0" noProof="0" dirty="0">
              <a:ln>
                <a:noFill/>
              </a:ln>
              <a:solidFill>
                <a:srgbClr val="1D2B48"/>
              </a:solidFill>
              <a:effectLst/>
              <a:uLnTx/>
              <a:uFillTx/>
              <a:latin typeface="Roboto Condensed Bold"/>
              <a:ea typeface="Roboto Condensed Bold"/>
              <a:cs typeface="Roboto Condensed Bold"/>
              <a:sym typeface="Roboto Condensed Bold"/>
            </a:endParaRPr>
          </a:p>
        </p:txBody>
      </p:sp>
      <p:sp>
        <p:nvSpPr>
          <p:cNvPr id="25" name="object 102">
            <a:extLst>
              <a:ext uri="{FF2B5EF4-FFF2-40B4-BE49-F238E27FC236}">
                <a16:creationId xmlns:a16="http://schemas.microsoft.com/office/drawing/2014/main" id="{F114FF77-E7DF-4717-BF1F-57762FD8747F}"/>
              </a:ext>
            </a:extLst>
          </p:cNvPr>
          <p:cNvSpPr txBox="1"/>
          <p:nvPr/>
        </p:nvSpPr>
        <p:spPr>
          <a:xfrm>
            <a:off x="2640836" y="5728948"/>
            <a:ext cx="1816968" cy="430887"/>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ru"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rPr>
              <a:t>Затраты на проведение работ на объекте</a:t>
            </a:r>
            <a:endParaRPr kumimoji="0"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endParaRPr>
          </a:p>
        </p:txBody>
      </p:sp>
      <p:sp>
        <p:nvSpPr>
          <p:cNvPr id="26" name="object 103">
            <a:extLst>
              <a:ext uri="{FF2B5EF4-FFF2-40B4-BE49-F238E27FC236}">
                <a16:creationId xmlns:a16="http://schemas.microsoft.com/office/drawing/2014/main" id="{896AC968-59C7-4062-8154-8E99E892CA44}"/>
              </a:ext>
            </a:extLst>
          </p:cNvPr>
          <p:cNvSpPr txBox="1"/>
          <p:nvPr/>
        </p:nvSpPr>
        <p:spPr>
          <a:xfrm>
            <a:off x="6835707" y="5749983"/>
            <a:ext cx="1418978" cy="430887"/>
          </a:xfrm>
          <a:prstGeom prst="rect">
            <a:avLst/>
          </a:prstGeom>
        </p:spPr>
        <p:txBody>
          <a:bodyPr vert="horz"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2700" hangingPunct="1">
              <a:defRPr sz="1400" b="1">
                <a:solidFill>
                  <a:srgbClr val="192947"/>
                </a:solidFill>
                <a:latin typeface="Roboto Condensed Light"/>
                <a:ea typeface="Roboto Condensed Light"/>
                <a:cs typeface="Roboto Condensed Light"/>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ru" sz="1400" b="1" i="0" u="none" strike="noStrike" kern="0" cap="none" spc="0" normalizeH="0" baseline="0" noProof="0" dirty="0">
                <a:ln>
                  <a:noFill/>
                </a:ln>
                <a:solidFill>
                  <a:srgbClr val="192947"/>
                </a:solidFill>
                <a:effectLst/>
                <a:uLnTx/>
                <a:uFillTx/>
                <a:latin typeface="Roboto Condensed Light"/>
                <a:ea typeface="Roboto Condensed Light"/>
                <a:sym typeface="Helvetica"/>
              </a:rPr>
              <a:t>Издержки из-за простоев</a:t>
            </a:r>
            <a:endParaRPr kumimoji="0" sz="1400" b="1" i="0" u="none" strike="noStrike" kern="0" cap="none" spc="0" normalizeH="0" baseline="0" noProof="0" dirty="0">
              <a:ln>
                <a:noFill/>
              </a:ln>
              <a:solidFill>
                <a:srgbClr val="192947"/>
              </a:solidFill>
              <a:effectLst/>
              <a:uLnTx/>
              <a:uFillTx/>
              <a:latin typeface="Roboto Condensed Light"/>
              <a:ea typeface="Roboto Condensed Light"/>
              <a:sym typeface="Helvetica"/>
            </a:endParaRPr>
          </a:p>
        </p:txBody>
      </p:sp>
      <p:sp>
        <p:nvSpPr>
          <p:cNvPr id="27" name="object 104">
            <a:extLst>
              <a:ext uri="{FF2B5EF4-FFF2-40B4-BE49-F238E27FC236}">
                <a16:creationId xmlns:a16="http://schemas.microsoft.com/office/drawing/2014/main" id="{1B10FFEB-A6B1-49A7-B71F-863EBB00C79F}"/>
              </a:ext>
            </a:extLst>
          </p:cNvPr>
          <p:cNvSpPr txBox="1"/>
          <p:nvPr/>
        </p:nvSpPr>
        <p:spPr>
          <a:xfrm>
            <a:off x="5094163" y="5712214"/>
            <a:ext cx="1294185" cy="430887"/>
          </a:xfrm>
          <a:prstGeom prst="rect">
            <a:avLst/>
          </a:prstGeom>
        </p:spPr>
        <p:txBody>
          <a:bodyPr vert="horz"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2700" hangingPunct="1">
              <a:defRPr sz="1400" b="1">
                <a:solidFill>
                  <a:srgbClr val="192947"/>
                </a:solidFill>
                <a:latin typeface="Roboto Condensed Light"/>
                <a:ea typeface="Roboto Condensed Light"/>
                <a:cs typeface="Roboto Condensed Light"/>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ru" sz="1400" b="1" i="0" u="none" strike="noStrike" kern="0" cap="none" spc="0" normalizeH="0" baseline="0" noProof="0" dirty="0">
                <a:ln>
                  <a:noFill/>
                </a:ln>
                <a:solidFill>
                  <a:srgbClr val="192947"/>
                </a:solidFill>
                <a:effectLst/>
                <a:uLnTx/>
                <a:uFillTx/>
                <a:latin typeface="Roboto Condensed Light"/>
                <a:ea typeface="Roboto Condensed Light"/>
                <a:sym typeface="Helvetica"/>
              </a:rPr>
              <a:t>Затраты на материалы</a:t>
            </a:r>
            <a:endParaRPr kumimoji="0" sz="1400" b="1" i="0" u="none" strike="noStrike" kern="0" cap="none" spc="0" normalizeH="0" baseline="0" noProof="0" dirty="0">
              <a:ln>
                <a:noFill/>
              </a:ln>
              <a:solidFill>
                <a:srgbClr val="192947"/>
              </a:solidFill>
              <a:effectLst/>
              <a:uLnTx/>
              <a:uFillTx/>
              <a:latin typeface="Roboto Condensed Light"/>
              <a:ea typeface="Roboto Condensed Light"/>
              <a:sym typeface="Helvetica"/>
            </a:endParaRPr>
          </a:p>
        </p:txBody>
      </p:sp>
      <p:sp>
        <p:nvSpPr>
          <p:cNvPr id="28" name="object 123">
            <a:extLst>
              <a:ext uri="{FF2B5EF4-FFF2-40B4-BE49-F238E27FC236}">
                <a16:creationId xmlns:a16="http://schemas.microsoft.com/office/drawing/2014/main" id="{30F83D6D-A4A6-4446-BCD4-68D3E51E888E}"/>
              </a:ext>
            </a:extLst>
          </p:cNvPr>
          <p:cNvSpPr txBox="1"/>
          <p:nvPr/>
        </p:nvSpPr>
        <p:spPr>
          <a:xfrm>
            <a:off x="8815772" y="5697520"/>
            <a:ext cx="1323250" cy="430887"/>
          </a:xfrm>
          <a:prstGeom prst="rect">
            <a:avLst/>
          </a:prstGeom>
        </p:spPr>
        <p:txBody>
          <a:bodyPr vert="horz"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2700" hangingPunct="1">
              <a:defRPr sz="1400" b="1">
                <a:solidFill>
                  <a:srgbClr val="192947"/>
                </a:solidFill>
                <a:latin typeface="Roboto Condensed Light"/>
                <a:ea typeface="Roboto Condensed Light"/>
                <a:cs typeface="Roboto Condensed Light"/>
              </a:defRPr>
            </a:lvl1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solidFill>
                  <a:srgbClr val="192947"/>
                </a:solidFill>
                <a:effectLst/>
                <a:uLnTx/>
                <a:uFillTx/>
                <a:latin typeface="Roboto Condensed Light"/>
                <a:ea typeface="Roboto Condensed Light"/>
                <a:sym typeface="Helvetica"/>
              </a:rPr>
              <a:t>Снижение</a:t>
            </a:r>
            <a:r>
              <a:rPr kumimoji="0" lang="ru" sz="1400" b="1" i="0" u="none" strike="noStrike" kern="0" cap="none" spc="0" normalizeH="0" baseline="0" noProof="0" dirty="0">
                <a:ln>
                  <a:noFill/>
                </a:ln>
                <a:solidFill>
                  <a:srgbClr val="192947"/>
                </a:solidFill>
                <a:effectLst/>
                <a:uLnTx/>
                <a:uFillTx/>
                <a:latin typeface="Roboto Condensed Light"/>
                <a:ea typeface="Roboto Condensed Light"/>
                <a:sym typeface="Helvetica"/>
              </a:rPr>
              <a:t> расходов</a:t>
            </a:r>
            <a:endParaRPr kumimoji="0" sz="1400" b="1" i="0" u="none" strike="noStrike" kern="0" cap="none" spc="0" normalizeH="0" baseline="0" noProof="0" dirty="0">
              <a:ln>
                <a:noFill/>
              </a:ln>
              <a:solidFill>
                <a:srgbClr val="192947"/>
              </a:solidFill>
              <a:effectLst/>
              <a:uLnTx/>
              <a:uFillTx/>
              <a:latin typeface="Roboto Condensed Light"/>
              <a:ea typeface="Roboto Condensed Light"/>
              <a:sym typeface="Helvetica"/>
            </a:endParaRPr>
          </a:p>
        </p:txBody>
      </p:sp>
      <p:grpSp>
        <p:nvGrpSpPr>
          <p:cNvPr id="29" name="Group 44">
            <a:extLst>
              <a:ext uri="{FF2B5EF4-FFF2-40B4-BE49-F238E27FC236}">
                <a16:creationId xmlns:a16="http://schemas.microsoft.com/office/drawing/2014/main" id="{A05BF6C0-F86F-44B1-9172-FEAFADB08C2C}"/>
              </a:ext>
            </a:extLst>
          </p:cNvPr>
          <p:cNvGrpSpPr/>
          <p:nvPr/>
        </p:nvGrpSpPr>
        <p:grpSpPr>
          <a:xfrm>
            <a:off x="481504" y="1250878"/>
            <a:ext cx="8793907" cy="4333446"/>
            <a:chOff x="-62283" y="1919802"/>
            <a:chExt cx="5809871" cy="4075659"/>
          </a:xfrm>
        </p:grpSpPr>
        <p:sp>
          <p:nvSpPr>
            <p:cNvPr id="30" name="object 101">
              <a:extLst>
                <a:ext uri="{FF2B5EF4-FFF2-40B4-BE49-F238E27FC236}">
                  <a16:creationId xmlns:a16="http://schemas.microsoft.com/office/drawing/2014/main" id="{952854A8-828A-4599-9C1A-DDE6F3701472}"/>
                </a:ext>
              </a:extLst>
            </p:cNvPr>
            <p:cNvSpPr txBox="1"/>
            <p:nvPr/>
          </p:nvSpPr>
          <p:spPr>
            <a:xfrm>
              <a:off x="3210657" y="5705993"/>
              <a:ext cx="814068" cy="289468"/>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ru" sz="2000" b="0" i="0" u="none" strike="noStrike" kern="0" cap="none" spc="0" normalizeH="0" baseline="0" noProof="0" dirty="0">
                  <a:ln>
                    <a:noFill/>
                  </a:ln>
                  <a:solidFill>
                    <a:srgbClr val="000000"/>
                  </a:solidFill>
                  <a:effectLst/>
                  <a:uLnTx/>
                  <a:uFillTx/>
                  <a:latin typeface="Roboto Condensed Regular"/>
                  <a:ea typeface="Roboto Condensed Regular"/>
                  <a:cs typeface="Roboto Condensed Regular"/>
                  <a:sym typeface="Helvetica"/>
                </a:rPr>
                <a:t>Затраты</a:t>
              </a:r>
              <a:endParaRPr kumimoji="0" sz="2000" b="0" i="0" u="none" strike="noStrike" kern="0" cap="none" spc="0" normalizeH="0" baseline="0" noProof="0" dirty="0">
                <a:ln>
                  <a:noFill/>
                </a:ln>
                <a:solidFill>
                  <a:srgbClr val="000000"/>
                </a:solidFill>
                <a:effectLst/>
                <a:uLnTx/>
                <a:uFillTx/>
                <a:latin typeface="Roboto Condensed Regular"/>
                <a:ea typeface="Roboto Condensed Regular"/>
                <a:cs typeface="Roboto Condensed Regular"/>
                <a:sym typeface="Helvetica"/>
              </a:endParaRPr>
            </a:p>
          </p:txBody>
        </p:sp>
        <p:sp>
          <p:nvSpPr>
            <p:cNvPr id="31" name="object 105">
              <a:extLst>
                <a:ext uri="{FF2B5EF4-FFF2-40B4-BE49-F238E27FC236}">
                  <a16:creationId xmlns:a16="http://schemas.microsoft.com/office/drawing/2014/main" id="{5A6AD12F-DB33-4AAF-8371-0B29C1B60D0E}"/>
                </a:ext>
              </a:extLst>
            </p:cNvPr>
            <p:cNvSpPr txBox="1"/>
            <p:nvPr/>
          </p:nvSpPr>
          <p:spPr>
            <a:xfrm>
              <a:off x="1149445" y="1919802"/>
              <a:ext cx="2468245" cy="289468"/>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ru" sz="2000" b="1" i="0" u="none" strike="noStrike" kern="0" cap="none" spc="0" normalizeH="0" baseline="0" noProof="0" dirty="0">
                  <a:ln>
                    <a:noFill/>
                  </a:ln>
                  <a:solidFill>
                    <a:srgbClr val="1D2B48"/>
                  </a:solidFill>
                  <a:effectLst/>
                  <a:uLnTx/>
                  <a:uFillTx/>
                  <a:latin typeface="Roboto Condensed Regular"/>
                  <a:ea typeface="Roboto Condensed Regular"/>
                  <a:cs typeface="Roboto Condensed Regular"/>
                  <a:sym typeface="Helvetica"/>
                </a:rPr>
                <a:t>Полная замена  устройства</a:t>
              </a:r>
              <a:endParaRPr kumimoji="0" sz="2000" b="1" i="0" u="none" strike="noStrike" kern="0" cap="none" spc="0" normalizeH="0" baseline="0" noProof="0" dirty="0">
                <a:ln>
                  <a:noFill/>
                </a:ln>
                <a:solidFill>
                  <a:srgbClr val="1D2B48"/>
                </a:solidFill>
                <a:effectLst/>
                <a:uLnTx/>
                <a:uFillTx/>
                <a:latin typeface="Roboto Condensed Regular"/>
                <a:ea typeface="Roboto Condensed Regular"/>
                <a:cs typeface="Roboto Condensed Regular"/>
                <a:sym typeface="Helvetica"/>
              </a:endParaRPr>
            </a:p>
          </p:txBody>
        </p:sp>
        <p:sp>
          <p:nvSpPr>
            <p:cNvPr id="32" name="object 124">
              <a:extLst>
                <a:ext uri="{FF2B5EF4-FFF2-40B4-BE49-F238E27FC236}">
                  <a16:creationId xmlns:a16="http://schemas.microsoft.com/office/drawing/2014/main" id="{9CEFE5A9-9200-448A-9454-A2614F259EC6}"/>
                </a:ext>
              </a:extLst>
            </p:cNvPr>
            <p:cNvSpPr txBox="1"/>
            <p:nvPr/>
          </p:nvSpPr>
          <p:spPr>
            <a:xfrm>
              <a:off x="-62283" y="2630657"/>
              <a:ext cx="1374456" cy="879439"/>
            </a:xfrm>
            <a:prstGeom prst="rect">
              <a:avLst/>
            </a:prstGeom>
          </p:spPr>
          <p:txBody>
            <a:bodyPr vert="horz" wrap="square" lIns="0" tIns="0" rIns="0" bIns="0" rtlCol="0">
              <a:spAutoFit/>
            </a:bodyPr>
            <a:lstStyle/>
            <a:p>
              <a:pPr marL="0" marR="5080" lvl="0" indent="0" algn="ctr" defTabSz="914400" rtl="0" eaLnBrk="1" fontAlgn="auto" latinLnBrk="0" hangingPunct="1">
                <a:lnSpc>
                  <a:spcPct val="98100"/>
                </a:lnSpc>
                <a:spcBef>
                  <a:spcPts val="0"/>
                </a:spcBef>
                <a:spcAft>
                  <a:spcPts val="0"/>
                </a:spcAft>
                <a:buClrTx/>
                <a:buSzTx/>
                <a:buFontTx/>
                <a:buNone/>
                <a:tabLst/>
                <a:defRPr/>
              </a:pPr>
              <a:r>
                <a:rPr kumimoji="0" lang="ru-RU" sz="2000" b="1" i="0" u="none" strike="noStrike" kern="0" cap="none" spc="0" normalizeH="0" baseline="0" noProof="0" dirty="0">
                  <a:ln>
                    <a:noFill/>
                  </a:ln>
                  <a:solidFill>
                    <a:srgbClr val="1C88AE"/>
                  </a:solidFill>
                  <a:effectLst/>
                  <a:uLnTx/>
                  <a:uFillTx/>
                  <a:latin typeface="Roboto Condensed Regular"/>
                  <a:ea typeface="Roboto Condensed Regular"/>
                  <a:cs typeface="Roboto Condensed Regular"/>
                  <a:sym typeface="Helvetica"/>
                </a:rPr>
                <a:t>О</a:t>
              </a:r>
              <a:r>
                <a:rPr kumimoji="0" lang="ru" sz="2000" b="1" i="0" u="none" strike="noStrike" kern="0" cap="none" spc="0" normalizeH="0" baseline="0" noProof="0" dirty="0">
                  <a:ln>
                    <a:noFill/>
                  </a:ln>
                  <a:solidFill>
                    <a:srgbClr val="1C88AE"/>
                  </a:solidFill>
                  <a:effectLst/>
                  <a:uLnTx/>
                  <a:uFillTx/>
                  <a:latin typeface="Roboto Condensed Regular"/>
                  <a:ea typeface="Roboto Condensed Regular"/>
                  <a:cs typeface="Roboto Condensed Regular"/>
                  <a:sym typeface="Helvetica"/>
                </a:rPr>
                <a:t>т 2 до 6 дней </a:t>
              </a:r>
              <a:r>
                <a:rPr kumimoji="0" lang="ru" sz="20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Helvetica"/>
                </a:rPr>
                <a:t/>
              </a:r>
              <a:br>
                <a:rPr kumimoji="0" lang="ru" sz="20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Helvetica"/>
                </a:rPr>
              </a:br>
              <a:r>
                <a:rPr kumimoji="0" lang="ru"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Roboto Condensed Light"/>
                </a:rPr>
                <a:t>Без изменения маршрута нагрузки, большое время простоя</a:t>
              </a:r>
              <a:endParaRPr kumimoji="0"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Roboto Condensed Light"/>
              </a:endParaRPr>
            </a:p>
          </p:txBody>
        </p:sp>
        <p:sp>
          <p:nvSpPr>
            <p:cNvPr id="33" name="object 125">
              <a:extLst>
                <a:ext uri="{FF2B5EF4-FFF2-40B4-BE49-F238E27FC236}">
                  <a16:creationId xmlns:a16="http://schemas.microsoft.com/office/drawing/2014/main" id="{4A06D32D-7079-4478-9003-82AF0D863BBA}"/>
                </a:ext>
              </a:extLst>
            </p:cNvPr>
            <p:cNvSpPr txBox="1"/>
            <p:nvPr/>
          </p:nvSpPr>
          <p:spPr>
            <a:xfrm>
              <a:off x="15106" y="3636055"/>
              <a:ext cx="1312181" cy="1001076"/>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2000" b="1" i="0" u="none" strike="noStrike" kern="0" cap="none" spc="0" normalizeH="0" baseline="0" noProof="0" dirty="0">
                  <a:ln>
                    <a:noFill/>
                  </a:ln>
                  <a:solidFill>
                    <a:srgbClr val="1C88AE"/>
                  </a:solidFill>
                  <a:effectLst/>
                  <a:uLnTx/>
                  <a:uFillTx/>
                  <a:latin typeface="Roboto Condensed Regular"/>
                  <a:ea typeface="Roboto Condensed Regular"/>
                  <a:cs typeface="Roboto Condensed Regular"/>
                  <a:sym typeface="Helvetica"/>
                </a:rPr>
                <a:t>В 1,2‒1,7 раза больше</a:t>
              </a:r>
              <a:endParaRPr kumimoji="0" sz="2000" b="1" i="0" u="none" strike="noStrike" kern="0" cap="none" spc="0" normalizeH="0" baseline="0" noProof="0" dirty="0">
                <a:ln>
                  <a:noFill/>
                </a:ln>
                <a:solidFill>
                  <a:srgbClr val="1C88AE"/>
                </a:solidFill>
                <a:effectLst/>
                <a:uLnTx/>
                <a:uFillTx/>
                <a:latin typeface="Roboto Condensed Regular"/>
                <a:ea typeface="Roboto Condensed Regular"/>
                <a:cs typeface="Roboto Condensed Regular"/>
                <a:sym typeface="Helvetica"/>
              </a:endParaRPr>
            </a:p>
            <a:p>
              <a:pPr marL="0" marR="5080" lvl="0" indent="0" algn="ctr" defTabSz="914400" rtl="0" eaLnBrk="1" fontAlgn="auto" latinLnBrk="0" hangingPunct="1">
                <a:lnSpc>
                  <a:spcPts val="1100"/>
                </a:lnSpc>
                <a:spcBef>
                  <a:spcPts val="200"/>
                </a:spcBef>
                <a:spcAft>
                  <a:spcPts val="0"/>
                </a:spcAft>
                <a:buClrTx/>
                <a:buSzTx/>
                <a:buFontTx/>
                <a:buNone/>
                <a:tabLst/>
                <a:defRPr/>
              </a:pPr>
              <a:r>
                <a:rPr kumimoji="0" lang="ru"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rPr>
                <a:t>Без сохранения жизнеспособных компонентов</a:t>
              </a:r>
              <a:endParaRPr kumimoji="0"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endParaRPr>
            </a:p>
          </p:txBody>
        </p:sp>
        <p:sp>
          <p:nvSpPr>
            <p:cNvPr id="34" name="object 126">
              <a:extLst>
                <a:ext uri="{FF2B5EF4-FFF2-40B4-BE49-F238E27FC236}">
                  <a16:creationId xmlns:a16="http://schemas.microsoft.com/office/drawing/2014/main" id="{4BD9E0B7-07CF-4F80-AD9B-F9DE21E867E9}"/>
                </a:ext>
              </a:extLst>
            </p:cNvPr>
            <p:cNvSpPr txBox="1"/>
            <p:nvPr/>
          </p:nvSpPr>
          <p:spPr>
            <a:xfrm>
              <a:off x="-50687" y="4743919"/>
              <a:ext cx="1320378" cy="1025198"/>
            </a:xfrm>
            <a:prstGeom prst="rect">
              <a:avLst/>
            </a:prstGeom>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2000" b="1" i="0" u="none" strike="noStrike" kern="0" cap="none" spc="0" normalizeH="0" baseline="0" noProof="0" dirty="0">
                  <a:ln>
                    <a:noFill/>
                  </a:ln>
                  <a:solidFill>
                    <a:srgbClr val="1C88AE"/>
                  </a:solidFill>
                  <a:effectLst/>
                  <a:uLnTx/>
                  <a:uFillTx/>
                  <a:latin typeface="Roboto Condensed Regular"/>
                  <a:ea typeface="Roboto Condensed Regular"/>
                  <a:cs typeface="Roboto Condensed Regular"/>
                  <a:sym typeface="Helvetica"/>
                </a:rPr>
                <a:t>В 3‒4 раза больше</a:t>
              </a:r>
            </a:p>
            <a:p>
              <a:pPr marL="0" marR="0" lvl="0" indent="0" algn="ctr" defTabSz="914400" rtl="0" eaLnBrk="1" fontAlgn="auto" latinLnBrk="0" hangingPunct="1">
                <a:lnSpc>
                  <a:spcPts val="1150"/>
                </a:lnSpc>
                <a:spcBef>
                  <a:spcPts val="80"/>
                </a:spcBef>
                <a:spcAft>
                  <a:spcPts val="0"/>
                </a:spcAft>
                <a:buClrTx/>
                <a:buSzTx/>
                <a:buFontTx/>
                <a:buNone/>
                <a:tabLst/>
                <a:defRPr/>
              </a:pPr>
              <a:r>
                <a:rPr kumimoji="0" lang="ru"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rPr>
                <a:t>Новые или дополнительные кабели</a:t>
              </a:r>
              <a:r>
                <a:rPr kumimoji="0" lang="ru-RU"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rPr>
                <a:t>,</a:t>
              </a:r>
              <a:endParaRPr kumimoji="0"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endParaRPr>
            </a:p>
            <a:p>
              <a:pPr marL="0" marR="0" lvl="0" indent="0" algn="ctr" defTabSz="914400" rtl="0" eaLnBrk="1" fontAlgn="auto" latinLnBrk="0" hangingPunct="1">
                <a:lnSpc>
                  <a:spcPts val="1150"/>
                </a:lnSpc>
                <a:spcBef>
                  <a:spcPts val="0"/>
                </a:spcBef>
                <a:spcAft>
                  <a:spcPts val="0"/>
                </a:spcAft>
                <a:buClrTx/>
                <a:buSzTx/>
                <a:buFontTx/>
                <a:buNone/>
                <a:tabLst/>
                <a:defRPr/>
              </a:pPr>
              <a:r>
                <a:rPr kumimoji="0" lang="ru"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rPr>
                <a:t>строительные работы</a:t>
              </a:r>
              <a:endParaRPr kumimoji="0" sz="14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endParaRPr>
            </a:p>
          </p:txBody>
        </p:sp>
        <p:sp>
          <p:nvSpPr>
            <p:cNvPr id="35" name="object 128">
              <a:extLst>
                <a:ext uri="{FF2B5EF4-FFF2-40B4-BE49-F238E27FC236}">
                  <a16:creationId xmlns:a16="http://schemas.microsoft.com/office/drawing/2014/main" id="{9061259F-02FE-4BCE-83B9-8A2F52ED6943}"/>
                </a:ext>
              </a:extLst>
            </p:cNvPr>
            <p:cNvSpPr txBox="1"/>
            <p:nvPr/>
          </p:nvSpPr>
          <p:spPr>
            <a:xfrm>
              <a:off x="3803366" y="3082692"/>
              <a:ext cx="1845787" cy="307777"/>
            </a:xfrm>
            <a:prstGeom prst="rect">
              <a:avLst/>
            </a:prstGeom>
            <a:ln w="12700">
              <a:noFill/>
            </a:ln>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 sz="20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Helvetica"/>
                </a:rPr>
                <a:t>Экономия 30‒70 %</a:t>
              </a:r>
              <a:endParaRPr kumimoji="0" sz="2000" b="0" i="0" u="none" strike="noStrike" kern="1200" cap="none" spc="0" normalizeH="0" baseline="0" noProof="0" dirty="0" smtClean="0">
                <a:ln>
                  <a:noFill/>
                </a:ln>
                <a:solidFill>
                  <a:srgbClr val="000000"/>
                </a:solidFill>
                <a:effectLst/>
                <a:uLnTx/>
                <a:uFillTx/>
                <a:latin typeface="Arial" panose="020B0604020202020204" pitchFamily="34" charset="0"/>
                <a:cs typeface="Arial" panose="020B0604020202020204" pitchFamily="34" charset="0"/>
                <a:sym typeface="Helvetica"/>
              </a:endParaRPr>
            </a:p>
          </p:txBody>
        </p:sp>
        <p:sp>
          <p:nvSpPr>
            <p:cNvPr id="36" name="object 209">
              <a:extLst>
                <a:ext uri="{FF2B5EF4-FFF2-40B4-BE49-F238E27FC236}">
                  <a16:creationId xmlns:a16="http://schemas.microsoft.com/office/drawing/2014/main" id="{785CDC03-2BFD-471A-A3D1-9559E3541588}"/>
                </a:ext>
              </a:extLst>
            </p:cNvPr>
            <p:cNvSpPr txBox="1"/>
            <p:nvPr/>
          </p:nvSpPr>
          <p:spPr>
            <a:xfrm>
              <a:off x="3814357" y="1941230"/>
              <a:ext cx="1933231" cy="289468"/>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0" cap="none" spc="0" normalizeH="0" baseline="0" noProof="0" dirty="0">
                  <a:ln>
                    <a:noFill/>
                  </a:ln>
                  <a:solidFill>
                    <a:srgbClr val="1D2B48"/>
                  </a:solidFill>
                  <a:effectLst/>
                  <a:uLnTx/>
                  <a:uFillTx/>
                  <a:latin typeface="Roboto Condensed Regular"/>
                  <a:ea typeface="Roboto Condensed Regular"/>
                  <a:cs typeface="Roboto Condensed Regular"/>
                  <a:sym typeface="Helvetica"/>
                </a:rPr>
                <a:t>Ретрофит-решения</a:t>
              </a:r>
              <a:endParaRPr kumimoji="0" sz="2000" b="1" i="0" u="none" strike="noStrike" kern="0" cap="none" spc="0" normalizeH="0" baseline="0" noProof="0" dirty="0">
                <a:ln>
                  <a:noFill/>
                </a:ln>
                <a:solidFill>
                  <a:srgbClr val="1D2B48"/>
                </a:solidFill>
                <a:effectLst/>
                <a:uLnTx/>
                <a:uFillTx/>
                <a:latin typeface="Roboto Condensed Regular"/>
                <a:ea typeface="Roboto Condensed Regular"/>
                <a:cs typeface="Roboto Condensed Regular"/>
                <a:sym typeface="Helvetica"/>
              </a:endParaRPr>
            </a:p>
          </p:txBody>
        </p:sp>
        <p:cxnSp>
          <p:nvCxnSpPr>
            <p:cNvPr id="49" name="Straight Arrow Connector 4">
              <a:extLst>
                <a:ext uri="{FF2B5EF4-FFF2-40B4-BE49-F238E27FC236}">
                  <a16:creationId xmlns:a16="http://schemas.microsoft.com/office/drawing/2014/main" id="{31860B7A-032E-4D23-B786-4DB9C1EBD607}"/>
                </a:ext>
              </a:extLst>
            </p:cNvPr>
            <p:cNvCxnSpPr>
              <a:cxnSpLocks/>
            </p:cNvCxnSpPr>
            <p:nvPr/>
          </p:nvCxnSpPr>
          <p:spPr>
            <a:xfrm flipV="1">
              <a:off x="3557827" y="2566588"/>
              <a:ext cx="0" cy="310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8">
              <a:extLst>
                <a:ext uri="{FF2B5EF4-FFF2-40B4-BE49-F238E27FC236}">
                  <a16:creationId xmlns:a16="http://schemas.microsoft.com/office/drawing/2014/main" id="{BE11189C-6FDD-49C6-8987-FA7064218F67}"/>
                </a:ext>
              </a:extLst>
            </p:cNvPr>
            <p:cNvSpPr/>
            <p:nvPr/>
          </p:nvSpPr>
          <p:spPr>
            <a:xfrm>
              <a:off x="1447830" y="2586071"/>
              <a:ext cx="1933235" cy="993243"/>
            </a:xfrm>
            <a:prstGeom prst="rect">
              <a:avLst/>
            </a:prstGeom>
            <a:pattFill prst="pct40">
              <a:fgClr>
                <a:srgbClr val="4DB9D5"/>
              </a:fgClr>
              <a:bgClr>
                <a:schemeClr val="bg1"/>
              </a:bgClr>
            </a:patt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smtClean="0">
                <a:ln>
                  <a:noFill/>
                </a:ln>
                <a:solidFill>
                  <a:srgbClr val="000000"/>
                </a:solidFill>
                <a:effectLst/>
                <a:uLnTx/>
                <a:uFillTx/>
                <a:latin typeface="Arial"/>
                <a:ea typeface="+mn-ea"/>
                <a:cs typeface="Helvetica"/>
                <a:sym typeface="Helvetica"/>
              </a:endParaRPr>
            </a:p>
          </p:txBody>
        </p:sp>
        <p:sp>
          <p:nvSpPr>
            <p:cNvPr id="51" name="Rectangle 9">
              <a:extLst>
                <a:ext uri="{FF2B5EF4-FFF2-40B4-BE49-F238E27FC236}">
                  <a16:creationId xmlns:a16="http://schemas.microsoft.com/office/drawing/2014/main" id="{2AF66741-55D2-4E42-91B7-0F81B7998EBA}"/>
                </a:ext>
              </a:extLst>
            </p:cNvPr>
            <p:cNvSpPr/>
            <p:nvPr/>
          </p:nvSpPr>
          <p:spPr>
            <a:xfrm>
              <a:off x="1454182" y="3686265"/>
              <a:ext cx="1933235" cy="790202"/>
            </a:xfrm>
            <a:prstGeom prst="rect">
              <a:avLst/>
            </a:prstGeom>
            <a:pattFill prst="lgConfetti">
              <a:fgClr>
                <a:schemeClr val="accent5">
                  <a:lumMod val="75000"/>
                </a:schemeClr>
              </a:fgClr>
              <a:bgClr>
                <a:schemeClr val="bg1"/>
              </a:bgClr>
            </a:patt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smtClean="0">
                <a:ln>
                  <a:noFill/>
                </a:ln>
                <a:solidFill>
                  <a:srgbClr val="000000"/>
                </a:solidFill>
                <a:effectLst/>
                <a:uLnTx/>
                <a:uFillTx/>
                <a:latin typeface="Arial"/>
                <a:ea typeface="+mn-ea"/>
                <a:cs typeface="Helvetica"/>
                <a:sym typeface="Helvetica"/>
              </a:endParaRPr>
            </a:p>
          </p:txBody>
        </p:sp>
        <p:sp>
          <p:nvSpPr>
            <p:cNvPr id="52" name="Rectangle 11">
              <a:extLst>
                <a:ext uri="{FF2B5EF4-FFF2-40B4-BE49-F238E27FC236}">
                  <a16:creationId xmlns:a16="http://schemas.microsoft.com/office/drawing/2014/main" id="{B5923660-F7E9-4091-9E67-73959F08098A}"/>
                </a:ext>
              </a:extLst>
            </p:cNvPr>
            <p:cNvSpPr/>
            <p:nvPr/>
          </p:nvSpPr>
          <p:spPr>
            <a:xfrm>
              <a:off x="1454181" y="4583418"/>
              <a:ext cx="1933236" cy="1077672"/>
            </a:xfrm>
            <a:prstGeom prst="rect">
              <a:avLst/>
            </a:prstGeom>
            <a:pattFill prst="pct90">
              <a:fgClr>
                <a:srgbClr val="192947"/>
              </a:fgClr>
              <a:bgClr>
                <a:schemeClr val="bg1"/>
              </a:bgClr>
            </a:patt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smtClean="0">
                <a:ln>
                  <a:noFill/>
                </a:ln>
                <a:solidFill>
                  <a:srgbClr val="000000"/>
                </a:solidFill>
                <a:effectLst/>
                <a:uLnTx/>
                <a:uFillTx/>
                <a:latin typeface="Arial"/>
                <a:ea typeface="+mn-ea"/>
                <a:cs typeface="Helvetica"/>
                <a:sym typeface="Helvetica"/>
              </a:endParaRPr>
            </a:p>
          </p:txBody>
        </p:sp>
        <p:sp>
          <p:nvSpPr>
            <p:cNvPr id="53" name="Rectangle 39">
              <a:extLst>
                <a:ext uri="{FF2B5EF4-FFF2-40B4-BE49-F238E27FC236}">
                  <a16:creationId xmlns:a16="http://schemas.microsoft.com/office/drawing/2014/main" id="{3B65B469-1FD4-47B2-A9FA-3ED591E57070}"/>
                </a:ext>
              </a:extLst>
            </p:cNvPr>
            <p:cNvSpPr/>
            <p:nvPr/>
          </p:nvSpPr>
          <p:spPr>
            <a:xfrm>
              <a:off x="3759647" y="3971860"/>
              <a:ext cx="1933235" cy="496621"/>
            </a:xfrm>
            <a:prstGeom prst="rect">
              <a:avLst/>
            </a:prstGeom>
            <a:pattFill prst="pct40">
              <a:fgClr>
                <a:srgbClr val="4DB9D5"/>
              </a:fgClr>
              <a:bgClr>
                <a:schemeClr val="bg1"/>
              </a:bgClr>
            </a:patt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a:ln>
                  <a:noFill/>
                </a:ln>
                <a:solidFill>
                  <a:srgbClr val="000000"/>
                </a:solidFill>
                <a:effectLst/>
                <a:uLnTx/>
                <a:uFillTx/>
                <a:latin typeface="Arial"/>
                <a:cs typeface="Helvetica"/>
                <a:sym typeface="Helvetica"/>
              </a:endParaRPr>
            </a:p>
          </p:txBody>
        </p:sp>
        <p:sp>
          <p:nvSpPr>
            <p:cNvPr id="54" name="Rectangle 40">
              <a:extLst>
                <a:ext uri="{FF2B5EF4-FFF2-40B4-BE49-F238E27FC236}">
                  <a16:creationId xmlns:a16="http://schemas.microsoft.com/office/drawing/2014/main" id="{5CDF82FA-0C6F-4761-9D0F-C6BFD91986B2}"/>
                </a:ext>
              </a:extLst>
            </p:cNvPr>
            <p:cNvSpPr/>
            <p:nvPr/>
          </p:nvSpPr>
          <p:spPr>
            <a:xfrm>
              <a:off x="3759646" y="4562209"/>
              <a:ext cx="1933235" cy="499492"/>
            </a:xfrm>
            <a:prstGeom prst="rect">
              <a:avLst/>
            </a:prstGeom>
            <a:pattFill prst="lgConfetti">
              <a:fgClr>
                <a:schemeClr val="accent5">
                  <a:lumMod val="75000"/>
                </a:schemeClr>
              </a:fgClr>
              <a:bgClr>
                <a:schemeClr val="bg1"/>
              </a:bgClr>
            </a:patt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srgbClr val="000000"/>
                </a:solidFill>
                <a:effectLst/>
                <a:uLnTx/>
                <a:uFillTx/>
                <a:latin typeface="Arial"/>
                <a:cs typeface="Helvetica"/>
                <a:sym typeface="Helvetica"/>
              </a:endParaRPr>
            </a:p>
          </p:txBody>
        </p:sp>
        <p:sp>
          <p:nvSpPr>
            <p:cNvPr id="55" name="Rectangle 41">
              <a:extLst>
                <a:ext uri="{FF2B5EF4-FFF2-40B4-BE49-F238E27FC236}">
                  <a16:creationId xmlns:a16="http://schemas.microsoft.com/office/drawing/2014/main" id="{14CD4DC0-383A-4A0E-9A25-03A4629609E0}"/>
                </a:ext>
              </a:extLst>
            </p:cNvPr>
            <p:cNvSpPr/>
            <p:nvPr/>
          </p:nvSpPr>
          <p:spPr>
            <a:xfrm>
              <a:off x="3759645" y="5155429"/>
              <a:ext cx="1933236" cy="489896"/>
            </a:xfrm>
            <a:prstGeom prst="rect">
              <a:avLst/>
            </a:prstGeom>
            <a:pattFill prst="pct90">
              <a:fgClr>
                <a:srgbClr val="192947"/>
              </a:fgClr>
              <a:bgClr>
                <a:schemeClr val="bg1"/>
              </a:bgClr>
            </a:patt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a:ln>
                  <a:noFill/>
                </a:ln>
                <a:solidFill>
                  <a:srgbClr val="000000"/>
                </a:solidFill>
                <a:effectLst/>
                <a:uLnTx/>
                <a:uFillTx/>
                <a:latin typeface="Arial"/>
                <a:cs typeface="Helvetica"/>
                <a:sym typeface="Helvetica"/>
              </a:endParaRPr>
            </a:p>
          </p:txBody>
        </p:sp>
        <p:sp>
          <p:nvSpPr>
            <p:cNvPr id="56" name="Rectangle 43">
              <a:extLst>
                <a:ext uri="{FF2B5EF4-FFF2-40B4-BE49-F238E27FC236}">
                  <a16:creationId xmlns:a16="http://schemas.microsoft.com/office/drawing/2014/main" id="{76A1DEE8-7C10-48C0-952B-CBDD473D7397}"/>
                </a:ext>
              </a:extLst>
            </p:cNvPr>
            <p:cNvSpPr/>
            <p:nvPr/>
          </p:nvSpPr>
          <p:spPr>
            <a:xfrm>
              <a:off x="3759645" y="2586071"/>
              <a:ext cx="1933231" cy="1292061"/>
            </a:xfrm>
            <a:prstGeom prst="rect">
              <a:avLst/>
            </a:prstGeom>
            <a:noFill/>
            <a:ln w="9525"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smtClean="0">
                <a:ln>
                  <a:noFill/>
                </a:ln>
                <a:solidFill>
                  <a:srgbClr val="000000"/>
                </a:solidFill>
                <a:effectLst/>
                <a:uLnTx/>
                <a:uFillTx/>
                <a:latin typeface="Arial"/>
                <a:ea typeface="+mn-ea"/>
                <a:cs typeface="Helvetica"/>
                <a:sym typeface="Helvetica"/>
              </a:endParaRPr>
            </a:p>
          </p:txBody>
        </p:sp>
      </p:grpSp>
      <p:sp>
        <p:nvSpPr>
          <p:cNvPr id="57" name="Rectangle 45">
            <a:extLst>
              <a:ext uri="{FF2B5EF4-FFF2-40B4-BE49-F238E27FC236}">
                <a16:creationId xmlns:a16="http://schemas.microsoft.com/office/drawing/2014/main" id="{CF241891-E73F-4C57-8084-4C932F5B9DFE}"/>
              </a:ext>
            </a:extLst>
          </p:cNvPr>
          <p:cNvSpPr/>
          <p:nvPr/>
        </p:nvSpPr>
        <p:spPr>
          <a:xfrm>
            <a:off x="2059117" y="5717934"/>
            <a:ext cx="525661" cy="484747"/>
          </a:xfrm>
          <a:prstGeom prst="rect">
            <a:avLst/>
          </a:prstGeom>
          <a:pattFill prst="pct90">
            <a:fgClr>
              <a:srgbClr val="192947"/>
            </a:fgClr>
            <a:bgClr>
              <a:schemeClr val="bg1"/>
            </a:bgClr>
          </a:patt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a:ln>
                <a:noFill/>
              </a:ln>
              <a:solidFill>
                <a:srgbClr val="000000"/>
              </a:solidFill>
              <a:effectLst/>
              <a:uLnTx/>
              <a:uFillTx/>
              <a:latin typeface="Arial"/>
              <a:cs typeface="Helvetica"/>
              <a:sym typeface="Helvetica"/>
            </a:endParaRPr>
          </a:p>
        </p:txBody>
      </p:sp>
      <p:sp>
        <p:nvSpPr>
          <p:cNvPr id="58" name="Rectangle 46">
            <a:extLst>
              <a:ext uri="{FF2B5EF4-FFF2-40B4-BE49-F238E27FC236}">
                <a16:creationId xmlns:a16="http://schemas.microsoft.com/office/drawing/2014/main" id="{22C92CF5-4F8E-471B-A309-A01E16450750}"/>
              </a:ext>
            </a:extLst>
          </p:cNvPr>
          <p:cNvSpPr/>
          <p:nvPr/>
        </p:nvSpPr>
        <p:spPr>
          <a:xfrm>
            <a:off x="4526624" y="5697851"/>
            <a:ext cx="525661" cy="493082"/>
          </a:xfrm>
          <a:prstGeom prst="rect">
            <a:avLst/>
          </a:prstGeom>
          <a:pattFill prst="lgConfetti">
            <a:fgClr>
              <a:schemeClr val="accent5">
                <a:lumMod val="75000"/>
              </a:schemeClr>
            </a:fgClr>
            <a:bgClr>
              <a:schemeClr val="bg1"/>
            </a:bgClr>
          </a:patt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dirty="0">
              <a:ln>
                <a:noFill/>
              </a:ln>
              <a:solidFill>
                <a:srgbClr val="000000"/>
              </a:solidFill>
              <a:effectLst/>
              <a:uLnTx/>
              <a:uFillTx/>
              <a:latin typeface="Arial"/>
              <a:cs typeface="Helvetica"/>
              <a:sym typeface="Helvetica"/>
            </a:endParaRPr>
          </a:p>
        </p:txBody>
      </p:sp>
      <p:sp>
        <p:nvSpPr>
          <p:cNvPr id="59" name="Rectangle 47">
            <a:extLst>
              <a:ext uri="{FF2B5EF4-FFF2-40B4-BE49-F238E27FC236}">
                <a16:creationId xmlns:a16="http://schemas.microsoft.com/office/drawing/2014/main" id="{D8BC61AE-EDFC-44E9-94EC-37906C14014B}"/>
              </a:ext>
            </a:extLst>
          </p:cNvPr>
          <p:cNvSpPr/>
          <p:nvPr/>
        </p:nvSpPr>
        <p:spPr>
          <a:xfrm>
            <a:off x="6193486" y="5704682"/>
            <a:ext cx="525661" cy="495976"/>
          </a:xfrm>
          <a:prstGeom prst="rect">
            <a:avLst/>
          </a:prstGeom>
          <a:pattFill prst="pct40">
            <a:fgClr>
              <a:srgbClr val="4DB9D5"/>
            </a:fgClr>
            <a:bgClr>
              <a:schemeClr val="bg1"/>
            </a:bgClr>
          </a:patt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800" b="0" i="0" u="none" strike="noStrike" kern="1200" cap="none" spc="0" normalizeH="0" baseline="0" noProof="0">
              <a:ln>
                <a:noFill/>
              </a:ln>
              <a:solidFill>
                <a:srgbClr val="000000"/>
              </a:solidFill>
              <a:effectLst/>
              <a:uLnTx/>
              <a:uFillTx/>
              <a:latin typeface="Arial"/>
              <a:cs typeface="Helvetica"/>
              <a:sym typeface="Helvetica"/>
            </a:endParaRPr>
          </a:p>
        </p:txBody>
      </p:sp>
      <p:sp>
        <p:nvSpPr>
          <p:cNvPr id="60" name="object 3">
            <a:extLst>
              <a:ext uri="{FF2B5EF4-FFF2-40B4-BE49-F238E27FC236}">
                <a16:creationId xmlns:a16="http://schemas.microsoft.com/office/drawing/2014/main" id="{6584E9E3-41ED-4E1C-B190-80860E633BA1}"/>
              </a:ext>
            </a:extLst>
          </p:cNvPr>
          <p:cNvSpPr txBox="1"/>
          <p:nvPr/>
        </p:nvSpPr>
        <p:spPr>
          <a:xfrm>
            <a:off x="9424312" y="3401415"/>
            <a:ext cx="2117447" cy="738664"/>
          </a:xfrm>
          <a:prstGeom prst="rect">
            <a:avLst/>
          </a:prstGeom>
        </p:spPr>
        <p:txBody>
          <a:bodyPr vert="horz"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2700">
              <a:defRPr sz="1600" b="1">
                <a:solidFill>
                  <a:srgbClr val="192947"/>
                </a:solidFill>
                <a:latin typeface="Roboto Condensed Light"/>
                <a:ea typeface="Roboto Condensed Light"/>
                <a:cs typeface="Roboto Condensed Light"/>
              </a:defRPr>
            </a:lvl1pPr>
          </a:lstStyle>
          <a:p>
            <a:pPr marL="12700" marR="0" lvl="0" indent="0" algn="just" defTabSz="914400" rtl="0" eaLnBrk="1" fontAlgn="auto" latinLnBrk="0" hangingPunct="0">
              <a:lnSpc>
                <a:spcPct val="100000"/>
              </a:lnSpc>
              <a:spcBef>
                <a:spcPts val="0"/>
              </a:spcBef>
              <a:spcAft>
                <a:spcPts val="0"/>
              </a:spcAft>
              <a:buClrTx/>
              <a:buSzTx/>
              <a:buFontTx/>
              <a:buNone/>
              <a:tabLst/>
              <a:defRPr/>
            </a:pPr>
            <a:r>
              <a:rPr kumimoji="0" lang="ru" sz="1600" b="1" i="0" u="none" strike="noStrike" kern="0" cap="none" spc="0" normalizeH="0" baseline="0" noProof="0" dirty="0">
                <a:ln>
                  <a:noFill/>
                </a:ln>
                <a:solidFill>
                  <a:srgbClr val="192947"/>
                </a:solidFill>
                <a:effectLst/>
                <a:uLnTx/>
                <a:uFillTx/>
                <a:latin typeface="Roboto Condensed Light"/>
                <a:ea typeface="Roboto Condensed Light"/>
                <a:sym typeface="Helvetica"/>
              </a:rPr>
              <a:t>Повторное использование имеющейся рамы</a:t>
            </a:r>
            <a:endParaRPr kumimoji="0" sz="1600" b="1" i="0" u="none" strike="noStrike" kern="0" cap="none" spc="0" normalizeH="0" baseline="0" noProof="0" dirty="0">
              <a:ln>
                <a:noFill/>
              </a:ln>
              <a:solidFill>
                <a:srgbClr val="192947"/>
              </a:solidFill>
              <a:effectLst/>
              <a:uLnTx/>
              <a:uFillTx/>
              <a:latin typeface="Roboto Condensed Light"/>
              <a:ea typeface="Roboto Condensed Light"/>
              <a:sym typeface="Helvetica"/>
            </a:endParaRPr>
          </a:p>
        </p:txBody>
      </p:sp>
      <p:sp>
        <p:nvSpPr>
          <p:cNvPr id="61" name="object 4">
            <a:extLst>
              <a:ext uri="{FF2B5EF4-FFF2-40B4-BE49-F238E27FC236}">
                <a16:creationId xmlns:a16="http://schemas.microsoft.com/office/drawing/2014/main" id="{B80541B4-512A-47C9-BE45-71E7C003994D}"/>
              </a:ext>
            </a:extLst>
          </p:cNvPr>
          <p:cNvSpPr txBox="1"/>
          <p:nvPr/>
        </p:nvSpPr>
        <p:spPr>
          <a:xfrm>
            <a:off x="9471852" y="4279954"/>
            <a:ext cx="2141028" cy="984885"/>
          </a:xfrm>
          <a:prstGeom prst="rect">
            <a:avLst/>
          </a:prstGeom>
        </p:spPr>
        <p:txBody>
          <a:bodyPr vert="horz" wrap="square" lIns="0" tIns="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12700">
              <a:defRPr sz="1600" b="1">
                <a:solidFill>
                  <a:srgbClr val="192947"/>
                </a:solidFill>
                <a:latin typeface="Roboto Condensed Light"/>
                <a:ea typeface="Roboto Condensed Light"/>
                <a:cs typeface="Roboto Condensed Light"/>
              </a:defRPr>
            </a:lvl1pPr>
          </a:lstStyle>
          <a:p>
            <a:pPr marL="12700" marR="0" lvl="0" indent="0" algn="just" defTabSz="914400" rtl="0" eaLnBrk="1" fontAlgn="auto" latinLnBrk="0" hangingPunct="0">
              <a:lnSpc>
                <a:spcPct val="100000"/>
              </a:lnSpc>
              <a:spcBef>
                <a:spcPts val="0"/>
              </a:spcBef>
              <a:spcAft>
                <a:spcPts val="0"/>
              </a:spcAft>
              <a:buClrTx/>
              <a:buSzTx/>
              <a:buFontTx/>
              <a:buNone/>
              <a:tabLst/>
              <a:defRPr/>
            </a:pPr>
            <a:r>
              <a:rPr kumimoji="0" lang="ru" sz="1600" b="1" i="0" u="none" strike="noStrike" kern="0" cap="none" spc="0" normalizeH="0" baseline="0" noProof="0" dirty="0">
                <a:ln>
                  <a:noFill/>
                </a:ln>
                <a:solidFill>
                  <a:srgbClr val="192947"/>
                </a:solidFill>
                <a:effectLst/>
                <a:uLnTx/>
                <a:uFillTx/>
                <a:latin typeface="Roboto Condensed Light"/>
                <a:ea typeface="Roboto Condensed Light"/>
                <a:sym typeface="Helvetica"/>
              </a:rPr>
              <a:t>Отсутствие повторной прокладки кабеля и проведения монтажных работ</a:t>
            </a:r>
            <a:endParaRPr kumimoji="0" sz="1600" b="1" i="0" u="none" strike="noStrike" kern="0" cap="none" spc="0" normalizeH="0" baseline="0" noProof="0" dirty="0">
              <a:ln>
                <a:noFill/>
              </a:ln>
              <a:solidFill>
                <a:srgbClr val="192947"/>
              </a:solidFill>
              <a:effectLst/>
              <a:uLnTx/>
              <a:uFillTx/>
              <a:latin typeface="Roboto Condensed Light"/>
              <a:ea typeface="Roboto Condensed Light"/>
              <a:sym typeface="Helvetica"/>
            </a:endParaRPr>
          </a:p>
        </p:txBody>
      </p:sp>
      <p:sp>
        <p:nvSpPr>
          <p:cNvPr id="62" name="object 4">
            <a:extLst>
              <a:ext uri="{FF2B5EF4-FFF2-40B4-BE49-F238E27FC236}">
                <a16:creationId xmlns:a16="http://schemas.microsoft.com/office/drawing/2014/main" id="{AA1A7A9B-BBD1-485F-B321-3F60ED40CFBA}"/>
              </a:ext>
            </a:extLst>
          </p:cNvPr>
          <p:cNvSpPr txBox="1"/>
          <p:nvPr/>
        </p:nvSpPr>
        <p:spPr>
          <a:xfrm>
            <a:off x="9424312" y="2200189"/>
            <a:ext cx="2188568" cy="984885"/>
          </a:xfrm>
          <a:prstGeom prst="rect">
            <a:avLst/>
          </a:prstGeom>
        </p:spPr>
        <p:txBody>
          <a:bodyPr vert="horz" wrap="square" lIns="0" tIns="0" rIns="0" bIns="0" rtlCol="0">
            <a:spAutoFit/>
          </a:bodyPr>
          <a:lstStyle/>
          <a:p>
            <a:pPr marL="12700" marR="0" lvl="0" indent="0" algn="just" defTabSz="914400" rtl="0" eaLnBrk="1" fontAlgn="auto" latinLnBrk="0" hangingPunct="0">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rPr>
              <a:t>Модернизация</a:t>
            </a:r>
          </a:p>
          <a:p>
            <a:pPr marL="12700" marR="0" lvl="0" indent="0" algn="just" defTabSz="914400" rtl="0" eaLnBrk="1" fontAlgn="auto" latinLnBrk="0" hangingPunct="0">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rPr>
              <a:t>устройства в </a:t>
            </a:r>
            <a:r>
              <a:rPr kumimoji="0" lang="ru-RU" sz="1600" b="1" i="0" u="none" strike="noStrike" kern="0" cap="none" spc="0" normalizeH="0" baseline="0" noProof="0" dirty="0" smtClean="0">
                <a:ln>
                  <a:noFill/>
                </a:ln>
                <a:solidFill>
                  <a:srgbClr val="192947"/>
                </a:solidFill>
                <a:effectLst/>
                <a:uLnTx/>
                <a:uFillTx/>
                <a:latin typeface="Roboto Condensed Light"/>
                <a:ea typeface="Roboto Condensed Light"/>
                <a:cs typeface="Roboto Condensed Light"/>
                <a:sym typeface="Helvetica"/>
              </a:rPr>
              <a:t>течении согласованного периода отключения </a:t>
            </a:r>
            <a:endParaRPr kumimoji="0" sz="1600" b="1" i="0" u="none" strike="noStrike" kern="0" cap="none" spc="0" normalizeH="0" baseline="0" noProof="0" dirty="0">
              <a:ln>
                <a:noFill/>
              </a:ln>
              <a:solidFill>
                <a:srgbClr val="192947"/>
              </a:solidFill>
              <a:effectLst/>
              <a:uLnTx/>
              <a:uFillTx/>
              <a:latin typeface="Roboto Condensed Light"/>
              <a:ea typeface="Roboto Condensed Light"/>
              <a:cs typeface="Roboto Condensed Light"/>
              <a:sym typeface="Helvetica"/>
            </a:endParaRPr>
          </a:p>
        </p:txBody>
      </p:sp>
      <p:sp>
        <p:nvSpPr>
          <p:cNvPr id="63" name="Rectangle 48">
            <a:extLst>
              <a:ext uri="{FF2B5EF4-FFF2-40B4-BE49-F238E27FC236}">
                <a16:creationId xmlns:a16="http://schemas.microsoft.com/office/drawing/2014/main" id="{232D1386-80B5-44FB-B3F4-49242B4AFA41}"/>
              </a:ext>
            </a:extLst>
          </p:cNvPr>
          <p:cNvSpPr/>
          <p:nvPr/>
        </p:nvSpPr>
        <p:spPr>
          <a:xfrm>
            <a:off x="8193427" y="5703509"/>
            <a:ext cx="525661" cy="506340"/>
          </a:xfrm>
          <a:prstGeom prst="rect">
            <a:avLst/>
          </a:prstGeom>
          <a:noFill/>
          <a:ln>
            <a:solidFill>
              <a:srgbClr val="19294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2400" b="0" i="0" u="none" strike="noStrike" kern="0" cap="none" spc="0" normalizeH="0" baseline="0" noProof="0">
              <a:ln>
                <a:noFill/>
              </a:ln>
              <a:solidFill>
                <a:srgbClr val="FFFFFF"/>
              </a:solidFill>
              <a:effectLst/>
              <a:uLnTx/>
              <a:uFillTx/>
              <a:latin typeface="Helvetica"/>
              <a:cs typeface="Helvetica"/>
              <a:sym typeface="Helvetica"/>
            </a:endParaRPr>
          </a:p>
        </p:txBody>
      </p:sp>
      <p:sp>
        <p:nvSpPr>
          <p:cNvPr id="64" name="Rectangle 48">
            <a:extLst>
              <a:ext uri="{FF2B5EF4-FFF2-40B4-BE49-F238E27FC236}">
                <a16:creationId xmlns:a16="http://schemas.microsoft.com/office/drawing/2014/main" id="{232D1386-80B5-44FB-B3F4-49242B4AFA41}"/>
              </a:ext>
            </a:extLst>
          </p:cNvPr>
          <p:cNvSpPr/>
          <p:nvPr/>
        </p:nvSpPr>
        <p:spPr>
          <a:xfrm>
            <a:off x="6266427" y="1959289"/>
            <a:ext cx="2926171" cy="1371995"/>
          </a:xfrm>
          <a:prstGeom prst="rect">
            <a:avLst/>
          </a:prstGeom>
          <a:noFill/>
          <a:ln>
            <a:solidFill>
              <a:srgbClr val="19294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ru-RU" sz="2400" b="0" i="0" u="none" strike="noStrike" kern="0" cap="none" spc="0" normalizeH="0" baseline="0" noProof="0">
              <a:ln>
                <a:noFill/>
              </a:ln>
              <a:solidFill>
                <a:srgbClr val="FFFFFF"/>
              </a:solidFill>
              <a:effectLst/>
              <a:uLnTx/>
              <a:uFillTx/>
              <a:latin typeface="Helvetica"/>
              <a:cs typeface="Helvetica"/>
              <a:sym typeface="Helvetica"/>
            </a:endParaRPr>
          </a:p>
        </p:txBody>
      </p:sp>
    </p:spTree>
    <p:extLst>
      <p:ext uri="{BB962C8B-B14F-4D97-AF65-F5344CB8AC3E}">
        <p14:creationId xmlns:p14="http://schemas.microsoft.com/office/powerpoint/2010/main" val="271597697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4"/>
          <p:cNvSpPr txBox="1"/>
          <p:nvPr/>
        </p:nvSpPr>
        <p:spPr>
          <a:xfrm>
            <a:off x="395324" y="1055554"/>
            <a:ext cx="9271329" cy="448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600"/>
              </a:lnSpc>
              <a:defRPr sz="2400">
                <a:solidFill>
                  <a:srgbClr val="1C88A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ts val="3600"/>
              </a:lnSpc>
              <a:spcBef>
                <a:spcPts val="0"/>
              </a:spcBef>
              <a:spcAft>
                <a:spcPts val="0"/>
              </a:spcAft>
              <a:buClrTx/>
              <a:buSzTx/>
              <a:buFontTx/>
              <a:buNone/>
              <a:tabLst/>
              <a:defRPr/>
            </a:pPr>
            <a:r>
              <a:rPr kumimoji="0" sz="2400" b="0" i="0" u="none" strike="noStrike" kern="0" cap="none" spc="0" normalizeH="0" baseline="0" noProof="0" dirty="0">
                <a:ln>
                  <a:noFill/>
                </a:ln>
                <a:solidFill>
                  <a:srgbClr val="1C88AE"/>
                </a:solidFill>
                <a:effectLst/>
                <a:uLnTx/>
                <a:uFillTx/>
                <a:latin typeface="Roboto Condensed Light"/>
                <a:ea typeface="Roboto Condensed Light"/>
                <a:sym typeface="Roboto Condensed Light"/>
              </a:rPr>
              <a:t>ЭТО КОМПЛЕКСНЫЙ ПОДХОД К РЕШЕНИЮ ЛЮБЫХ ЗАДАЧ:</a:t>
            </a:r>
          </a:p>
        </p:txBody>
      </p:sp>
      <p:sp>
        <p:nvSpPr>
          <p:cNvPr id="38" name="Title 4"/>
          <p:cNvSpPr txBox="1"/>
          <p:nvPr/>
        </p:nvSpPr>
        <p:spPr>
          <a:xfrm>
            <a:off x="1035610" y="2113922"/>
            <a:ext cx="4252926" cy="723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a:solidFill>
                  <a:srgbClr val="1D2B48"/>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Инженеры</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компании</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проектируют</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массовые</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и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индивидуальные</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решения</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любой</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сложности</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для</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достижения</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различных</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целей</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в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любых</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погодных</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условиях</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a:t>
            </a:r>
          </a:p>
        </p:txBody>
      </p:sp>
      <p:sp>
        <p:nvSpPr>
          <p:cNvPr id="39" name="Title 4"/>
          <p:cNvSpPr txBox="1"/>
          <p:nvPr/>
        </p:nvSpPr>
        <p:spPr>
          <a:xfrm>
            <a:off x="1035608" y="1793062"/>
            <a:ext cx="268288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РЕТРОФИТ  </a:t>
            </a:r>
            <a:r>
              <a:rPr kumimoji="0" lang="ru-RU" sz="1600" b="1" i="0" u="none" strike="noStrike" kern="0" cap="none" spc="0" normalizeH="0" baseline="0" noProof="0" dirty="0" smtClean="0">
                <a:ln>
                  <a:noFill/>
                </a:ln>
                <a:solidFill>
                  <a:srgbClr val="1C88AE"/>
                </a:solidFill>
                <a:effectLst/>
                <a:uLnTx/>
                <a:uFillTx/>
                <a:latin typeface="Roboto Condensed Regular"/>
                <a:sym typeface="Roboto Condensed Regular"/>
              </a:rPr>
              <a:t>КРУ 6</a:t>
            </a:r>
            <a:r>
              <a:rPr kumimoji="0" lang="en-US" sz="1600" b="1" i="0" u="none" strike="noStrike" kern="0" cap="none" spc="0" normalizeH="0" baseline="0" noProof="0" dirty="0" smtClean="0">
                <a:ln>
                  <a:noFill/>
                </a:ln>
                <a:solidFill>
                  <a:srgbClr val="1C88AE"/>
                </a:solidFill>
                <a:effectLst/>
                <a:uLnTx/>
                <a:uFillTx/>
                <a:latin typeface="Roboto Condensed Regular"/>
                <a:sym typeface="Roboto Condensed Regular"/>
              </a:rPr>
              <a:t>/10</a:t>
            </a:r>
            <a:r>
              <a:rPr kumimoji="0" lang="ru-RU" sz="1600" b="1" i="0" u="none" strike="noStrike" kern="0" cap="none" spc="0" normalizeH="0" baseline="0" noProof="0" dirty="0" smtClean="0">
                <a:ln>
                  <a:noFill/>
                </a:ln>
                <a:solidFill>
                  <a:srgbClr val="1C88AE"/>
                </a:solidFill>
                <a:effectLst/>
                <a:uLnTx/>
                <a:uFillTx/>
                <a:latin typeface="Roboto Condensed Regular"/>
                <a:sym typeface="Roboto Condensed Regular"/>
              </a:rPr>
              <a:t> </a:t>
            </a:r>
            <a:r>
              <a:rPr kumimoji="0" lang="ru-RU" sz="1600" b="1" i="0" u="none" strike="noStrike" kern="0" cap="none" spc="0" normalizeH="0" baseline="0" noProof="0" dirty="0" err="1" smtClean="0">
                <a:ln>
                  <a:noFill/>
                </a:ln>
                <a:solidFill>
                  <a:srgbClr val="1C88AE"/>
                </a:solidFill>
                <a:effectLst/>
                <a:uLnTx/>
                <a:uFillTx/>
                <a:latin typeface="Roboto Condensed Regular"/>
                <a:sym typeface="Roboto Condensed Regular"/>
              </a:rPr>
              <a:t>кВ</a:t>
            </a:r>
            <a:endParaRPr kumimoji="0" sz="16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40" name="Title 4"/>
          <p:cNvSpPr txBox="1"/>
          <p:nvPr/>
        </p:nvSpPr>
        <p:spPr>
          <a:xfrm>
            <a:off x="1034821" y="3465662"/>
            <a:ext cx="4254503" cy="12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1D2B48"/>
                </a:solidFill>
                <a:latin typeface="Roboto Condensed Light"/>
                <a:ea typeface="Roboto Condensed Light"/>
                <a:cs typeface="Roboto Condensed Light"/>
                <a:sym typeface="Roboto Condensed Light"/>
              </a:defRPr>
            </a:pPr>
            <a:r>
              <a:rPr kumimoji="0" sz="1400" b="0" i="0" u="none" strike="noStrike" kern="0" cap="none" spc="0" normalizeH="0" baseline="0" noProof="0">
                <a:ln>
                  <a:noFill/>
                </a:ln>
                <a:solidFill>
                  <a:srgbClr val="1D2B48"/>
                </a:solidFill>
                <a:effectLst/>
                <a:uLnTx/>
                <a:uFillTx/>
                <a:latin typeface="Roboto Condensed Light"/>
                <a:ea typeface="Roboto Condensed Light"/>
                <a:sym typeface="Roboto Condensed Light"/>
              </a:rPr>
              <a:t>Наш многолетний опыт работы позволяет масштабировать производство и производить оборудование </a:t>
            </a:r>
            <a:br>
              <a:rPr kumimoji="0" sz="1400" b="0" i="0" u="none" strike="noStrike" kern="0" cap="none" spc="0" normalizeH="0" baseline="0" noProof="0">
                <a:ln>
                  <a:noFill/>
                </a:ln>
                <a:solidFill>
                  <a:srgbClr val="1D2B48"/>
                </a:solidFill>
                <a:effectLst/>
                <a:uLnTx/>
                <a:uFillTx/>
                <a:latin typeface="Roboto Condensed Light"/>
                <a:ea typeface="Roboto Condensed Light"/>
                <a:sym typeface="Roboto Condensed Light"/>
              </a:rPr>
            </a:br>
            <a:r>
              <a:rPr kumimoji="0" sz="1400" b="0" i="0" u="none" strike="noStrike" kern="0" cap="none" spc="0" normalizeH="0" baseline="0" noProof="0">
                <a:ln>
                  <a:noFill/>
                </a:ln>
                <a:solidFill>
                  <a:srgbClr val="1D2B48"/>
                </a:solidFill>
                <a:effectLst/>
                <a:uLnTx/>
                <a:uFillTx/>
                <a:latin typeface="Roboto Condensed Light"/>
                <a:ea typeface="Roboto Condensed Light"/>
                <a:sym typeface="Roboto Condensed Light"/>
              </a:rPr>
              <a:t>в установленные сроки. Также мы самостоятельно осуществляем логистику оборудования, что сокращает время поставки.</a:t>
            </a:r>
          </a:p>
        </p:txBody>
      </p:sp>
      <p:sp>
        <p:nvSpPr>
          <p:cNvPr id="41" name="Title 4"/>
          <p:cNvSpPr txBox="1"/>
          <p:nvPr/>
        </p:nvSpPr>
        <p:spPr>
          <a:xfrm>
            <a:off x="1034822" y="3144804"/>
            <a:ext cx="268288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РЕТРОФИТ  </a:t>
            </a:r>
            <a:r>
              <a:rPr kumimoji="0" lang="ru-RU" sz="1600" b="1" i="0" u="none" strike="noStrike" kern="0" cap="none" spc="0" normalizeH="0" baseline="0" noProof="0" dirty="0" smtClean="0">
                <a:ln>
                  <a:noFill/>
                </a:ln>
                <a:solidFill>
                  <a:srgbClr val="1C88AE"/>
                </a:solidFill>
                <a:effectLst/>
                <a:uLnTx/>
                <a:uFillTx/>
                <a:latin typeface="Roboto Condensed Regular"/>
                <a:sym typeface="Roboto Condensed Regular"/>
              </a:rPr>
              <a:t>КСО 6</a:t>
            </a:r>
            <a:r>
              <a:rPr kumimoji="0" lang="en-US" sz="1600" b="1" i="0" u="none" strike="noStrike" kern="0" cap="none" spc="0" normalizeH="0" baseline="0" noProof="0" dirty="0" smtClean="0">
                <a:ln>
                  <a:noFill/>
                </a:ln>
                <a:solidFill>
                  <a:srgbClr val="1C88AE"/>
                </a:solidFill>
                <a:effectLst/>
                <a:uLnTx/>
                <a:uFillTx/>
                <a:latin typeface="Roboto Condensed Regular"/>
                <a:sym typeface="Roboto Condensed Regular"/>
              </a:rPr>
              <a:t>/10 </a:t>
            </a:r>
            <a:r>
              <a:rPr kumimoji="0" lang="ru-RU" sz="1600" b="1" i="0" u="none" strike="noStrike" kern="0" cap="none" spc="0" normalizeH="0" baseline="0" noProof="0" dirty="0" err="1" smtClean="0">
                <a:ln>
                  <a:noFill/>
                </a:ln>
                <a:solidFill>
                  <a:srgbClr val="1C88AE"/>
                </a:solidFill>
                <a:effectLst/>
                <a:uLnTx/>
                <a:uFillTx/>
                <a:latin typeface="Roboto Condensed Regular"/>
                <a:sym typeface="Roboto Condensed Regular"/>
              </a:rPr>
              <a:t>кВ</a:t>
            </a:r>
            <a:endParaRPr kumimoji="0" sz="16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42" name="Title 4"/>
          <p:cNvSpPr txBox="1"/>
          <p:nvPr/>
        </p:nvSpPr>
        <p:spPr>
          <a:xfrm>
            <a:off x="1034822" y="4933151"/>
            <a:ext cx="268288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РЕТРОФИТ  </a:t>
            </a:r>
            <a:r>
              <a:rPr kumimoji="0" lang="ru-RU" sz="1600" b="1" i="0" u="none" strike="noStrike" kern="0" cap="none" spc="0" normalizeH="0" baseline="0" noProof="0" dirty="0" smtClean="0">
                <a:ln>
                  <a:noFill/>
                </a:ln>
                <a:solidFill>
                  <a:srgbClr val="1C88AE"/>
                </a:solidFill>
                <a:effectLst/>
                <a:uLnTx/>
                <a:uFillTx/>
                <a:latin typeface="Roboto Condensed Regular"/>
                <a:sym typeface="Roboto Condensed Regular"/>
              </a:rPr>
              <a:t>ОРУ 35 </a:t>
            </a:r>
            <a:r>
              <a:rPr kumimoji="0" lang="ru-RU" sz="1600" b="1" i="0" u="none" strike="noStrike" kern="0" cap="none" spc="0" normalizeH="0" baseline="0" noProof="0" dirty="0" err="1" smtClean="0">
                <a:ln>
                  <a:noFill/>
                </a:ln>
                <a:solidFill>
                  <a:srgbClr val="1C88AE"/>
                </a:solidFill>
                <a:effectLst/>
                <a:uLnTx/>
                <a:uFillTx/>
                <a:latin typeface="Roboto Condensed Regular"/>
                <a:sym typeface="Roboto Condensed Regular"/>
              </a:rPr>
              <a:t>кВ</a:t>
            </a:r>
            <a:endParaRPr kumimoji="0" sz="16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43" name="Title 4"/>
          <p:cNvSpPr txBox="1"/>
          <p:nvPr/>
        </p:nvSpPr>
        <p:spPr>
          <a:xfrm>
            <a:off x="6699652" y="5254011"/>
            <a:ext cx="4769842"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solidFill>
                  <a:srgbClr val="1D2B48"/>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Своевременное</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обслуживание</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техники</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специалистами</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компании</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значительно</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увеличивает</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срок</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службы</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и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бесперебойность</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работы</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Для</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всего</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оборудования</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СЭЩ у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нас</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есть</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регламент</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обслуживания</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и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специалисты</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сервисного</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 </a:t>
            </a:r>
            <a:r>
              <a:rPr kumimoji="0" sz="1400" b="0" i="0" u="none" strike="noStrike" kern="0" cap="none" spc="0" normalizeH="0" baseline="0" noProof="0" dirty="0" err="1">
                <a:ln>
                  <a:noFill/>
                </a:ln>
                <a:solidFill>
                  <a:srgbClr val="1D2B48"/>
                </a:solidFill>
                <a:effectLst/>
                <a:uLnTx/>
                <a:uFillTx/>
                <a:latin typeface="Roboto Condensed Light"/>
                <a:ea typeface="Roboto Condensed Light"/>
                <a:sym typeface="Roboto Condensed Light"/>
              </a:rPr>
              <a:t>направления</a:t>
            </a:r>
            <a:r>
              <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rPr>
              <a:t>.</a:t>
            </a:r>
          </a:p>
        </p:txBody>
      </p:sp>
      <p:sp>
        <p:nvSpPr>
          <p:cNvPr id="44" name="Title 4"/>
          <p:cNvSpPr txBox="1"/>
          <p:nvPr/>
        </p:nvSpPr>
        <p:spPr>
          <a:xfrm>
            <a:off x="6699652" y="4933153"/>
            <a:ext cx="437435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РЕТРОФИТ РЕЛЕЙНОЙ ЗАЩИТЫ</a:t>
            </a:r>
            <a:endParaRPr kumimoji="0" sz="1600" b="0" i="0" u="none" strike="noStrike" kern="0" cap="none" spc="0" normalizeH="0" baseline="0" noProof="0" dirty="0">
              <a:ln>
                <a:noFill/>
              </a:ln>
              <a:solidFill>
                <a:srgbClr val="1C88AE"/>
              </a:solidFill>
              <a:effectLst/>
              <a:uLnTx/>
              <a:uFillTx/>
              <a:latin typeface="Roboto Condensed Regular"/>
              <a:sym typeface="Roboto Condensed Regular"/>
            </a:endParaRPr>
          </a:p>
        </p:txBody>
      </p:sp>
      <p:pic>
        <p:nvPicPr>
          <p:cNvPr id="45" name="Picture 1" descr="Picture 1"/>
          <p:cNvPicPr>
            <a:picLocks noChangeAspect="1"/>
          </p:cNvPicPr>
          <p:nvPr/>
        </p:nvPicPr>
        <p:blipFill>
          <a:blip r:embed="rId3">
            <a:extLst/>
          </a:blip>
          <a:stretch>
            <a:fillRect/>
          </a:stretch>
        </p:blipFill>
        <p:spPr>
          <a:xfrm>
            <a:off x="8570478" y="199522"/>
            <a:ext cx="3200402" cy="1422402"/>
          </a:xfrm>
          <a:prstGeom prst="rect">
            <a:avLst/>
          </a:prstGeom>
          <a:ln w="12700">
            <a:miter lim="400000"/>
          </a:ln>
        </p:spPr>
      </p:pic>
      <p:sp>
        <p:nvSpPr>
          <p:cNvPr id="46" name="1"/>
          <p:cNvSpPr txBox="1"/>
          <p:nvPr/>
        </p:nvSpPr>
        <p:spPr>
          <a:xfrm>
            <a:off x="304823" y="1582651"/>
            <a:ext cx="534549"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a:ln>
                  <a:noFill/>
                </a:ln>
                <a:solidFill>
                  <a:srgbClr val="65AFCE"/>
                </a:solidFill>
                <a:effectLst/>
                <a:uLnTx/>
                <a:uFillTx/>
                <a:latin typeface="Roboto Condensed Light"/>
                <a:ea typeface="Roboto Condensed Light"/>
                <a:sym typeface="Roboto Condensed Light"/>
              </a:rPr>
              <a:t>1</a:t>
            </a:r>
          </a:p>
        </p:txBody>
      </p:sp>
      <p:sp>
        <p:nvSpPr>
          <p:cNvPr id="47" name="2"/>
          <p:cNvSpPr txBox="1"/>
          <p:nvPr/>
        </p:nvSpPr>
        <p:spPr>
          <a:xfrm>
            <a:off x="304823" y="2948830"/>
            <a:ext cx="534549"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a:ln>
                  <a:noFill/>
                </a:ln>
                <a:solidFill>
                  <a:srgbClr val="65AFCE"/>
                </a:solidFill>
                <a:effectLst/>
                <a:uLnTx/>
                <a:uFillTx/>
                <a:latin typeface="Roboto Condensed Light"/>
                <a:ea typeface="Roboto Condensed Light"/>
                <a:sym typeface="Roboto Condensed Light"/>
              </a:rPr>
              <a:t>2</a:t>
            </a:r>
          </a:p>
        </p:txBody>
      </p:sp>
      <p:sp>
        <p:nvSpPr>
          <p:cNvPr id="48" name="4"/>
          <p:cNvSpPr txBox="1"/>
          <p:nvPr/>
        </p:nvSpPr>
        <p:spPr>
          <a:xfrm>
            <a:off x="5951515" y="1556147"/>
            <a:ext cx="534550"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a:ln>
                  <a:noFill/>
                </a:ln>
                <a:solidFill>
                  <a:srgbClr val="65AFCE"/>
                </a:solidFill>
                <a:effectLst/>
                <a:uLnTx/>
                <a:uFillTx/>
                <a:latin typeface="Roboto Condensed Light"/>
                <a:ea typeface="Roboto Condensed Light"/>
                <a:sym typeface="Roboto Condensed Light"/>
              </a:rPr>
              <a:t>4</a:t>
            </a:r>
          </a:p>
        </p:txBody>
      </p:sp>
      <p:sp>
        <p:nvSpPr>
          <p:cNvPr id="65" name="3"/>
          <p:cNvSpPr txBox="1"/>
          <p:nvPr/>
        </p:nvSpPr>
        <p:spPr>
          <a:xfrm>
            <a:off x="304823" y="4725261"/>
            <a:ext cx="534549"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a:ln>
                  <a:noFill/>
                </a:ln>
                <a:solidFill>
                  <a:srgbClr val="65AFCE"/>
                </a:solidFill>
                <a:effectLst/>
                <a:uLnTx/>
                <a:uFillTx/>
                <a:latin typeface="Roboto Condensed Light"/>
                <a:ea typeface="Roboto Condensed Light"/>
                <a:sym typeface="Roboto Condensed Light"/>
              </a:rPr>
              <a:t>3</a:t>
            </a:r>
          </a:p>
        </p:txBody>
      </p:sp>
      <p:sp>
        <p:nvSpPr>
          <p:cNvPr id="66" name="5"/>
          <p:cNvSpPr txBox="1"/>
          <p:nvPr/>
        </p:nvSpPr>
        <p:spPr>
          <a:xfrm>
            <a:off x="5968257" y="2948830"/>
            <a:ext cx="534550"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a:ln>
                  <a:noFill/>
                </a:ln>
                <a:solidFill>
                  <a:srgbClr val="65AFCE"/>
                </a:solidFill>
                <a:effectLst/>
                <a:uLnTx/>
                <a:uFillTx/>
                <a:latin typeface="Roboto Condensed Light"/>
                <a:ea typeface="Roboto Condensed Light"/>
                <a:sym typeface="Roboto Condensed Light"/>
              </a:rPr>
              <a:t>5</a:t>
            </a:r>
          </a:p>
        </p:txBody>
      </p:sp>
      <p:sp>
        <p:nvSpPr>
          <p:cNvPr id="67" name="Title 4"/>
          <p:cNvSpPr txBox="1"/>
          <p:nvPr/>
        </p:nvSpPr>
        <p:spPr>
          <a:xfrm>
            <a:off x="6699652" y="2113922"/>
            <a:ext cx="476984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1D2B48"/>
                </a:solidFill>
                <a:latin typeface="Roboto Condensed Light"/>
                <a:ea typeface="Roboto Condensed Light"/>
                <a:cs typeface="Roboto Condensed Light"/>
                <a:sym typeface="Roboto Condensed Light"/>
              </a:defRPr>
            </a:pPr>
            <a:r>
              <a:rPr kumimoji="0" lang="ru-RU" sz="1400" b="0" i="0" u="none" strike="noStrike" kern="0" cap="none" spc="0" normalizeH="0" baseline="0" noProof="0" dirty="0" smtClean="0">
                <a:ln>
                  <a:noFill/>
                </a:ln>
                <a:solidFill>
                  <a:srgbClr val="1D2B48"/>
                </a:solidFill>
                <a:effectLst/>
                <a:uLnTx/>
                <a:uFillTx/>
                <a:latin typeface="Roboto Condensed Light"/>
                <a:ea typeface="Roboto Condensed Light"/>
                <a:sym typeface="Roboto Condensed Light"/>
              </a:rPr>
              <a:t>Расширение парка электротехнического оборудования путем добавления нового оборудования посредством переходной ячейки</a:t>
            </a:r>
            <a:endPar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endParaRPr>
          </a:p>
        </p:txBody>
      </p:sp>
      <p:sp>
        <p:nvSpPr>
          <p:cNvPr id="68" name="Title 4"/>
          <p:cNvSpPr txBox="1"/>
          <p:nvPr/>
        </p:nvSpPr>
        <p:spPr>
          <a:xfrm>
            <a:off x="6699652" y="1793062"/>
            <a:ext cx="389493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ПЕРЕХОДНЫЕ ЯЧЕЙКИ  </a:t>
            </a:r>
            <a:r>
              <a:rPr kumimoji="0" lang="ru-RU" sz="1600" b="1" i="0" u="none" strike="noStrike" kern="0" cap="none" spc="0" normalizeH="0" baseline="0" noProof="0" dirty="0" smtClean="0">
                <a:ln>
                  <a:noFill/>
                </a:ln>
                <a:solidFill>
                  <a:srgbClr val="1C88AE"/>
                </a:solidFill>
                <a:effectLst/>
                <a:uLnTx/>
                <a:uFillTx/>
                <a:latin typeface="Roboto Condensed Regular"/>
                <a:sym typeface="Roboto Condensed Regular"/>
              </a:rPr>
              <a:t>6</a:t>
            </a:r>
            <a:r>
              <a:rPr kumimoji="0" lang="en-US" sz="1600" b="1" i="0" u="none" strike="noStrike" kern="0" cap="none" spc="0" normalizeH="0" baseline="0" noProof="0" dirty="0" smtClean="0">
                <a:ln>
                  <a:noFill/>
                </a:ln>
                <a:solidFill>
                  <a:srgbClr val="1C88AE"/>
                </a:solidFill>
                <a:effectLst/>
                <a:uLnTx/>
                <a:uFillTx/>
                <a:latin typeface="Roboto Condensed Regular"/>
                <a:sym typeface="Roboto Condensed Regular"/>
              </a:rPr>
              <a:t>/10 </a:t>
            </a:r>
            <a:r>
              <a:rPr kumimoji="0" lang="ru-RU" sz="1600" b="1" i="0" u="none" strike="noStrike" kern="0" cap="none" spc="0" normalizeH="0" baseline="0" noProof="0" dirty="0" err="1" smtClean="0">
                <a:ln>
                  <a:noFill/>
                </a:ln>
                <a:solidFill>
                  <a:srgbClr val="1C88AE"/>
                </a:solidFill>
                <a:effectLst/>
                <a:uLnTx/>
                <a:uFillTx/>
                <a:latin typeface="Roboto Condensed Regular"/>
                <a:sym typeface="Roboto Condensed Regular"/>
              </a:rPr>
              <a:t>кВ</a:t>
            </a:r>
            <a:endParaRPr kumimoji="0" sz="16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69" name="ЭЛЕКТРОЩИТ САМАРА —"/>
          <p:cNvSpPr txBox="1"/>
          <p:nvPr/>
        </p:nvSpPr>
        <p:spPr>
          <a:xfrm>
            <a:off x="367517" y="210010"/>
            <a:ext cx="9015022" cy="8915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4800">
                <a:solidFill>
                  <a:srgbClr val="1D2B48"/>
                </a:solidFill>
                <a:latin typeface="Roboto Condensed Bold"/>
                <a:ea typeface="Roboto Condensed Bold"/>
                <a:cs typeface="Roboto Condensed Bold"/>
                <a:sym typeface="Roboto Condense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4800" b="0" i="0" u="none" strike="noStrike" kern="0" cap="none" spc="0" normalizeH="0" baseline="0" noProof="0" dirty="0">
                <a:ln>
                  <a:noFill/>
                </a:ln>
                <a:solidFill>
                  <a:srgbClr val="1D2B48"/>
                </a:solidFill>
                <a:effectLst/>
                <a:uLnTx/>
                <a:uFillTx/>
                <a:latin typeface="Roboto Condensed Bold"/>
                <a:ea typeface="Roboto Condensed Bold"/>
                <a:sym typeface="Roboto Condensed Bold"/>
              </a:rPr>
              <a:t>ЭЛЕКТРОЩИТ САМАРА — </a:t>
            </a:r>
          </a:p>
        </p:txBody>
      </p:sp>
      <p:sp>
        <p:nvSpPr>
          <p:cNvPr id="70" name="4"/>
          <p:cNvSpPr txBox="1"/>
          <p:nvPr/>
        </p:nvSpPr>
        <p:spPr>
          <a:xfrm>
            <a:off x="5968257" y="4712499"/>
            <a:ext cx="541170"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7200" b="0" i="0" u="none" strike="noStrike" kern="0" cap="none" spc="0" normalizeH="0" baseline="0" noProof="0" dirty="0" smtClean="0">
                <a:ln>
                  <a:noFill/>
                </a:ln>
                <a:solidFill>
                  <a:srgbClr val="65AFCE"/>
                </a:solidFill>
                <a:effectLst/>
                <a:uLnTx/>
                <a:uFillTx/>
                <a:latin typeface="Roboto Condensed Light"/>
                <a:ea typeface="Roboto Condensed Light"/>
                <a:sym typeface="Roboto Condensed Light"/>
              </a:rPr>
              <a:t>6</a:t>
            </a:r>
            <a:endParaRPr kumimoji="0" sz="7200" b="0" i="0" u="none" strike="noStrike" kern="0" cap="none" spc="0" normalizeH="0" baseline="0" noProof="0" dirty="0">
              <a:ln>
                <a:noFill/>
              </a:ln>
              <a:solidFill>
                <a:srgbClr val="65AFCE"/>
              </a:solidFill>
              <a:effectLst/>
              <a:uLnTx/>
              <a:uFillTx/>
              <a:latin typeface="Roboto Condensed Light"/>
              <a:ea typeface="Roboto Condensed Light"/>
              <a:sym typeface="Roboto Condensed Light"/>
            </a:endParaRPr>
          </a:p>
        </p:txBody>
      </p:sp>
      <p:sp>
        <p:nvSpPr>
          <p:cNvPr id="71" name="Title 4"/>
          <p:cNvSpPr txBox="1"/>
          <p:nvPr/>
        </p:nvSpPr>
        <p:spPr>
          <a:xfrm>
            <a:off x="6699652" y="3465662"/>
            <a:ext cx="4769842"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1D2B48"/>
                </a:solidFill>
                <a:latin typeface="Roboto Condensed Light"/>
                <a:ea typeface="Roboto Condensed Light"/>
                <a:cs typeface="Roboto Condensed Light"/>
                <a:sym typeface="Roboto Condensed Light"/>
              </a:defRPr>
            </a:pPr>
            <a:r>
              <a:rPr kumimoji="0" lang="ru-RU" sz="1400" b="0" i="0" u="none" strike="noStrike" kern="0" cap="none" spc="0" normalizeH="0" baseline="0" noProof="0" dirty="0">
                <a:ln>
                  <a:noFill/>
                </a:ln>
                <a:solidFill>
                  <a:srgbClr val="1D2B48"/>
                </a:solidFill>
                <a:effectLst/>
                <a:uLnTx/>
                <a:uFillTx/>
                <a:latin typeface="Roboto Condensed Light"/>
                <a:ea typeface="Roboto Condensed Light"/>
                <a:cs typeface="Roboto Condensed Light"/>
                <a:sym typeface="Roboto Condensed Light"/>
              </a:rPr>
              <a:t>Технологии интернета вещей для оборудования среднего напряжения помогут вам повысить безопасность и время безотказной работы благодаря датчикам мониторинга за счет наглядной и доступной информации о состоянии оборудования, передаваемой в режиме реального </a:t>
            </a:r>
            <a:r>
              <a:rPr kumimoji="0" lang="ru-RU" sz="1400" b="0" i="0" u="none" strike="noStrike" kern="0" cap="none" spc="0" normalizeH="0" baseline="0" noProof="0" dirty="0" smtClean="0">
                <a:ln>
                  <a:noFill/>
                </a:ln>
                <a:solidFill>
                  <a:srgbClr val="1D2B48"/>
                </a:solidFill>
                <a:effectLst/>
                <a:uLnTx/>
                <a:uFillTx/>
                <a:latin typeface="Roboto Condensed Light"/>
                <a:ea typeface="Roboto Condensed Light"/>
                <a:cs typeface="Roboto Condensed Light"/>
                <a:sym typeface="Roboto Condensed Light"/>
              </a:rPr>
              <a:t>времени.</a:t>
            </a:r>
            <a:endParaRPr kumimoji="0" sz="1400" b="0" i="0" u="none" strike="noStrike" kern="0" cap="none" spc="0" normalizeH="0" baseline="0" noProof="0" dirty="0">
              <a:ln>
                <a:noFill/>
              </a:ln>
              <a:solidFill>
                <a:srgbClr val="1D2B48"/>
              </a:solidFill>
              <a:effectLst/>
              <a:uLnTx/>
              <a:uFillTx/>
              <a:latin typeface="Roboto Condensed Light"/>
              <a:ea typeface="Roboto Condensed Light"/>
              <a:cs typeface="Roboto Condensed Light"/>
              <a:sym typeface="Roboto Condensed Light"/>
            </a:endParaRPr>
          </a:p>
        </p:txBody>
      </p:sp>
      <p:sp>
        <p:nvSpPr>
          <p:cNvPr id="72" name="Title 4"/>
          <p:cNvSpPr txBox="1"/>
          <p:nvPr/>
        </p:nvSpPr>
        <p:spPr>
          <a:xfrm>
            <a:off x="6699652" y="3144802"/>
            <a:ext cx="389493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РЕШЕНИЯ ДЛЯ МОНИТОРИНГА</a:t>
            </a:r>
            <a:endParaRPr kumimoji="0" sz="1600" b="1" i="0" u="none" strike="noStrike" kern="0" cap="none" spc="0" normalizeH="0" baseline="0" noProof="0" dirty="0">
              <a:ln>
                <a:noFill/>
              </a:ln>
              <a:solidFill>
                <a:srgbClr val="1C88AE"/>
              </a:solidFill>
              <a:effectLst/>
              <a:uLnTx/>
              <a:uFillTx/>
              <a:latin typeface="Roboto Condensed Regular"/>
              <a:sym typeface="Roboto Condensed Regular"/>
            </a:endParaRPr>
          </a:p>
        </p:txBody>
      </p:sp>
    </p:spTree>
    <p:extLst>
      <p:ext uri="{BB962C8B-B14F-4D97-AF65-F5344CB8AC3E}">
        <p14:creationId xmlns:p14="http://schemas.microsoft.com/office/powerpoint/2010/main" val="1358743602"/>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55C7AE-055A-4641-AF34-33B4EC87C9D2}"/>
              </a:ext>
            </a:extLst>
          </p:cNvPr>
          <p:cNvSpPr>
            <a:spLocks noGrp="1"/>
          </p:cNvSpPr>
          <p:nvPr>
            <p:ph type="title"/>
          </p:nvPr>
        </p:nvSpPr>
        <p:spPr>
          <a:xfrm>
            <a:off x="336551" y="306917"/>
            <a:ext cx="4999949" cy="387798"/>
          </a:xfrm>
        </p:spPr>
        <p:txBody>
          <a:bodyPr/>
          <a:lstStyle/>
          <a:p>
            <a:r>
              <a:rPr lang="ru-RU" sz="2800" b="1" kern="1200" dirty="0" smtClean="0">
                <a:solidFill>
                  <a:srgbClr val="1D2B48"/>
                </a:solidFill>
                <a:latin typeface="Roboto Condensed" pitchFamily="2" charset="0"/>
                <a:ea typeface="Roboto Condensed" pitchFamily="2" charset="0"/>
                <a:cs typeface="Tahoma"/>
              </a:rPr>
              <a:t>Модернизация и Ретрофит</a:t>
            </a:r>
            <a:endParaRPr lang="en-US" sz="2800" b="1" kern="1200" dirty="0">
              <a:solidFill>
                <a:srgbClr val="1D2B48"/>
              </a:solidFill>
              <a:latin typeface="Roboto Condensed" pitchFamily="2" charset="0"/>
              <a:ea typeface="Roboto Condensed" pitchFamily="2" charset="0"/>
              <a:cs typeface="Tahoma"/>
            </a:endParaRPr>
          </a:p>
        </p:txBody>
      </p:sp>
      <p:sp>
        <p:nvSpPr>
          <p:cNvPr id="5" name="Text Placeholder 4">
            <a:extLst>
              <a:ext uri="{FF2B5EF4-FFF2-40B4-BE49-F238E27FC236}">
                <a16:creationId xmlns:a16="http://schemas.microsoft.com/office/drawing/2014/main" id="{8CC81AD6-FECE-4067-BEDC-556A44D9D855}"/>
              </a:ext>
            </a:extLst>
          </p:cNvPr>
          <p:cNvSpPr>
            <a:spLocks noGrp="1"/>
          </p:cNvSpPr>
          <p:nvPr>
            <p:ph type="body" sz="quarter" idx="14"/>
          </p:nvPr>
        </p:nvSpPr>
        <p:spPr>
          <a:xfrm>
            <a:off x="5672394" y="-2"/>
            <a:ext cx="994836" cy="6858002"/>
          </a:xfrm>
        </p:spPr>
        <p:txBody>
          <a:bodyPr/>
          <a:lstStyle/>
          <a:p>
            <a:endParaRPr lang="en-US" dirty="0"/>
          </a:p>
        </p:txBody>
      </p:sp>
      <p:sp>
        <p:nvSpPr>
          <p:cNvPr id="9" name="Rectangle 8">
            <a:extLst>
              <a:ext uri="{FF2B5EF4-FFF2-40B4-BE49-F238E27FC236}">
                <a16:creationId xmlns:a16="http://schemas.microsoft.com/office/drawing/2014/main" id="{FD5D068B-03A2-47E3-9004-97A324FEA34E}"/>
              </a:ext>
            </a:extLst>
          </p:cNvPr>
          <p:cNvSpPr/>
          <p:nvPr/>
        </p:nvSpPr>
        <p:spPr>
          <a:xfrm>
            <a:off x="362217" y="3473693"/>
            <a:ext cx="5043697" cy="350729"/>
          </a:xfrm>
          <a:prstGeom prst="rect">
            <a:avLst/>
          </a:prstGeom>
          <a:solidFill>
            <a:schemeClr val="bg1">
              <a:lumMod val="75000"/>
            </a:schemeClr>
          </a:solidFill>
          <a:ln w="9525" cap="flat" cmpd="sng" algn="ctr">
            <a:noFill/>
            <a:prstDash val="solid"/>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Helvetica"/>
            </a:endParaRPr>
          </a:p>
        </p:txBody>
      </p:sp>
      <p:sp>
        <p:nvSpPr>
          <p:cNvPr id="10" name="Content Placeholder 21">
            <a:extLst>
              <a:ext uri="{FF2B5EF4-FFF2-40B4-BE49-F238E27FC236}">
                <a16:creationId xmlns:a16="http://schemas.microsoft.com/office/drawing/2014/main" id="{01A0BF95-7665-45B8-A66D-A699B8D7C21C}"/>
              </a:ext>
            </a:extLst>
          </p:cNvPr>
          <p:cNvSpPr txBox="1">
            <a:spLocks/>
          </p:cNvSpPr>
          <p:nvPr/>
        </p:nvSpPr>
        <p:spPr>
          <a:xfrm>
            <a:off x="453978" y="1461006"/>
            <a:ext cx="5195503" cy="1087029"/>
          </a:xfrm>
          <a:prstGeom prst="rect">
            <a:avLst/>
          </a:prstGeom>
        </p:spPr>
        <p:txBody>
          <a:bodyPr vert="horz" wrap="square" lIns="0" tIns="0" rIns="0" bIns="0" rtlCol="0">
            <a:spAutoFit/>
          </a:bodyPr>
          <a:lstStyle>
            <a:lvl1pPr marL="230712" indent="-209545" algn="l" defTabSz="609585" rtl="0" eaLnBrk="1" latinLnBrk="0" hangingPunct="1">
              <a:spcBef>
                <a:spcPts val="667"/>
              </a:spcBef>
              <a:spcAft>
                <a:spcPts val="667"/>
              </a:spcAft>
              <a:buClr>
                <a:schemeClr val="bg2"/>
              </a:buClr>
              <a:buFont typeface="Arial" panose="020B0604020202020204" pitchFamily="34" charset="0"/>
              <a:buChar char="•"/>
              <a:defRPr sz="1867" kern="1200">
                <a:solidFill>
                  <a:schemeClr val="accent1"/>
                </a:solidFill>
                <a:latin typeface="Arial"/>
                <a:ea typeface="+mn-ea"/>
                <a:cs typeface="Arial"/>
              </a:defRPr>
            </a:lvl1pPr>
            <a:lvl2pPr marL="482588" indent="-243411" algn="l" defTabSz="596885" rtl="0" eaLnBrk="1" latinLnBrk="0" hangingPunct="1">
              <a:spcBef>
                <a:spcPts val="667"/>
              </a:spcBef>
              <a:spcAft>
                <a:spcPts val="667"/>
              </a:spcAft>
              <a:buClr>
                <a:srgbClr val="36C746"/>
              </a:buClr>
              <a:buFont typeface="Arial"/>
              <a:buChar char="•"/>
              <a:defRPr sz="1600" kern="1200">
                <a:solidFill>
                  <a:schemeClr val="accent1"/>
                </a:solidFill>
                <a:latin typeface="Arial"/>
                <a:ea typeface="+mn-ea"/>
                <a:cs typeface="Arial"/>
              </a:defRPr>
            </a:lvl2pPr>
            <a:lvl3pPr marL="717533" indent="-239178" algn="l" defTabSz="609585" rtl="0" eaLnBrk="1" latinLnBrk="0" hangingPunct="1">
              <a:spcBef>
                <a:spcPts val="667"/>
              </a:spcBef>
              <a:spcAft>
                <a:spcPts val="667"/>
              </a:spcAft>
              <a:buClr>
                <a:srgbClr val="36C746"/>
              </a:buClr>
              <a:buFont typeface="Arial" panose="020B0604020202020204" pitchFamily="34" charset="0"/>
              <a:buChar char="–"/>
              <a:defRPr sz="1467" kern="1200">
                <a:solidFill>
                  <a:schemeClr val="accent1"/>
                </a:solidFill>
                <a:latin typeface="Arial"/>
                <a:ea typeface="+mn-ea"/>
                <a:cs typeface="Arial"/>
              </a:defRPr>
            </a:lvl3pPr>
            <a:lvl4pPr marL="958827" indent="-239178"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4pPr>
            <a:lvl5pPr marL="1195887" indent="-247644"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5pPr>
            <a:lvl6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baseline="0">
                <a:solidFill>
                  <a:schemeClr val="accent1"/>
                </a:solidFill>
                <a:latin typeface="Arial" panose="020B0604020202020204" pitchFamily="34" charset="0"/>
                <a:ea typeface="+mn-ea"/>
                <a:cs typeface="Arial" panose="020B0604020202020204" pitchFamily="34" charset="0"/>
              </a:defRPr>
            </a:lvl6pPr>
            <a:lvl7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0706" marR="0" lvl="0" indent="-209540" algn="l" defTabSz="609570" rtl="0" eaLnBrk="1" fontAlgn="auto" latinLnBrk="0" hangingPunct="1">
              <a:lnSpc>
                <a:spcPct val="90000"/>
              </a:lnSpc>
              <a:spcBef>
                <a:spcPts val="667"/>
              </a:spcBef>
              <a:spcAft>
                <a:spcPts val="667"/>
              </a:spcAft>
              <a:buClr>
                <a:srgbClr val="3DCD58"/>
              </a:buClr>
              <a:buSzPct val="100000"/>
              <a:buFont typeface="Arial" panose="020B0604020202020204" pitchFamily="34" charset="0"/>
              <a:buNone/>
              <a:tabLst/>
              <a:defRPr/>
            </a:pPr>
            <a:r>
              <a:rPr lang="ru-RU" b="1" noProof="0" dirty="0" smtClean="0">
                <a:solidFill>
                  <a:srgbClr val="005773">
                    <a:lumMod val="60000"/>
                    <a:lumOff val="40000"/>
                  </a:srgbClr>
                </a:solidFill>
                <a:latin typeface="Roboto Condensed"/>
                <a:ea typeface="Roboto Regular"/>
                <a:cs typeface="Roboto Regular"/>
                <a:sym typeface="Roboto Regular"/>
              </a:rPr>
              <a:t>П</a:t>
            </a:r>
            <a:r>
              <a:rPr kumimoji="0" lang="ru-RU" sz="1867" b="1" i="0" u="none" strike="noStrike" kern="1200" cap="none" spc="0" normalizeH="0" baseline="0" noProof="0" dirty="0" smtClean="0">
                <a:ln>
                  <a:noFill/>
                </a:ln>
                <a:solidFill>
                  <a:srgbClr val="005773">
                    <a:lumMod val="60000"/>
                    <a:lumOff val="40000"/>
                  </a:srgbClr>
                </a:solidFill>
                <a:effectLst/>
                <a:uLnTx/>
                <a:uFillTx/>
                <a:latin typeface="Roboto Condensed"/>
                <a:ea typeface="Roboto Regular"/>
                <a:cs typeface="Roboto Regular"/>
                <a:sym typeface="Roboto Regular"/>
              </a:rPr>
              <a:t>отребности клиента:</a:t>
            </a:r>
            <a:endParaRPr kumimoji="0" lang="en-US" sz="1867" b="1" i="0" u="none" strike="noStrike" kern="1200" cap="none" spc="0" normalizeH="0" baseline="0" noProof="0" dirty="0">
              <a:ln>
                <a:noFill/>
              </a:ln>
              <a:solidFill>
                <a:srgbClr val="005773">
                  <a:lumMod val="60000"/>
                  <a:lumOff val="40000"/>
                </a:srgbClr>
              </a:solidFill>
              <a:effectLst/>
              <a:uLnTx/>
              <a:uFillTx/>
              <a:latin typeface="Roboto Condensed"/>
              <a:ea typeface="Roboto Regular"/>
              <a:cs typeface="Roboto Regular"/>
              <a:sym typeface="Roboto Regular"/>
            </a:endParaRPr>
          </a:p>
          <a:p>
            <a:pPr marL="249760" marR="0" lvl="0" indent="-228594" algn="just" defTabSz="609570" rtl="0" eaLnBrk="1" fontAlgn="auto" latinLnBrk="0" hangingPunct="1">
              <a:lnSpc>
                <a:spcPct val="150000"/>
              </a:lnSpc>
              <a:spcBef>
                <a:spcPts val="0"/>
              </a:spcBef>
              <a:spcAft>
                <a:spcPts val="0"/>
              </a:spcAft>
              <a:buClr>
                <a:srgbClr val="3DCD58"/>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627D"/>
                </a:solidFill>
                <a:effectLst/>
                <a:uLnTx/>
                <a:uFillTx/>
                <a:latin typeface="Roboto Condensed"/>
                <a:ea typeface="Roboto Regular"/>
                <a:cs typeface="Roboto Regular"/>
                <a:sym typeface="Roboto Regular"/>
              </a:rPr>
              <a:t>Продлить срок службы </a:t>
            </a:r>
            <a:r>
              <a:rPr lang="ru-RU" sz="1600" dirty="0" smtClean="0">
                <a:solidFill>
                  <a:srgbClr val="00627D"/>
                </a:solidFill>
                <a:latin typeface="Roboto Condensed"/>
                <a:ea typeface="Roboto Regular"/>
                <a:cs typeface="Roboto Regular"/>
                <a:sym typeface="Roboto Regular"/>
              </a:rPr>
              <a:t>оборудования</a:t>
            </a:r>
            <a:endParaRPr kumimoji="0" lang="ru-RU" sz="1600" b="0" i="0" u="none" strike="noStrike" kern="1200" cap="none" spc="0" normalizeH="0" baseline="0" noProof="0" dirty="0">
              <a:ln>
                <a:noFill/>
              </a:ln>
              <a:solidFill>
                <a:srgbClr val="00627D"/>
              </a:solidFill>
              <a:effectLst/>
              <a:uLnTx/>
              <a:uFillTx/>
              <a:latin typeface="Roboto Condensed"/>
              <a:ea typeface="Roboto Regular"/>
              <a:cs typeface="Roboto Regular"/>
              <a:sym typeface="Roboto Regular"/>
            </a:endParaRPr>
          </a:p>
          <a:p>
            <a:pPr marL="249760" marR="0" lvl="0" indent="-228594" algn="just" defTabSz="609570" rtl="0" eaLnBrk="1" fontAlgn="auto" latinLnBrk="0" hangingPunct="1">
              <a:lnSpc>
                <a:spcPct val="150000"/>
              </a:lnSpc>
              <a:spcBef>
                <a:spcPts val="0"/>
              </a:spcBef>
              <a:spcAft>
                <a:spcPts val="0"/>
              </a:spcAft>
              <a:buClr>
                <a:srgbClr val="3DCD58"/>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627D"/>
                </a:solidFill>
                <a:effectLst/>
                <a:uLnTx/>
                <a:uFillTx/>
                <a:latin typeface="Roboto Condensed"/>
                <a:ea typeface="Roboto Regular"/>
                <a:cs typeface="Roboto Regular"/>
                <a:sym typeface="Roboto Regular"/>
              </a:rPr>
              <a:t>Быстрая и надежная замена устаревших компонентов</a:t>
            </a:r>
            <a:endParaRPr kumimoji="0" lang="en-US" sz="1600" b="0" i="0" u="none" strike="noStrike" kern="1200" cap="none" spc="0" normalizeH="0" baseline="0" noProof="0" dirty="0">
              <a:ln>
                <a:noFill/>
              </a:ln>
              <a:solidFill>
                <a:srgbClr val="00627D"/>
              </a:solidFill>
              <a:effectLst/>
              <a:uLnTx/>
              <a:uFillTx/>
              <a:latin typeface="Roboto Condensed"/>
              <a:ea typeface="Roboto Regular"/>
              <a:cs typeface="Roboto Regular"/>
              <a:sym typeface="Roboto Regular"/>
            </a:endParaRPr>
          </a:p>
        </p:txBody>
      </p:sp>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2496" y="9525"/>
            <a:ext cx="2702382" cy="3603176"/>
          </a:xfrm>
          <a:prstGeom prst="rect">
            <a:avLst/>
          </a:prstGeom>
        </p:spPr>
      </p:pic>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6620" y="9525"/>
            <a:ext cx="2732314" cy="3585611"/>
          </a:xfrm>
          <a:prstGeom prst="rect">
            <a:avLst/>
          </a:prstGeom>
        </p:spPr>
      </p:pic>
      <p:sp>
        <p:nvSpPr>
          <p:cNvPr id="3" name="Стрелка вправо 2"/>
          <p:cNvSpPr/>
          <p:nvPr/>
        </p:nvSpPr>
        <p:spPr>
          <a:xfrm>
            <a:off x="8900464" y="3091715"/>
            <a:ext cx="968829" cy="391886"/>
          </a:xfrm>
          <a:prstGeom prst="rightArrow">
            <a:avLst/>
          </a:prstGeom>
          <a:solidFill>
            <a:schemeClr val="accent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3A56"/>
              </a:solidFill>
              <a:effectLst/>
              <a:uLnTx/>
              <a:uFillTx/>
              <a:latin typeface="Roboto Regular"/>
              <a:ea typeface="+mj-ea"/>
              <a:cs typeface="+mj-cs"/>
              <a:sym typeface="Calibri"/>
            </a:endParaRPr>
          </a:p>
        </p:txBody>
      </p:sp>
      <p:sp>
        <p:nvSpPr>
          <p:cNvPr id="26" name="Text Placeholder 2">
            <a:extLst>
              <a:ext uri="{FF2B5EF4-FFF2-40B4-BE49-F238E27FC236}">
                <a16:creationId xmlns:a16="http://schemas.microsoft.com/office/drawing/2014/main" id="{E97A42DC-AF93-254C-9231-6E425733DC7F}"/>
              </a:ext>
            </a:extLst>
          </p:cNvPr>
          <p:cNvSpPr txBox="1">
            <a:spLocks/>
          </p:cNvSpPr>
          <p:nvPr/>
        </p:nvSpPr>
        <p:spPr>
          <a:xfrm>
            <a:off x="6734238" y="3024324"/>
            <a:ext cx="2402593" cy="486752"/>
          </a:xfrm>
          <a:prstGeom prst="rect">
            <a:avLst/>
          </a:prstGeom>
        </p:spPr>
        <p:txBody>
          <a:bodyPr/>
          <a:lstStyle>
            <a:lvl1pPr marL="228593"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1pPr>
            <a:lvl2pPr marL="647684" marR="0" indent="-190495"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2pPr>
            <a:lvl3pPr marL="1142971"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3pPr>
            <a:lvl4pPr marL="1625559"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4pPr>
            <a:lvl5pPr marL="2082748"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5pPr>
            <a:lvl6pPr marL="2539936"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6pPr>
            <a:lvl7pPr marL="2997125"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7pPr>
            <a:lvl8pPr marL="3454313"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8pPr>
            <a:lvl9pPr marL="3911502"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9pPr>
          </a:lstStyle>
          <a:p>
            <a:pPr marL="0" marR="0" lvl="0" indent="0" algn="l" defTabSz="914377" rtl="0" eaLnBrk="1" fontAlgn="auto" latinLnBrk="0" hangingPunct="1">
              <a:lnSpc>
                <a:spcPct val="90000"/>
              </a:lnSpc>
              <a:spcBef>
                <a:spcPts val="1000"/>
              </a:spcBef>
              <a:spcAft>
                <a:spcPts val="0"/>
              </a:spcAft>
              <a:buClrTx/>
              <a:buSzPct val="100000"/>
              <a:buFont typeface="Arial"/>
              <a:buNone/>
              <a:tabLst/>
              <a:defRPr/>
            </a:pPr>
            <a:r>
              <a:rPr kumimoji="0" lang="ru-RU" sz="1600" b="1" i="0" u="none" strike="noStrike" kern="0" cap="none" spc="0" normalizeH="0" baseline="0" noProof="0" dirty="0" smtClean="0">
                <a:ln>
                  <a:noFill/>
                </a:ln>
                <a:solidFill>
                  <a:srgbClr val="FFFFFF"/>
                </a:solidFill>
                <a:effectLst/>
                <a:uLnTx/>
                <a:uFillTx/>
                <a:latin typeface="Roboto Regular"/>
                <a:sym typeface="Roboto Regular"/>
              </a:rPr>
              <a:t>К-</a:t>
            </a:r>
            <a:r>
              <a:rPr kumimoji="0" lang="en-US" sz="1600" b="1" i="0" u="none" strike="noStrike" kern="0" cap="none" spc="0" normalizeH="0" baseline="0" noProof="0" dirty="0" smtClean="0">
                <a:ln>
                  <a:noFill/>
                </a:ln>
                <a:solidFill>
                  <a:srgbClr val="FFFFFF"/>
                </a:solidFill>
                <a:effectLst/>
                <a:uLnTx/>
                <a:uFillTx/>
                <a:latin typeface="Roboto Regular"/>
                <a:sym typeface="Roboto Regular"/>
              </a:rPr>
              <a:t>XII </a:t>
            </a:r>
            <a:r>
              <a:rPr kumimoji="0" lang="ru-RU" sz="1600" b="1" i="0" u="none" strike="noStrike" kern="0" cap="none" spc="0" normalizeH="0" baseline="0" noProof="0" dirty="0" smtClean="0">
                <a:ln>
                  <a:noFill/>
                </a:ln>
                <a:solidFill>
                  <a:srgbClr val="FFFFFF"/>
                </a:solidFill>
                <a:effectLst/>
                <a:uLnTx/>
                <a:uFillTx/>
                <a:latin typeface="Roboto Regular"/>
                <a:sym typeface="Roboto Regular"/>
              </a:rPr>
              <a:t>до реконструкции</a:t>
            </a:r>
            <a:endParaRPr kumimoji="0" lang="ru-RU" sz="1600" b="1" i="0" u="none" strike="noStrike" kern="0" cap="none" spc="0" normalizeH="0" baseline="0" noProof="0" dirty="0">
              <a:ln>
                <a:noFill/>
              </a:ln>
              <a:solidFill>
                <a:srgbClr val="FFFFFF"/>
              </a:solidFill>
              <a:effectLst/>
              <a:uLnTx/>
              <a:uFillTx/>
              <a:latin typeface="Roboto Regular"/>
              <a:sym typeface="Roboto Regular"/>
            </a:endParaRPr>
          </a:p>
        </p:txBody>
      </p:sp>
      <p:sp>
        <p:nvSpPr>
          <p:cNvPr id="27" name="Text Placeholder 2">
            <a:extLst>
              <a:ext uri="{FF2B5EF4-FFF2-40B4-BE49-F238E27FC236}">
                <a16:creationId xmlns:a16="http://schemas.microsoft.com/office/drawing/2014/main" id="{E97A42DC-AF93-254C-9231-6E425733DC7F}"/>
              </a:ext>
            </a:extLst>
          </p:cNvPr>
          <p:cNvSpPr txBox="1">
            <a:spLocks/>
          </p:cNvSpPr>
          <p:nvPr/>
        </p:nvSpPr>
        <p:spPr>
          <a:xfrm>
            <a:off x="9934041" y="2999019"/>
            <a:ext cx="2145928" cy="650038"/>
          </a:xfrm>
          <a:prstGeom prst="rect">
            <a:avLst/>
          </a:prstGeom>
        </p:spPr>
        <p:txBody>
          <a:bodyPr/>
          <a:lstStyle>
            <a:lvl1pPr marL="228593"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1pPr>
            <a:lvl2pPr marL="647684" marR="0" indent="-190495"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2pPr>
            <a:lvl3pPr marL="1142971"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3pPr>
            <a:lvl4pPr marL="1625559"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4pPr>
            <a:lvl5pPr marL="2082748"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5pPr>
            <a:lvl6pPr marL="2539936"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6pPr>
            <a:lvl7pPr marL="2997125"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7pPr>
            <a:lvl8pPr marL="3454313"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8pPr>
            <a:lvl9pPr marL="3911502"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9pPr>
          </a:lstStyle>
          <a:p>
            <a:pPr marL="0" marR="0" lvl="0" indent="0" algn="r" defTabSz="914377" rtl="0" eaLnBrk="1" fontAlgn="auto" latinLnBrk="0" hangingPunct="1">
              <a:lnSpc>
                <a:spcPct val="90000"/>
              </a:lnSpc>
              <a:spcBef>
                <a:spcPts val="1000"/>
              </a:spcBef>
              <a:spcAft>
                <a:spcPts val="0"/>
              </a:spcAft>
              <a:buClrTx/>
              <a:buSzPct val="100000"/>
              <a:buFont typeface="Arial"/>
              <a:buNone/>
              <a:tabLst/>
              <a:defRPr/>
            </a:pPr>
            <a:r>
              <a:rPr kumimoji="0" lang="ru-RU" sz="1600" b="1" i="0" u="none" strike="noStrike" kern="0" cap="none" spc="0" normalizeH="0" baseline="0" noProof="0" dirty="0" smtClean="0">
                <a:ln>
                  <a:noFill/>
                </a:ln>
                <a:solidFill>
                  <a:srgbClr val="FFFFFF"/>
                </a:solidFill>
                <a:effectLst/>
                <a:uLnTx/>
                <a:uFillTx/>
                <a:latin typeface="Roboto Regular"/>
                <a:sym typeface="Roboto Regular"/>
              </a:rPr>
              <a:t>ВВМ-СЭЩ </a:t>
            </a:r>
            <a:r>
              <a:rPr kumimoji="0" lang="ru-RU" sz="1600" b="1" i="0" u="none" strike="noStrike" kern="0" cap="none" spc="0" normalizeH="0" baseline="0" noProof="0" dirty="0">
                <a:ln>
                  <a:noFill/>
                </a:ln>
                <a:solidFill>
                  <a:srgbClr val="FFFFFF"/>
                </a:solidFill>
                <a:effectLst/>
                <a:uLnTx/>
                <a:uFillTx/>
                <a:latin typeface="Roboto Regular"/>
                <a:sym typeface="Roboto Regular"/>
              </a:rPr>
              <a:t>после реконструкции</a:t>
            </a:r>
          </a:p>
        </p:txBody>
      </p:sp>
      <p:sp>
        <p:nvSpPr>
          <p:cNvPr id="28" name="Text Placeholder 2">
            <a:extLst>
              <a:ext uri="{FF2B5EF4-FFF2-40B4-BE49-F238E27FC236}">
                <a16:creationId xmlns:a16="http://schemas.microsoft.com/office/drawing/2014/main" id="{E97A42DC-AF93-254C-9231-6E425733DC7F}"/>
              </a:ext>
            </a:extLst>
          </p:cNvPr>
          <p:cNvSpPr txBox="1">
            <a:spLocks/>
          </p:cNvSpPr>
          <p:nvPr/>
        </p:nvSpPr>
        <p:spPr>
          <a:xfrm>
            <a:off x="6704467" y="5834748"/>
            <a:ext cx="2175244" cy="526987"/>
          </a:xfrm>
          <a:prstGeom prst="rect">
            <a:avLst/>
          </a:prstGeom>
        </p:spPr>
        <p:txBody>
          <a:bodyPr/>
          <a:lstStyle>
            <a:lvl1pPr marL="228593"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1pPr>
            <a:lvl2pPr marL="647684" marR="0" indent="-190495"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2pPr>
            <a:lvl3pPr marL="1142971" marR="0" indent="-2285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3pPr>
            <a:lvl4pPr marL="1625559"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4pPr>
            <a:lvl5pPr marL="2082748"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5pPr>
            <a:lvl6pPr marL="2539936"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6pPr>
            <a:lvl7pPr marL="2997125"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7pPr>
            <a:lvl8pPr marL="3454313"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8pPr>
            <a:lvl9pPr marL="3911502" marR="0" indent="-253993" algn="l" defTabSz="914377" latinLnBrk="0">
              <a:lnSpc>
                <a:spcPct val="90000"/>
              </a:lnSpc>
              <a:spcBef>
                <a:spcPts val="1000"/>
              </a:spcBef>
              <a:spcAft>
                <a:spcPts val="0"/>
              </a:spcAft>
              <a:buClrTx/>
              <a:buSzPct val="100000"/>
              <a:buFont typeface="Arial"/>
              <a:buChar char="•"/>
              <a:tabLst/>
              <a:defRPr sz="2000" b="0" i="0" u="none" strike="noStrike" cap="none" spc="0" baseline="0">
                <a:ln>
                  <a:noFill/>
                </a:ln>
                <a:solidFill>
                  <a:srgbClr val="00526B"/>
                </a:solidFill>
                <a:uFillTx/>
                <a:latin typeface="Roboto Regular"/>
                <a:ea typeface="Roboto Regular"/>
                <a:cs typeface="Roboto Regular"/>
                <a:sym typeface="Roboto Regular"/>
              </a:defRPr>
            </a:lvl9pPr>
          </a:lstStyle>
          <a:p>
            <a:pPr marL="0" marR="0" lvl="0" indent="0" algn="l" defTabSz="914377" rtl="0" eaLnBrk="1" fontAlgn="auto" latinLnBrk="0" hangingPunct="1">
              <a:lnSpc>
                <a:spcPct val="90000"/>
              </a:lnSpc>
              <a:spcBef>
                <a:spcPts val="1000"/>
              </a:spcBef>
              <a:spcAft>
                <a:spcPts val="0"/>
              </a:spcAft>
              <a:buClrTx/>
              <a:buSzPct val="100000"/>
              <a:buFont typeface="Arial"/>
              <a:buNone/>
              <a:tabLst/>
              <a:defRPr/>
            </a:pPr>
            <a:r>
              <a:rPr kumimoji="0" lang="ru-RU" sz="1600" b="1" i="0" u="none" strike="noStrike" kern="0" cap="none" spc="0" normalizeH="0" baseline="0" noProof="0" dirty="0">
                <a:ln>
                  <a:noFill/>
                </a:ln>
                <a:solidFill>
                  <a:srgbClr val="FFFFFF"/>
                </a:solidFill>
                <a:effectLst/>
                <a:uLnTx/>
                <a:uFillTx/>
                <a:latin typeface="Roboto Regular"/>
                <a:sym typeface="Roboto Regular"/>
              </a:rPr>
              <a:t>Масляный выключатель ШВМЭ (3150А) до реконструкции</a:t>
            </a:r>
          </a:p>
        </p:txBody>
      </p:sp>
      <p:sp>
        <p:nvSpPr>
          <p:cNvPr id="12" name="Прямоугольник 11"/>
          <p:cNvSpPr/>
          <p:nvPr/>
        </p:nvSpPr>
        <p:spPr>
          <a:xfrm>
            <a:off x="9580295" y="5946236"/>
            <a:ext cx="2491096" cy="83099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Roboto Regular"/>
                <a:ea typeface="Roboto Regular"/>
                <a:cs typeface="Roboto Regular"/>
                <a:sym typeface="Roboto Regular"/>
              </a:rPr>
              <a:t>КА с ВВУ </a:t>
            </a:r>
            <a:r>
              <a:rPr kumimoji="0" lang="ru-RU" sz="1600" b="1" i="0" u="none" strike="noStrike" kern="0" cap="none" spc="0" normalizeH="0" baseline="0" noProof="0" dirty="0" smtClean="0">
                <a:ln>
                  <a:noFill/>
                </a:ln>
                <a:solidFill>
                  <a:srgbClr val="FFFFFF"/>
                </a:solidFill>
                <a:effectLst/>
                <a:uLnTx/>
                <a:uFillTx/>
                <a:latin typeface="Roboto Regular"/>
                <a:ea typeface="Roboto Regular"/>
                <a:cs typeface="Roboto Regular"/>
                <a:sym typeface="Roboto Regular"/>
              </a:rPr>
              <a:t>                 для </a:t>
            </a:r>
            <a:r>
              <a:rPr kumimoji="0" lang="ru-RU" sz="1600" b="1" i="0" u="none" strike="noStrike" kern="0" cap="none" spc="0" normalizeH="0" baseline="0" noProof="0" dirty="0">
                <a:ln>
                  <a:noFill/>
                </a:ln>
                <a:solidFill>
                  <a:srgbClr val="FFFFFF"/>
                </a:solidFill>
                <a:effectLst/>
                <a:uLnTx/>
                <a:uFillTx/>
                <a:latin typeface="Roboto Regular"/>
                <a:ea typeface="Roboto Regular"/>
                <a:cs typeface="Roboto Regular"/>
                <a:sym typeface="Roboto Regular"/>
              </a:rPr>
              <a:t>ШВМЭ (3150А) после реконструкции</a:t>
            </a:r>
          </a:p>
        </p:txBody>
      </p:sp>
      <p:pic>
        <p:nvPicPr>
          <p:cNvPr id="13" name="Объект 12"/>
          <p:cNvPicPr>
            <a:picLocks noGrp="1" noChangeAspect="1"/>
          </p:cNvPicPr>
          <p:nvPr>
            <p:ph sz="quarter" idx="12"/>
          </p:nvPr>
        </p:nvPicPr>
        <p:blipFill>
          <a:blip r:embed="rId5" cstate="print">
            <a:extLst>
              <a:ext uri="{28A0092B-C50C-407E-A947-70E740481C1C}">
                <a14:useLocalDpi xmlns:a14="http://schemas.microsoft.com/office/drawing/2010/main" val="0"/>
              </a:ext>
            </a:extLst>
          </a:blip>
          <a:stretch>
            <a:fillRect/>
          </a:stretch>
        </p:blipFill>
        <p:spPr>
          <a:xfrm>
            <a:off x="6708917" y="3645231"/>
            <a:ext cx="2672988" cy="3208941"/>
          </a:xfrm>
        </p:spPr>
      </p:pic>
      <p:sp>
        <p:nvSpPr>
          <p:cNvPr id="11" name="Content Placeholder 22">
            <a:extLst>
              <a:ext uri="{FF2B5EF4-FFF2-40B4-BE49-F238E27FC236}">
                <a16:creationId xmlns:a16="http://schemas.microsoft.com/office/drawing/2014/main" id="{7DA8E5D5-F32E-403A-807F-F828AE7275B1}"/>
              </a:ext>
            </a:extLst>
          </p:cNvPr>
          <p:cNvSpPr txBox="1">
            <a:spLocks/>
          </p:cNvSpPr>
          <p:nvPr/>
        </p:nvSpPr>
        <p:spPr>
          <a:xfrm>
            <a:off x="398602" y="3517390"/>
            <a:ext cx="5195503" cy="2459712"/>
          </a:xfrm>
          <a:prstGeom prst="rect">
            <a:avLst/>
          </a:prstGeom>
        </p:spPr>
        <p:txBody>
          <a:bodyPr vert="horz" wrap="square" lIns="0" tIns="0" rIns="0" bIns="0" rtlCol="0">
            <a:spAutoFit/>
          </a:bodyPr>
          <a:lstStyle>
            <a:lvl1pPr marL="230712" indent="-209545" algn="l" defTabSz="609585" rtl="0" eaLnBrk="1" latinLnBrk="0" hangingPunct="1">
              <a:spcBef>
                <a:spcPts val="667"/>
              </a:spcBef>
              <a:spcAft>
                <a:spcPts val="667"/>
              </a:spcAft>
              <a:buClr>
                <a:schemeClr val="bg2"/>
              </a:buClr>
              <a:buFont typeface="Arial" panose="020B0604020202020204" pitchFamily="34" charset="0"/>
              <a:buChar char="•"/>
              <a:defRPr sz="1867" kern="1200">
                <a:solidFill>
                  <a:schemeClr val="accent1"/>
                </a:solidFill>
                <a:latin typeface="Arial"/>
                <a:ea typeface="+mn-ea"/>
                <a:cs typeface="Arial"/>
              </a:defRPr>
            </a:lvl1pPr>
            <a:lvl2pPr marL="482588" indent="-243411" algn="l" defTabSz="596885" rtl="0" eaLnBrk="1" latinLnBrk="0" hangingPunct="1">
              <a:spcBef>
                <a:spcPts val="667"/>
              </a:spcBef>
              <a:spcAft>
                <a:spcPts val="667"/>
              </a:spcAft>
              <a:buClr>
                <a:srgbClr val="36C746"/>
              </a:buClr>
              <a:buFont typeface="Arial"/>
              <a:buChar char="•"/>
              <a:defRPr sz="1600" kern="1200">
                <a:solidFill>
                  <a:schemeClr val="accent1"/>
                </a:solidFill>
                <a:latin typeface="Arial"/>
                <a:ea typeface="+mn-ea"/>
                <a:cs typeface="Arial"/>
              </a:defRPr>
            </a:lvl2pPr>
            <a:lvl3pPr marL="717533" indent="-239178" algn="l" defTabSz="609585" rtl="0" eaLnBrk="1" latinLnBrk="0" hangingPunct="1">
              <a:spcBef>
                <a:spcPts val="667"/>
              </a:spcBef>
              <a:spcAft>
                <a:spcPts val="667"/>
              </a:spcAft>
              <a:buClr>
                <a:srgbClr val="36C746"/>
              </a:buClr>
              <a:buFont typeface="Arial" panose="020B0604020202020204" pitchFamily="34" charset="0"/>
              <a:buChar char="–"/>
              <a:defRPr sz="1467" kern="1200">
                <a:solidFill>
                  <a:schemeClr val="accent1"/>
                </a:solidFill>
                <a:latin typeface="Arial"/>
                <a:ea typeface="+mn-ea"/>
                <a:cs typeface="Arial"/>
              </a:defRPr>
            </a:lvl3pPr>
            <a:lvl4pPr marL="958827" indent="-239178"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4pPr>
            <a:lvl5pPr marL="1195887" indent="-247644"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5pPr>
            <a:lvl6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baseline="0">
                <a:solidFill>
                  <a:schemeClr val="accent1"/>
                </a:solidFill>
                <a:latin typeface="Arial" panose="020B0604020202020204" pitchFamily="34" charset="0"/>
                <a:ea typeface="+mn-ea"/>
                <a:cs typeface="Arial" panose="020B0604020202020204" pitchFamily="34" charset="0"/>
              </a:defRPr>
            </a:lvl6pPr>
            <a:lvl7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0706" marR="0" lvl="0" indent="-209540" algn="l" defTabSz="609570" rtl="0" eaLnBrk="1" fontAlgn="auto" latinLnBrk="0" hangingPunct="1">
              <a:lnSpc>
                <a:spcPct val="100000"/>
              </a:lnSpc>
              <a:spcBef>
                <a:spcPts val="667"/>
              </a:spcBef>
              <a:spcAft>
                <a:spcPts val="667"/>
              </a:spcAft>
              <a:buClr>
                <a:srgbClr val="3DCD58"/>
              </a:buClr>
              <a:buSzTx/>
              <a:buFont typeface="Arial" panose="020B0604020202020204" pitchFamily="34" charset="0"/>
              <a:buNone/>
              <a:tabLst/>
              <a:defRPr/>
            </a:pPr>
            <a:r>
              <a:rPr kumimoji="0" lang="ru-RU" sz="1867" b="1" i="0" u="none" strike="noStrike" kern="1200" cap="none" spc="0" normalizeH="0" baseline="0" noProof="0" dirty="0">
                <a:ln>
                  <a:noFill/>
                </a:ln>
                <a:solidFill>
                  <a:srgbClr val="FFFFFF"/>
                </a:solidFill>
                <a:effectLst/>
                <a:uLnTx/>
                <a:uFillTx/>
                <a:latin typeface="Roboto Condensed"/>
                <a:ea typeface="Roboto Regular"/>
                <a:cs typeface="Roboto Regular"/>
              </a:rPr>
              <a:t>Мы </a:t>
            </a:r>
            <a:r>
              <a:rPr kumimoji="0" lang="ru-RU" sz="1867" b="1" i="0" u="none" strike="noStrike" kern="1200" cap="none" spc="0" normalizeH="0" baseline="0" noProof="0" dirty="0" smtClean="0">
                <a:ln>
                  <a:noFill/>
                </a:ln>
                <a:solidFill>
                  <a:srgbClr val="FFFFFF"/>
                </a:solidFill>
                <a:effectLst/>
                <a:uLnTx/>
                <a:uFillTx/>
                <a:latin typeface="Roboto Condensed"/>
                <a:ea typeface="Roboto Regular"/>
                <a:cs typeface="Roboto Regular"/>
              </a:rPr>
              <a:t>предлагаем:</a:t>
            </a:r>
            <a:endParaRPr kumimoji="0" lang="en-US" sz="1600" b="0" i="0" u="none" strike="noStrike" kern="1200" cap="none" spc="0" normalizeH="0" baseline="0" noProof="0" dirty="0">
              <a:ln>
                <a:noFill/>
              </a:ln>
              <a:solidFill>
                <a:srgbClr val="626469"/>
              </a:solidFill>
              <a:effectLst/>
              <a:uLnTx/>
              <a:uFillTx/>
              <a:latin typeface="Arial"/>
              <a:cs typeface="Arial"/>
            </a:endParaRPr>
          </a:p>
          <a:p>
            <a:pPr marL="230712" marR="0" lvl="0" indent="-209545" algn="l" defTabSz="609585" rtl="0" eaLnBrk="1" fontAlgn="auto" latinLnBrk="0" hangingPunct="1">
              <a:lnSpc>
                <a:spcPct val="100000"/>
              </a:lnSpc>
              <a:spcBef>
                <a:spcPts val="667"/>
              </a:spcBef>
              <a:spcAft>
                <a:spcPts val="667"/>
              </a:spcAft>
              <a:buClr>
                <a:srgbClr val="1C88AE"/>
              </a:buClr>
              <a:buSzTx/>
              <a:buFont typeface="Arial" panose="020B0604020202020204" pitchFamily="34" charset="0"/>
              <a:buChar char="•"/>
              <a:tabLst/>
              <a:defRPr/>
            </a:pPr>
            <a:r>
              <a:rPr kumimoji="0" lang="ru-RU" sz="1600" b="0" i="0" u="none" strike="noStrike" kern="1200" cap="none" spc="0" normalizeH="0" baseline="0" noProof="0" dirty="0" smtClean="0">
                <a:ln>
                  <a:noFill/>
                </a:ln>
                <a:solidFill>
                  <a:srgbClr val="00627D"/>
                </a:solidFill>
                <a:effectLst/>
                <a:uLnTx/>
                <a:uFillTx/>
                <a:latin typeface="Arial"/>
                <a:cs typeface="Arial"/>
              </a:rPr>
              <a:t>Продлить </a:t>
            </a:r>
            <a:r>
              <a:rPr kumimoji="0" lang="ru-RU" sz="1600" b="0" i="0" u="none" strike="noStrike" kern="1200" cap="none" spc="0" normalizeH="0" baseline="0" noProof="0" dirty="0">
                <a:ln>
                  <a:noFill/>
                </a:ln>
                <a:solidFill>
                  <a:srgbClr val="00627D"/>
                </a:solidFill>
                <a:effectLst/>
                <a:uLnTx/>
                <a:uFillTx/>
                <a:latin typeface="Arial"/>
                <a:cs typeface="Arial"/>
              </a:rPr>
              <a:t>срок службы существующего оборудования и </a:t>
            </a:r>
            <a:r>
              <a:rPr kumimoji="0" lang="ru-RU" sz="1600" b="0" i="0" u="none" strike="noStrike" kern="1200" cap="none" spc="0" normalizeH="0" baseline="0" noProof="0" dirty="0" smtClean="0">
                <a:ln>
                  <a:noFill/>
                </a:ln>
                <a:solidFill>
                  <a:srgbClr val="00627D"/>
                </a:solidFill>
                <a:effectLst/>
                <a:uLnTx/>
                <a:uFillTx/>
                <a:latin typeface="Arial"/>
                <a:cs typeface="Arial"/>
              </a:rPr>
              <a:t>сократить </a:t>
            </a:r>
            <a:r>
              <a:rPr kumimoji="0" lang="ru-RU" sz="1600" b="0" i="0" u="none" strike="noStrike" kern="1200" cap="none" spc="0" normalizeH="0" baseline="0" noProof="0" dirty="0">
                <a:ln>
                  <a:noFill/>
                </a:ln>
                <a:solidFill>
                  <a:srgbClr val="00627D"/>
                </a:solidFill>
                <a:effectLst/>
                <a:uLnTx/>
                <a:uFillTx/>
                <a:latin typeface="Arial"/>
                <a:cs typeface="Arial"/>
              </a:rPr>
              <a:t>время </a:t>
            </a:r>
            <a:r>
              <a:rPr kumimoji="0" lang="ru-RU" sz="1600" b="0" i="0" u="none" strike="noStrike" kern="1200" cap="none" spc="0" normalizeH="0" baseline="0" noProof="0" dirty="0" smtClean="0">
                <a:ln>
                  <a:noFill/>
                </a:ln>
                <a:solidFill>
                  <a:srgbClr val="00627D"/>
                </a:solidFill>
                <a:effectLst/>
                <a:uLnTx/>
                <a:uFillTx/>
                <a:latin typeface="Arial"/>
                <a:cs typeface="Arial"/>
              </a:rPr>
              <a:t>простоя</a:t>
            </a:r>
          </a:p>
          <a:p>
            <a:pPr marL="230712" marR="0" lvl="0" indent="-209545" algn="l" defTabSz="609585" rtl="0" eaLnBrk="1" fontAlgn="auto" latinLnBrk="0" hangingPunct="1">
              <a:lnSpc>
                <a:spcPct val="100000"/>
              </a:lnSpc>
              <a:spcBef>
                <a:spcPts val="667"/>
              </a:spcBef>
              <a:spcAft>
                <a:spcPts val="667"/>
              </a:spcAft>
              <a:buClr>
                <a:srgbClr val="1C88AE"/>
              </a:buClr>
              <a:buSzTx/>
              <a:buFont typeface="Arial" panose="020B0604020202020204" pitchFamily="34" charset="0"/>
              <a:buChar char="•"/>
              <a:tabLst/>
              <a:defRPr/>
            </a:pPr>
            <a:r>
              <a:rPr kumimoji="0" lang="ru-RU" sz="1600" b="0" i="0" u="none" strike="noStrike" kern="1200" cap="none" spc="0" normalizeH="0" baseline="0" noProof="0" dirty="0">
                <a:ln>
                  <a:noFill/>
                </a:ln>
                <a:solidFill>
                  <a:srgbClr val="00627D"/>
                </a:solidFill>
                <a:effectLst/>
                <a:uLnTx/>
                <a:uFillTx/>
                <a:latin typeface="Arial"/>
                <a:cs typeface="Arial"/>
              </a:rPr>
              <a:t>П</a:t>
            </a:r>
            <a:r>
              <a:rPr kumimoji="0" lang="ru-RU" sz="1600" b="0" i="0" u="none" strike="noStrike" kern="1200" cap="none" spc="0" normalizeH="0" baseline="0" noProof="0" dirty="0" smtClean="0">
                <a:ln>
                  <a:noFill/>
                </a:ln>
                <a:solidFill>
                  <a:srgbClr val="00627D"/>
                </a:solidFill>
                <a:effectLst/>
                <a:uLnTx/>
                <a:uFillTx/>
                <a:latin typeface="Arial"/>
                <a:cs typeface="Arial"/>
              </a:rPr>
              <a:t>ровести </a:t>
            </a:r>
            <a:r>
              <a:rPr kumimoji="0" lang="ru-RU" sz="1600" b="0" i="0" u="none" strike="noStrike" kern="1200" cap="none" spc="0" normalizeH="0" baseline="0" noProof="0" dirty="0">
                <a:ln>
                  <a:noFill/>
                </a:ln>
                <a:solidFill>
                  <a:srgbClr val="00627D"/>
                </a:solidFill>
                <a:effectLst/>
                <a:uLnTx/>
                <a:uFillTx/>
                <a:latin typeface="Arial"/>
                <a:cs typeface="Arial"/>
              </a:rPr>
              <a:t>замену ключевых </a:t>
            </a:r>
            <a:r>
              <a:rPr kumimoji="0" lang="ru-RU" sz="1600" b="0" i="0" u="none" strike="noStrike" kern="1200" cap="none" spc="0" normalizeH="0" baseline="0" noProof="0" dirty="0" smtClean="0">
                <a:ln>
                  <a:noFill/>
                </a:ln>
                <a:solidFill>
                  <a:srgbClr val="00627D"/>
                </a:solidFill>
                <a:effectLst/>
                <a:uLnTx/>
                <a:uFillTx/>
                <a:latin typeface="Arial"/>
                <a:cs typeface="Arial"/>
              </a:rPr>
              <a:t>компонентов </a:t>
            </a:r>
            <a:r>
              <a:rPr kumimoji="0" lang="ru-RU" sz="1600" b="0" i="0" u="none" strike="noStrike" kern="1200" cap="none" spc="0" normalizeH="0" baseline="0" noProof="0" dirty="0">
                <a:ln>
                  <a:noFill/>
                </a:ln>
                <a:solidFill>
                  <a:srgbClr val="00627D"/>
                </a:solidFill>
                <a:effectLst/>
                <a:uLnTx/>
                <a:uFillTx/>
                <a:latin typeface="Arial"/>
                <a:cs typeface="Arial"/>
              </a:rPr>
              <a:t>без капитальных затрат</a:t>
            </a:r>
          </a:p>
          <a:p>
            <a:pPr marL="230706" marR="0" lvl="0" indent="-209540" algn="l" defTabSz="609570" rtl="0" eaLnBrk="1" fontAlgn="base" latinLnBrk="0" hangingPunct="1">
              <a:lnSpc>
                <a:spcPct val="150000"/>
              </a:lnSpc>
              <a:spcBef>
                <a:spcPts val="0"/>
              </a:spcBef>
              <a:spcAft>
                <a:spcPts val="0"/>
              </a:spcAft>
              <a:buClr>
                <a:srgbClr val="3DCD58"/>
              </a:buClr>
              <a:buSzTx/>
              <a:buFont typeface="Arial" panose="020B0604020202020204" pitchFamily="34" charset="0"/>
              <a:buChar char="•"/>
              <a:tabLst/>
              <a:defRPr/>
            </a:pPr>
            <a:r>
              <a:rPr kumimoji="0" lang="ru-RU" sz="1600" b="0" i="0" u="none" strike="noStrike" kern="1200" cap="none" spc="0" normalizeH="0" baseline="0" noProof="0" dirty="0" smtClean="0">
                <a:ln>
                  <a:noFill/>
                </a:ln>
                <a:solidFill>
                  <a:srgbClr val="00627D"/>
                </a:solidFill>
                <a:effectLst/>
                <a:uLnTx/>
                <a:uFillTx/>
                <a:latin typeface="Arial"/>
                <a:cs typeface="Arial"/>
              </a:rPr>
              <a:t>Возможность реконструкции «под ключ» </a:t>
            </a:r>
            <a:endParaRPr kumimoji="0" lang="ru-RU" sz="1600" b="0" i="0" u="none" strike="noStrike" kern="1200" cap="none" spc="0" normalizeH="0" baseline="0" noProof="0" dirty="0">
              <a:ln>
                <a:noFill/>
              </a:ln>
              <a:solidFill>
                <a:srgbClr val="00627D"/>
              </a:solidFill>
              <a:effectLst/>
              <a:uLnTx/>
              <a:uFillTx/>
              <a:latin typeface="Arial"/>
              <a:cs typeface="Arial"/>
            </a:endParaRPr>
          </a:p>
          <a:p>
            <a:pPr marL="230706" marR="0" lvl="0" indent="-209540" algn="l" defTabSz="609570" rtl="0" eaLnBrk="1" fontAlgn="base" latinLnBrk="0" hangingPunct="1">
              <a:lnSpc>
                <a:spcPct val="150000"/>
              </a:lnSpc>
              <a:spcBef>
                <a:spcPts val="0"/>
              </a:spcBef>
              <a:spcAft>
                <a:spcPts val="0"/>
              </a:spcAft>
              <a:buClr>
                <a:srgbClr val="3DCD58"/>
              </a:buClr>
              <a:buSzTx/>
              <a:buFont typeface="Arial" panose="020B0604020202020204" pitchFamily="34" charset="0"/>
              <a:buChar char="•"/>
              <a:tabLst/>
              <a:defRPr/>
            </a:pPr>
            <a:r>
              <a:rPr kumimoji="0" lang="ru-RU" sz="1600" b="0" i="0" u="none" strike="noStrike" kern="1200" cap="none" spc="0" normalizeH="0" baseline="0" noProof="0" dirty="0">
                <a:ln>
                  <a:noFill/>
                </a:ln>
                <a:solidFill>
                  <a:srgbClr val="00627D"/>
                </a:solidFill>
                <a:effectLst/>
                <a:uLnTx/>
                <a:uFillTx/>
                <a:latin typeface="Arial"/>
                <a:cs typeface="Arial"/>
              </a:rPr>
              <a:t>Возможность поэтапной </a:t>
            </a:r>
            <a:r>
              <a:rPr kumimoji="0" lang="ru-RU" sz="1600" b="0" i="0" u="none" strike="noStrike" kern="1200" cap="none" spc="0" normalizeH="0" baseline="0" noProof="0" dirty="0" smtClean="0">
                <a:ln>
                  <a:noFill/>
                </a:ln>
                <a:solidFill>
                  <a:srgbClr val="00627D"/>
                </a:solidFill>
                <a:effectLst/>
                <a:uLnTx/>
                <a:uFillTx/>
                <a:latin typeface="Arial"/>
                <a:cs typeface="Arial"/>
              </a:rPr>
              <a:t>замены</a:t>
            </a:r>
            <a:endParaRPr kumimoji="0" lang="ru-RU" sz="1600" b="0" i="0" u="none" strike="noStrike" kern="1200" cap="none" spc="0" normalizeH="0" baseline="0" noProof="0" dirty="0">
              <a:ln>
                <a:noFill/>
              </a:ln>
              <a:solidFill>
                <a:srgbClr val="00627D"/>
              </a:solidFill>
              <a:effectLst/>
              <a:uLnTx/>
              <a:uFillTx/>
              <a:latin typeface="Arial"/>
              <a:cs typeface="Arial"/>
            </a:endParaRPr>
          </a:p>
        </p:txBody>
      </p:sp>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9543" y="3625207"/>
            <a:ext cx="2712600" cy="3208943"/>
          </a:xfrm>
          <a:prstGeom prst="rect">
            <a:avLst/>
          </a:prstGeom>
        </p:spPr>
      </p:pic>
      <p:sp>
        <p:nvSpPr>
          <p:cNvPr id="25" name="Стрелка вправо 24"/>
          <p:cNvSpPr/>
          <p:nvPr/>
        </p:nvSpPr>
        <p:spPr>
          <a:xfrm>
            <a:off x="8935729" y="6150431"/>
            <a:ext cx="968829" cy="391886"/>
          </a:xfrm>
          <a:prstGeom prst="rightArrow">
            <a:avLst/>
          </a:prstGeom>
          <a:solidFill>
            <a:schemeClr val="accent6"/>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1C3A56"/>
              </a:solidFill>
              <a:effectLst/>
              <a:uLnTx/>
              <a:uFillTx/>
              <a:latin typeface="Roboto Regular"/>
              <a:ea typeface="+mj-ea"/>
              <a:cs typeface="+mj-cs"/>
              <a:sym typeface="Calibri"/>
            </a:endParaRPr>
          </a:p>
        </p:txBody>
      </p:sp>
      <p:sp>
        <p:nvSpPr>
          <p:cNvPr id="30" name="Объект 2"/>
          <p:cNvSpPr>
            <a:spLocks noGrp="1"/>
          </p:cNvSpPr>
          <p:nvPr>
            <p:ph sz="quarter" idx="12"/>
          </p:nvPr>
        </p:nvSpPr>
        <p:spPr>
          <a:xfrm>
            <a:off x="5649481" y="-3827"/>
            <a:ext cx="6519453" cy="6857999"/>
          </a:xfrm>
        </p:spPr>
        <p:txBody>
          <a:bodyPr/>
          <a:lstStyle/>
          <a:p>
            <a:endParaRPr lang="ru-RU" dirty="0"/>
          </a:p>
        </p:txBody>
      </p:sp>
    </p:spTree>
    <p:extLst>
      <p:ext uri="{BB962C8B-B14F-4D97-AF65-F5344CB8AC3E}">
        <p14:creationId xmlns:p14="http://schemas.microsoft.com/office/powerpoint/2010/main" val="2793689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kern="1200" dirty="0">
                <a:solidFill>
                  <a:srgbClr val="1D2B48"/>
                </a:solidFill>
                <a:latin typeface="Roboto Condensed" pitchFamily="2" charset="0"/>
                <a:ea typeface="Roboto Condensed" pitchFamily="2" charset="0"/>
                <a:cs typeface="Tahoma"/>
              </a:rPr>
              <a:t>ВВУ-СЭЩ 10-35 </a:t>
            </a:r>
            <a:r>
              <a:rPr lang="ru-RU" b="1" kern="1200" dirty="0" err="1">
                <a:solidFill>
                  <a:srgbClr val="1D2B48"/>
                </a:solidFill>
                <a:latin typeface="Roboto Condensed" pitchFamily="2" charset="0"/>
                <a:ea typeface="Roboto Condensed" pitchFamily="2" charset="0"/>
                <a:cs typeface="Tahoma"/>
              </a:rPr>
              <a:t>кВ</a:t>
            </a:r>
            <a:endParaRPr lang="ru-RU" b="1" dirty="0"/>
          </a:p>
        </p:txBody>
      </p:sp>
      <p:sp>
        <p:nvSpPr>
          <p:cNvPr id="3" name="Текст 2"/>
          <p:cNvSpPr>
            <a:spLocks noGrp="1"/>
          </p:cNvSpPr>
          <p:nvPr>
            <p:ph type="body" sz="half" idx="14"/>
          </p:nvPr>
        </p:nvSpPr>
        <p:spPr/>
        <p:txBody>
          <a:bodyPr/>
          <a:lstStyle/>
          <a:p>
            <a:pPr marL="457189" indent="-457189" defTabSz="609585">
              <a:lnSpc>
                <a:spcPct val="150000"/>
              </a:lnSpc>
              <a:buFont typeface="Wingdings" pitchFamily="2" charset="2"/>
              <a:buChar char="ü"/>
            </a:pPr>
            <a:r>
              <a:rPr lang="ru-RU" sz="2000" dirty="0">
                <a:solidFill>
                  <a:srgbClr val="00627D"/>
                </a:solidFill>
                <a:latin typeface="Arial"/>
                <a:cs typeface="Arial"/>
              </a:rPr>
              <a:t>Широкая линейка</a:t>
            </a:r>
          </a:p>
          <a:p>
            <a:pPr marL="457189" indent="-457189" defTabSz="609585">
              <a:lnSpc>
                <a:spcPct val="150000"/>
              </a:lnSpc>
              <a:buFont typeface="Wingdings" pitchFamily="2" charset="2"/>
              <a:buChar char="ü"/>
            </a:pPr>
            <a:r>
              <a:rPr lang="ru-RU" sz="2000" dirty="0">
                <a:solidFill>
                  <a:srgbClr val="00627D"/>
                </a:solidFill>
                <a:latin typeface="Arial"/>
                <a:cs typeface="Arial"/>
              </a:rPr>
              <a:t>Богатый функционал</a:t>
            </a:r>
          </a:p>
          <a:p>
            <a:pPr marL="457189" indent="-457189" defTabSz="609585">
              <a:lnSpc>
                <a:spcPct val="150000"/>
              </a:lnSpc>
              <a:buFont typeface="Wingdings" pitchFamily="2" charset="2"/>
              <a:buChar char="ü"/>
            </a:pPr>
            <a:r>
              <a:rPr lang="ru-RU" sz="2000" dirty="0">
                <a:solidFill>
                  <a:srgbClr val="00627D"/>
                </a:solidFill>
                <a:latin typeface="Arial"/>
                <a:cs typeface="Arial"/>
              </a:rPr>
              <a:t>Коммутация без опер. тока</a:t>
            </a:r>
          </a:p>
          <a:p>
            <a:pPr marL="457189" indent="-457189" defTabSz="609585">
              <a:lnSpc>
                <a:spcPct val="150000"/>
              </a:lnSpc>
              <a:buFont typeface="Wingdings" pitchFamily="2" charset="2"/>
              <a:buChar char="ü"/>
            </a:pPr>
            <a:r>
              <a:rPr lang="ru-RU" sz="2000" dirty="0">
                <a:solidFill>
                  <a:srgbClr val="00627D"/>
                </a:solidFill>
                <a:latin typeface="Arial"/>
                <a:cs typeface="Arial"/>
              </a:rPr>
              <a:t>Два типа привода</a:t>
            </a:r>
          </a:p>
          <a:p>
            <a:endParaRPr lang="ru-RU" sz="1800" dirty="0"/>
          </a:p>
        </p:txBody>
      </p:sp>
      <p:pic>
        <p:nvPicPr>
          <p:cNvPr id="5" name="Рисунок 4"/>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0736" b="10736"/>
          <a:stretch>
            <a:fillRect/>
          </a:stretch>
        </p:blipFill>
        <p:spPr>
          <a:xfrm>
            <a:off x="4963733" y="457200"/>
            <a:ext cx="5981772" cy="5403850"/>
          </a:xfrm>
        </p:spPr>
      </p:pic>
    </p:spTree>
    <p:extLst>
      <p:ext uri="{BB962C8B-B14F-4D97-AF65-F5344CB8AC3E}">
        <p14:creationId xmlns:p14="http://schemas.microsoft.com/office/powerpoint/2010/main" val="198522564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kern="1200" dirty="0">
                <a:solidFill>
                  <a:srgbClr val="1D2B48"/>
                </a:solidFill>
                <a:latin typeface="Roboto Condensed" pitchFamily="2" charset="0"/>
                <a:ea typeface="Roboto Condensed" pitchFamily="2" charset="0"/>
                <a:cs typeface="Tahoma"/>
              </a:rPr>
              <a:t>ВВМ-СЭЩ 10 </a:t>
            </a:r>
            <a:r>
              <a:rPr lang="ru-RU" b="1" kern="1200" dirty="0" err="1">
                <a:solidFill>
                  <a:srgbClr val="1D2B48"/>
                </a:solidFill>
                <a:latin typeface="Roboto Condensed" pitchFamily="2" charset="0"/>
                <a:ea typeface="Roboto Condensed" pitchFamily="2" charset="0"/>
                <a:cs typeface="Tahoma"/>
              </a:rPr>
              <a:t>кВ</a:t>
            </a:r>
            <a:endParaRPr lang="ru-RU" b="1" dirty="0"/>
          </a:p>
        </p:txBody>
      </p:sp>
      <p:sp>
        <p:nvSpPr>
          <p:cNvPr id="3" name="Текст 2"/>
          <p:cNvSpPr>
            <a:spLocks noGrp="1"/>
          </p:cNvSpPr>
          <p:nvPr>
            <p:ph type="body" sz="half" idx="14"/>
          </p:nvPr>
        </p:nvSpPr>
        <p:spPr/>
        <p:txBody>
          <a:bodyPr/>
          <a:lstStyle/>
          <a:p>
            <a:pPr marL="457189" indent="-457189" defTabSz="609585">
              <a:lnSpc>
                <a:spcPct val="150000"/>
              </a:lnSpc>
              <a:buFont typeface="Wingdings" pitchFamily="2" charset="2"/>
              <a:buChar char="ü"/>
            </a:pPr>
            <a:r>
              <a:rPr lang="ru-RU" sz="1800" dirty="0">
                <a:solidFill>
                  <a:srgbClr val="00627D"/>
                </a:solidFill>
                <a:latin typeface="Arial"/>
                <a:cs typeface="Arial"/>
              </a:rPr>
              <a:t>Малогабаритный</a:t>
            </a:r>
          </a:p>
          <a:p>
            <a:pPr marL="457189" indent="-457189" defTabSz="609585">
              <a:lnSpc>
                <a:spcPct val="150000"/>
              </a:lnSpc>
              <a:buFont typeface="Wingdings" pitchFamily="2" charset="2"/>
              <a:buChar char="ü"/>
            </a:pPr>
            <a:r>
              <a:rPr lang="ru-RU" sz="1800" dirty="0">
                <a:solidFill>
                  <a:srgbClr val="00627D"/>
                </a:solidFill>
                <a:latin typeface="Arial"/>
                <a:cs typeface="Arial"/>
              </a:rPr>
              <a:t>Надежная магнитная защелка</a:t>
            </a:r>
          </a:p>
          <a:p>
            <a:pPr marL="457189" indent="-457189" defTabSz="609585">
              <a:lnSpc>
                <a:spcPct val="150000"/>
              </a:lnSpc>
              <a:buFont typeface="Wingdings" pitchFamily="2" charset="2"/>
              <a:buChar char="ü"/>
            </a:pPr>
            <a:r>
              <a:rPr lang="ru-RU" sz="1800" dirty="0">
                <a:solidFill>
                  <a:srgbClr val="00627D"/>
                </a:solidFill>
                <a:latin typeface="Arial"/>
                <a:cs typeface="Arial"/>
              </a:rPr>
              <a:t>Уникальная конструкция полюса</a:t>
            </a:r>
          </a:p>
          <a:p>
            <a:pPr marL="457189" indent="-457189" defTabSz="609585">
              <a:lnSpc>
                <a:spcPct val="150000"/>
              </a:lnSpc>
              <a:buFont typeface="Wingdings" pitchFamily="2" charset="2"/>
              <a:buChar char="ü"/>
            </a:pPr>
            <a:r>
              <a:rPr lang="ru-RU" sz="1800" dirty="0">
                <a:solidFill>
                  <a:srgbClr val="00627D"/>
                </a:solidFill>
                <a:latin typeface="Arial"/>
                <a:cs typeface="Arial"/>
              </a:rPr>
              <a:t>Многофункциональный блок</a:t>
            </a:r>
          </a:p>
          <a:p>
            <a:pPr marL="457189" indent="-457189" defTabSz="609585">
              <a:lnSpc>
                <a:spcPct val="150000"/>
              </a:lnSpc>
              <a:buFont typeface="Wingdings" pitchFamily="2" charset="2"/>
              <a:buChar char="ü"/>
            </a:pPr>
            <a:r>
              <a:rPr lang="ru-RU" sz="1800" dirty="0">
                <a:solidFill>
                  <a:srgbClr val="00627D"/>
                </a:solidFill>
                <a:latin typeface="Arial"/>
                <a:cs typeface="Arial"/>
              </a:rPr>
              <a:t>Ручной генератор</a:t>
            </a:r>
          </a:p>
          <a:p>
            <a:pPr marL="457189" indent="-457189" defTabSz="609585">
              <a:lnSpc>
                <a:spcPct val="150000"/>
              </a:lnSpc>
              <a:buFont typeface="Wingdings" pitchFamily="2" charset="2"/>
              <a:buChar char="ü"/>
            </a:pPr>
            <a:r>
              <a:rPr lang="ru-RU" sz="1800" dirty="0">
                <a:solidFill>
                  <a:srgbClr val="00627D"/>
                </a:solidFill>
                <a:latin typeface="Arial"/>
                <a:cs typeface="Arial"/>
              </a:rPr>
              <a:t>БАВР</a:t>
            </a:r>
          </a:p>
          <a:p>
            <a:endParaRPr lang="ru-RU" sz="1600" dirty="0"/>
          </a:p>
        </p:txBody>
      </p:sp>
      <p:pic>
        <p:nvPicPr>
          <p:cNvPr id="5" name="Рисунок 4"/>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5349923" y="457200"/>
            <a:ext cx="5513696" cy="5403850"/>
          </a:xfrm>
        </p:spPr>
      </p:pic>
    </p:spTree>
    <p:extLst>
      <p:ext uri="{BB962C8B-B14F-4D97-AF65-F5344CB8AC3E}">
        <p14:creationId xmlns:p14="http://schemas.microsoft.com/office/powerpoint/2010/main" val="314248490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8719" y="457200"/>
            <a:ext cx="3932239" cy="1600200"/>
          </a:xfrm>
        </p:spPr>
        <p:txBody>
          <a:bodyPr/>
          <a:lstStyle/>
          <a:p>
            <a:r>
              <a:rPr lang="ru-RU" b="1" kern="1200" dirty="0">
                <a:solidFill>
                  <a:srgbClr val="1D2B48"/>
                </a:solidFill>
                <a:latin typeface="Roboto Condensed" pitchFamily="2" charset="0"/>
                <a:ea typeface="Roboto Condensed" pitchFamily="2" charset="0"/>
                <a:cs typeface="Tahoma"/>
              </a:rPr>
              <a:t>ВВН-СЭЩ 35 </a:t>
            </a:r>
            <a:r>
              <a:rPr lang="ru-RU" b="1" kern="1200" dirty="0" err="1">
                <a:solidFill>
                  <a:srgbClr val="1D2B48"/>
                </a:solidFill>
                <a:latin typeface="Roboto Condensed" pitchFamily="2" charset="0"/>
                <a:ea typeface="Roboto Condensed" pitchFamily="2" charset="0"/>
                <a:cs typeface="Tahoma"/>
              </a:rPr>
              <a:t>кВ</a:t>
            </a:r>
            <a:endParaRPr lang="ru-RU" b="1" dirty="0"/>
          </a:p>
        </p:txBody>
      </p:sp>
      <p:sp>
        <p:nvSpPr>
          <p:cNvPr id="3" name="Текст 2"/>
          <p:cNvSpPr>
            <a:spLocks noGrp="1"/>
          </p:cNvSpPr>
          <p:nvPr>
            <p:ph type="body" sz="half" idx="14"/>
          </p:nvPr>
        </p:nvSpPr>
        <p:spPr>
          <a:xfrm>
            <a:off x="648719" y="2057400"/>
            <a:ext cx="5056046" cy="3651379"/>
          </a:xfrm>
        </p:spPr>
        <p:txBody>
          <a:bodyPr/>
          <a:lstStyle/>
          <a:p>
            <a:pPr marL="457189" indent="-457189">
              <a:lnSpc>
                <a:spcPct val="150000"/>
              </a:lnSpc>
              <a:buFont typeface="Wingdings" pitchFamily="2" charset="2"/>
              <a:buChar char="ü"/>
            </a:pPr>
            <a:r>
              <a:rPr lang="ru-RU" sz="2000" dirty="0">
                <a:solidFill>
                  <a:srgbClr val="00627D"/>
                </a:solidFill>
                <a:latin typeface="Arial"/>
                <a:cs typeface="Arial"/>
              </a:rPr>
              <a:t>Увеличенная внутренняя изоляция</a:t>
            </a:r>
          </a:p>
          <a:p>
            <a:pPr marL="457189" indent="-457189">
              <a:lnSpc>
                <a:spcPct val="150000"/>
              </a:lnSpc>
              <a:buFont typeface="Wingdings" pitchFamily="2" charset="2"/>
              <a:buChar char="ü"/>
            </a:pPr>
            <a:r>
              <a:rPr lang="ru-RU" sz="2000" dirty="0">
                <a:solidFill>
                  <a:srgbClr val="00627D"/>
                </a:solidFill>
                <a:latin typeface="Arial"/>
                <a:cs typeface="Arial"/>
              </a:rPr>
              <a:t>Эпоксидные и силиконовые полюса</a:t>
            </a:r>
          </a:p>
          <a:p>
            <a:pPr marL="457189" indent="-457189">
              <a:lnSpc>
                <a:spcPct val="150000"/>
              </a:lnSpc>
              <a:buFont typeface="Wingdings" pitchFamily="2" charset="2"/>
              <a:buChar char="ü"/>
            </a:pPr>
            <a:r>
              <a:rPr lang="ru-RU" sz="2000" dirty="0">
                <a:solidFill>
                  <a:srgbClr val="00627D"/>
                </a:solidFill>
                <a:latin typeface="Arial"/>
                <a:cs typeface="Arial"/>
              </a:rPr>
              <a:t>Богатый функционал</a:t>
            </a:r>
          </a:p>
          <a:p>
            <a:pPr marL="457189" indent="-457189">
              <a:lnSpc>
                <a:spcPct val="150000"/>
              </a:lnSpc>
              <a:buFont typeface="Wingdings" pitchFamily="2" charset="2"/>
              <a:buChar char="ü"/>
            </a:pPr>
            <a:r>
              <a:rPr lang="ru-RU" sz="2000" dirty="0">
                <a:solidFill>
                  <a:srgbClr val="00627D"/>
                </a:solidFill>
                <a:latin typeface="Arial"/>
                <a:cs typeface="Arial"/>
              </a:rPr>
              <a:t>Коммутация без опер. тока</a:t>
            </a:r>
          </a:p>
          <a:p>
            <a:endParaRPr lang="ru-RU" sz="1600" dirty="0"/>
          </a:p>
        </p:txBody>
      </p:sp>
      <p:pic>
        <p:nvPicPr>
          <p:cNvPr id="5" name="Рисунок 4"/>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5595582" y="457200"/>
            <a:ext cx="5486399" cy="5403850"/>
          </a:xfrm>
        </p:spPr>
      </p:pic>
    </p:spTree>
    <p:extLst>
      <p:ext uri="{BB962C8B-B14F-4D97-AF65-F5344CB8AC3E}">
        <p14:creationId xmlns:p14="http://schemas.microsoft.com/office/powerpoint/2010/main" val="371083774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p:cNvSpPr txBox="1"/>
          <p:nvPr/>
        </p:nvSpPr>
        <p:spPr>
          <a:xfrm>
            <a:off x="531802" y="1205679"/>
            <a:ext cx="9271329" cy="423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ts val="3600"/>
              </a:lnSpc>
              <a:defRPr sz="2400">
                <a:solidFill>
                  <a:srgbClr val="1C88A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ts val="3600"/>
              </a:lnSpc>
              <a:spcBef>
                <a:spcPts val="0"/>
              </a:spcBef>
              <a:spcAft>
                <a:spcPts val="0"/>
              </a:spcAft>
              <a:buClrTx/>
              <a:buSzTx/>
              <a:buFontTx/>
              <a:buNone/>
              <a:tabLst/>
              <a:defRPr/>
            </a:pPr>
            <a:r>
              <a:rPr kumimoji="0" lang="ru-RU" sz="2400" b="0" i="0" u="none" strike="noStrike" kern="0" cap="none" spc="0" normalizeH="0" baseline="0" noProof="0" dirty="0" smtClean="0">
                <a:ln>
                  <a:noFill/>
                </a:ln>
                <a:solidFill>
                  <a:srgbClr val="1C88AE"/>
                </a:solidFill>
                <a:effectLst/>
                <a:uLnTx/>
                <a:uFillTx/>
                <a:latin typeface="Roboto Condensed Light"/>
                <a:ea typeface="Roboto Condensed Light"/>
                <a:sym typeface="Roboto Condensed Light"/>
              </a:rPr>
              <a:t>ЭТО СОКРАЩЕНИЕ ВРЕМЕНИ ПРОСТОЯ В ПЕРИОД ЭКСПЛУАТАЦИИ</a:t>
            </a:r>
            <a:r>
              <a:rPr kumimoji="0" sz="2400" b="0" i="0" u="none" strike="noStrike" kern="0" cap="none" spc="0" normalizeH="0" baseline="0" noProof="0" dirty="0" smtClean="0">
                <a:ln>
                  <a:noFill/>
                </a:ln>
                <a:solidFill>
                  <a:srgbClr val="1C88AE"/>
                </a:solidFill>
                <a:effectLst/>
                <a:uLnTx/>
                <a:uFillTx/>
                <a:latin typeface="Roboto Condensed Light"/>
                <a:ea typeface="Roboto Condensed Light"/>
                <a:sym typeface="Roboto Condensed Light"/>
              </a:rPr>
              <a:t>:</a:t>
            </a:r>
            <a:endParaRPr kumimoji="0" sz="2400" b="0" i="0" u="none" strike="noStrike" kern="0" cap="none" spc="0" normalizeH="0" baseline="0" noProof="0" dirty="0">
              <a:ln>
                <a:noFill/>
              </a:ln>
              <a:solidFill>
                <a:srgbClr val="1C88AE"/>
              </a:solidFill>
              <a:effectLst/>
              <a:uLnTx/>
              <a:uFillTx/>
              <a:latin typeface="Roboto Condensed Light"/>
              <a:ea typeface="Roboto Condensed Light"/>
              <a:sym typeface="Roboto Condensed Light"/>
            </a:endParaRPr>
          </a:p>
        </p:txBody>
      </p:sp>
      <p:sp>
        <p:nvSpPr>
          <p:cNvPr id="24" name="Title 4"/>
          <p:cNvSpPr txBox="1"/>
          <p:nvPr/>
        </p:nvSpPr>
        <p:spPr>
          <a:xfrm>
            <a:off x="1172088" y="2264047"/>
            <a:ext cx="4252926"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a:solidFill>
                  <a:srgbClr val="1D2B48"/>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ru-RU" kern="0" dirty="0" smtClean="0"/>
              <a:t>Сформированные комплекты </a:t>
            </a:r>
            <a:r>
              <a:rPr lang="ru-RU" kern="0" dirty="0"/>
              <a:t>з</a:t>
            </a:r>
            <a:r>
              <a:rPr lang="ru-RU" kern="0" dirty="0" smtClean="0"/>
              <a:t>апасных частей, рекомендованные Электрощит Самара, помогут возвратить оборудование в эксплуатацию в кратчайшие сроки. </a:t>
            </a:r>
            <a:endPar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endParaRPr>
          </a:p>
        </p:txBody>
      </p:sp>
      <p:sp>
        <p:nvSpPr>
          <p:cNvPr id="25" name="Title 4"/>
          <p:cNvSpPr txBox="1"/>
          <p:nvPr/>
        </p:nvSpPr>
        <p:spPr>
          <a:xfrm>
            <a:off x="1172086" y="1943187"/>
            <a:ext cx="268288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ru-RU" kern="0" dirty="0" smtClean="0"/>
              <a:t>ЗИП</a:t>
            </a: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  </a:t>
            </a:r>
            <a:r>
              <a:rPr kumimoji="0" lang="ru-RU" sz="1600" b="1" i="0" u="none" strike="noStrike" kern="0" cap="none" spc="0" normalizeH="0" baseline="0" noProof="0" dirty="0" smtClean="0">
                <a:ln>
                  <a:noFill/>
                </a:ln>
                <a:solidFill>
                  <a:srgbClr val="1C88AE"/>
                </a:solidFill>
                <a:effectLst/>
                <a:uLnTx/>
                <a:uFillTx/>
                <a:latin typeface="Roboto Condensed Regular"/>
                <a:sym typeface="Roboto Condensed Regular"/>
              </a:rPr>
              <a:t>КРУ 6</a:t>
            </a:r>
            <a:r>
              <a:rPr kumimoji="0" lang="en-US" sz="1600" b="1" i="0" u="none" strike="noStrike" kern="0" cap="none" spc="0" normalizeH="0" baseline="0" noProof="0" dirty="0" smtClean="0">
                <a:ln>
                  <a:noFill/>
                </a:ln>
                <a:solidFill>
                  <a:srgbClr val="1C88AE"/>
                </a:solidFill>
                <a:effectLst/>
                <a:uLnTx/>
                <a:uFillTx/>
                <a:latin typeface="Roboto Condensed Regular"/>
                <a:sym typeface="Roboto Condensed Regular"/>
              </a:rPr>
              <a:t>/10</a:t>
            </a:r>
            <a:r>
              <a:rPr kumimoji="0" lang="ru-RU" sz="1600" b="1" i="0" u="none" strike="noStrike" kern="0" cap="none" spc="0" normalizeH="0" baseline="0" noProof="0" dirty="0" smtClean="0">
                <a:ln>
                  <a:noFill/>
                </a:ln>
                <a:solidFill>
                  <a:srgbClr val="1C88AE"/>
                </a:solidFill>
                <a:effectLst/>
                <a:uLnTx/>
                <a:uFillTx/>
                <a:latin typeface="Roboto Condensed Regular"/>
                <a:sym typeface="Roboto Condensed Regular"/>
              </a:rPr>
              <a:t> </a:t>
            </a:r>
            <a:r>
              <a:rPr kumimoji="0" lang="ru-RU" sz="1600" b="1" i="0" u="none" strike="noStrike" kern="0" cap="none" spc="0" normalizeH="0" baseline="0" noProof="0" dirty="0" err="1" smtClean="0">
                <a:ln>
                  <a:noFill/>
                </a:ln>
                <a:solidFill>
                  <a:srgbClr val="1C88AE"/>
                </a:solidFill>
                <a:effectLst/>
                <a:uLnTx/>
                <a:uFillTx/>
                <a:latin typeface="Roboto Condensed Regular"/>
                <a:sym typeface="Roboto Condensed Regular"/>
              </a:rPr>
              <a:t>кВ</a:t>
            </a:r>
            <a:endParaRPr kumimoji="0" sz="16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26" name="Title 4"/>
          <p:cNvSpPr txBox="1"/>
          <p:nvPr/>
        </p:nvSpPr>
        <p:spPr>
          <a:xfrm>
            <a:off x="1171299" y="3789078"/>
            <a:ext cx="425450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400">
                <a:solidFill>
                  <a:srgbClr val="1D2B48"/>
                </a:solidFill>
                <a:latin typeface="Roboto Condensed Light"/>
                <a:ea typeface="Roboto Condensed Light"/>
                <a:cs typeface="Roboto Condensed Light"/>
                <a:sym typeface="Roboto Condensed Light"/>
              </a:defRPr>
            </a:pPr>
            <a:r>
              <a:rPr kumimoji="0" lang="ru-RU" sz="1400" b="0" i="0" u="none" strike="noStrike" kern="0" cap="none" spc="0" normalizeH="0" baseline="0" noProof="0" dirty="0" smtClean="0">
                <a:ln>
                  <a:noFill/>
                </a:ln>
                <a:solidFill>
                  <a:srgbClr val="1D2B48"/>
                </a:solidFill>
                <a:effectLst/>
                <a:uLnTx/>
                <a:uFillTx/>
                <a:latin typeface="Roboto Condensed Light"/>
                <a:ea typeface="Roboto Condensed Light"/>
                <a:sym typeface="Roboto Condensed Light"/>
              </a:rPr>
              <a:t>Мы поставляем оригинальные запасные части для выпускаемых и снятых с производства электрических установок, в том числе для устаревших моделей</a:t>
            </a:r>
            <a:r>
              <a:rPr kumimoji="0" sz="1400" b="0" i="0" u="none" strike="noStrike" kern="0" cap="none" spc="0" normalizeH="0" baseline="0" noProof="0" dirty="0" smtClean="0">
                <a:ln>
                  <a:noFill/>
                </a:ln>
                <a:solidFill>
                  <a:srgbClr val="1D2B48"/>
                </a:solidFill>
                <a:effectLst/>
                <a:uLnTx/>
                <a:uFillTx/>
                <a:latin typeface="Roboto Condensed Light"/>
                <a:ea typeface="Roboto Condensed Light"/>
                <a:sym typeface="Roboto Condensed Light"/>
              </a:rPr>
              <a:t>.</a:t>
            </a:r>
            <a:endPar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endParaRPr>
          </a:p>
        </p:txBody>
      </p:sp>
      <p:sp>
        <p:nvSpPr>
          <p:cNvPr id="27" name="Title 4"/>
          <p:cNvSpPr txBox="1"/>
          <p:nvPr/>
        </p:nvSpPr>
        <p:spPr>
          <a:xfrm>
            <a:off x="1171299" y="3453013"/>
            <a:ext cx="268288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ru-RU" kern="0" dirty="0" smtClean="0"/>
              <a:t>ЗИП</a:t>
            </a: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  </a:t>
            </a:r>
            <a:r>
              <a:rPr kumimoji="0" lang="ru-RU" sz="1600" b="1" i="0" u="none" strike="noStrike" kern="0" cap="none" spc="0" normalizeH="0" baseline="0" noProof="0" dirty="0" smtClean="0">
                <a:ln>
                  <a:noFill/>
                </a:ln>
                <a:solidFill>
                  <a:srgbClr val="1C88AE"/>
                </a:solidFill>
                <a:effectLst/>
                <a:uLnTx/>
                <a:uFillTx/>
                <a:latin typeface="Roboto Condensed Regular"/>
                <a:sym typeface="Roboto Condensed Regular"/>
              </a:rPr>
              <a:t>КСО 6</a:t>
            </a:r>
            <a:r>
              <a:rPr kumimoji="0" lang="en-US" sz="1600" b="1" i="0" u="none" strike="noStrike" kern="0" cap="none" spc="0" normalizeH="0" baseline="0" noProof="0" dirty="0" smtClean="0">
                <a:ln>
                  <a:noFill/>
                </a:ln>
                <a:solidFill>
                  <a:srgbClr val="1C88AE"/>
                </a:solidFill>
                <a:effectLst/>
                <a:uLnTx/>
                <a:uFillTx/>
                <a:latin typeface="Roboto Condensed Regular"/>
                <a:sym typeface="Roboto Condensed Regular"/>
              </a:rPr>
              <a:t>/10 </a:t>
            </a:r>
            <a:r>
              <a:rPr kumimoji="0" lang="ru-RU" sz="1600" b="1" i="0" u="none" strike="noStrike" kern="0" cap="none" spc="0" normalizeH="0" baseline="0" noProof="0" dirty="0" err="1" smtClean="0">
                <a:ln>
                  <a:noFill/>
                </a:ln>
                <a:solidFill>
                  <a:srgbClr val="1C88AE"/>
                </a:solidFill>
                <a:effectLst/>
                <a:uLnTx/>
                <a:uFillTx/>
                <a:latin typeface="Roboto Condensed Regular"/>
                <a:sym typeface="Roboto Condensed Regular"/>
              </a:rPr>
              <a:t>кВ</a:t>
            </a:r>
            <a:endParaRPr kumimoji="0" sz="16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28" name="Title 4"/>
          <p:cNvSpPr txBox="1"/>
          <p:nvPr/>
        </p:nvSpPr>
        <p:spPr>
          <a:xfrm>
            <a:off x="1171299" y="5404136"/>
            <a:ext cx="4254503"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400">
                <a:solidFill>
                  <a:srgbClr val="1D2B48"/>
                </a:solidFill>
                <a:latin typeface="Roboto Condensed Light"/>
                <a:ea typeface="Roboto Condensed Light"/>
                <a:cs typeface="Roboto Condensed Light"/>
                <a:sym typeface="Roboto Condensed Light"/>
              </a:defRPr>
            </a:lvl1pPr>
          </a:lstStyle>
          <a:p>
            <a:pPr lvl="0" hangingPunct="0">
              <a:defRPr/>
            </a:pPr>
            <a:r>
              <a:rPr lang="ru-RU" dirty="0"/>
              <a:t>Поддержание вашей деятельности на местах является нашей первоочередной задачей. Это означает предоставление широкого ассортимента запасных частей для немедленной отправки в любую точку мира. </a:t>
            </a:r>
            <a:endPar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endParaRPr>
          </a:p>
        </p:txBody>
      </p:sp>
      <p:sp>
        <p:nvSpPr>
          <p:cNvPr id="29" name="Title 4"/>
          <p:cNvSpPr txBox="1"/>
          <p:nvPr/>
        </p:nvSpPr>
        <p:spPr>
          <a:xfrm>
            <a:off x="1171300" y="5083276"/>
            <a:ext cx="4253714"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ru-RU" kern="0" dirty="0" smtClean="0"/>
              <a:t>ЗИП</a:t>
            </a: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  </a:t>
            </a:r>
            <a:r>
              <a:rPr lang="ru-RU" b="1" kern="0" dirty="0" smtClean="0"/>
              <a:t>СИЛОВЫХ ТРАНСФОРМАТОРОВ</a:t>
            </a:r>
            <a:endParaRPr kumimoji="0" sz="16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30" name="Title 4"/>
          <p:cNvSpPr txBox="1"/>
          <p:nvPr/>
        </p:nvSpPr>
        <p:spPr>
          <a:xfrm>
            <a:off x="6836130" y="5392720"/>
            <a:ext cx="476984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400">
                <a:solidFill>
                  <a:srgbClr val="1D2B48"/>
                </a:solidFill>
                <a:latin typeface="Roboto Condensed Light"/>
                <a:ea typeface="Roboto Condensed Light"/>
                <a:cs typeface="Roboto Condensed Light"/>
                <a:sym typeface="Roboto Condensed Light"/>
              </a:defRPr>
            </a:lvl1pPr>
          </a:lstStyle>
          <a:p>
            <a:pPr lvl="0" hangingPunct="0">
              <a:defRPr/>
            </a:pPr>
            <a:r>
              <a:rPr lang="ru-RU" dirty="0">
                <a:solidFill>
                  <a:srgbClr val="1F497D">
                    <a:lumMod val="75000"/>
                  </a:srgbClr>
                </a:solidFill>
                <a:cs typeface="Arial" pitchFamily="34" charset="0"/>
              </a:rPr>
              <a:t>Составьте собственную политику закупок запасных частей с рекомендациями от Электрощит Самара</a:t>
            </a:r>
            <a:endPar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endParaRPr>
          </a:p>
        </p:txBody>
      </p:sp>
      <p:sp>
        <p:nvSpPr>
          <p:cNvPr id="31" name="Title 4"/>
          <p:cNvSpPr txBox="1"/>
          <p:nvPr/>
        </p:nvSpPr>
        <p:spPr>
          <a:xfrm>
            <a:off x="6836130" y="5083276"/>
            <a:ext cx="4374356"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ru-RU" b="1" kern="0" dirty="0" smtClean="0"/>
              <a:t>ИНДИВИДУАЛЬНЫЕ КОМПЛЕКТЫ ЗИП</a:t>
            </a:r>
            <a:endParaRPr kumimoji="0" sz="1600" b="1" i="0" u="none" strike="noStrike" kern="0" cap="none" spc="0" normalizeH="0" baseline="0" noProof="0" dirty="0">
              <a:ln>
                <a:noFill/>
              </a:ln>
              <a:solidFill>
                <a:srgbClr val="1C88AE"/>
              </a:solidFill>
              <a:effectLst/>
              <a:uLnTx/>
              <a:uFillTx/>
              <a:sym typeface="Roboto Condensed Regular"/>
            </a:endParaRPr>
          </a:p>
        </p:txBody>
      </p:sp>
      <p:pic>
        <p:nvPicPr>
          <p:cNvPr id="32" name="Picture 1" descr="Picture 1"/>
          <p:cNvPicPr>
            <a:picLocks noChangeAspect="1"/>
          </p:cNvPicPr>
          <p:nvPr/>
        </p:nvPicPr>
        <p:blipFill>
          <a:blip r:embed="rId3">
            <a:extLst/>
          </a:blip>
          <a:stretch>
            <a:fillRect/>
          </a:stretch>
        </p:blipFill>
        <p:spPr>
          <a:xfrm>
            <a:off x="8706956" y="349647"/>
            <a:ext cx="3200402" cy="1422402"/>
          </a:xfrm>
          <a:prstGeom prst="rect">
            <a:avLst/>
          </a:prstGeom>
          <a:ln w="12700">
            <a:miter lim="400000"/>
          </a:ln>
        </p:spPr>
      </p:pic>
      <p:sp>
        <p:nvSpPr>
          <p:cNvPr id="33" name="1"/>
          <p:cNvSpPr txBox="1"/>
          <p:nvPr/>
        </p:nvSpPr>
        <p:spPr>
          <a:xfrm>
            <a:off x="441301" y="1732776"/>
            <a:ext cx="534549"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a:ln>
                  <a:noFill/>
                </a:ln>
                <a:solidFill>
                  <a:srgbClr val="65AFCE"/>
                </a:solidFill>
                <a:effectLst/>
                <a:uLnTx/>
                <a:uFillTx/>
                <a:latin typeface="Roboto Condensed Light"/>
                <a:ea typeface="Roboto Condensed Light"/>
                <a:sym typeface="Roboto Condensed Light"/>
              </a:rPr>
              <a:t>1</a:t>
            </a:r>
          </a:p>
        </p:txBody>
      </p:sp>
      <p:sp>
        <p:nvSpPr>
          <p:cNvPr id="34" name="2"/>
          <p:cNvSpPr txBox="1"/>
          <p:nvPr/>
        </p:nvSpPr>
        <p:spPr>
          <a:xfrm>
            <a:off x="441301" y="3350894"/>
            <a:ext cx="534549"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dirty="0">
                <a:ln>
                  <a:noFill/>
                </a:ln>
                <a:solidFill>
                  <a:srgbClr val="65AFCE"/>
                </a:solidFill>
                <a:effectLst/>
                <a:uLnTx/>
                <a:uFillTx/>
                <a:latin typeface="Roboto Condensed Light"/>
                <a:ea typeface="Roboto Condensed Light"/>
                <a:sym typeface="Roboto Condensed Light"/>
              </a:rPr>
              <a:t>2</a:t>
            </a:r>
          </a:p>
        </p:txBody>
      </p:sp>
      <p:sp>
        <p:nvSpPr>
          <p:cNvPr id="35" name="4"/>
          <p:cNvSpPr txBox="1"/>
          <p:nvPr/>
        </p:nvSpPr>
        <p:spPr>
          <a:xfrm>
            <a:off x="6104735" y="1732776"/>
            <a:ext cx="534550"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dirty="0">
                <a:ln>
                  <a:noFill/>
                </a:ln>
                <a:solidFill>
                  <a:srgbClr val="65AFCE"/>
                </a:solidFill>
                <a:effectLst/>
                <a:uLnTx/>
                <a:uFillTx/>
                <a:latin typeface="Roboto Condensed Light"/>
                <a:ea typeface="Roboto Condensed Light"/>
                <a:sym typeface="Roboto Condensed Light"/>
              </a:rPr>
              <a:t>4</a:t>
            </a:r>
          </a:p>
        </p:txBody>
      </p:sp>
      <p:sp>
        <p:nvSpPr>
          <p:cNvPr id="36" name="3"/>
          <p:cNvSpPr txBox="1"/>
          <p:nvPr/>
        </p:nvSpPr>
        <p:spPr>
          <a:xfrm>
            <a:off x="441301" y="4875386"/>
            <a:ext cx="534549"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a:ln>
                  <a:noFill/>
                </a:ln>
                <a:solidFill>
                  <a:srgbClr val="65AFCE"/>
                </a:solidFill>
                <a:effectLst/>
                <a:uLnTx/>
                <a:uFillTx/>
                <a:latin typeface="Roboto Condensed Light"/>
                <a:ea typeface="Roboto Condensed Light"/>
                <a:sym typeface="Roboto Condensed Light"/>
              </a:rPr>
              <a:t>3</a:t>
            </a:r>
          </a:p>
        </p:txBody>
      </p:sp>
      <p:sp>
        <p:nvSpPr>
          <p:cNvPr id="49" name="5"/>
          <p:cNvSpPr txBox="1"/>
          <p:nvPr/>
        </p:nvSpPr>
        <p:spPr>
          <a:xfrm>
            <a:off x="6111355" y="3350472"/>
            <a:ext cx="534550" cy="1297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dirty="0">
                <a:ln>
                  <a:noFill/>
                </a:ln>
                <a:solidFill>
                  <a:srgbClr val="65AFCE"/>
                </a:solidFill>
                <a:effectLst/>
                <a:uLnTx/>
                <a:uFillTx/>
                <a:latin typeface="Roboto Condensed Light"/>
                <a:ea typeface="Roboto Condensed Light"/>
                <a:sym typeface="Roboto Condensed Light"/>
              </a:rPr>
              <a:t>5</a:t>
            </a:r>
          </a:p>
        </p:txBody>
      </p:sp>
      <p:sp>
        <p:nvSpPr>
          <p:cNvPr id="50" name="Title 4"/>
          <p:cNvSpPr txBox="1"/>
          <p:nvPr/>
        </p:nvSpPr>
        <p:spPr>
          <a:xfrm>
            <a:off x="6836130" y="2264045"/>
            <a:ext cx="476984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lvl="0" hangingPunct="0">
              <a:defRPr sz="1400">
                <a:solidFill>
                  <a:srgbClr val="1D2B48"/>
                </a:solidFill>
                <a:latin typeface="Roboto Condensed Light"/>
                <a:ea typeface="Roboto Condensed Light"/>
                <a:cs typeface="Roboto Condensed Light"/>
                <a:sym typeface="Roboto Condensed Light"/>
              </a:defRPr>
            </a:pPr>
            <a:r>
              <a:rPr lang="ru-RU" sz="1400" dirty="0">
                <a:sym typeface="Roboto Condensed Light"/>
              </a:rPr>
              <a:t>Мы стремимся поддерживать установленный парк нашего оборудования, предлагая широкий ассортимент запасных частей.</a:t>
            </a:r>
            <a:endParaRPr kumimoji="0" sz="1400" b="0" i="0" u="none" strike="noStrike" kern="0" cap="none" spc="0" normalizeH="0" baseline="0" noProof="0" dirty="0">
              <a:ln>
                <a:noFill/>
              </a:ln>
              <a:solidFill>
                <a:srgbClr val="1D2B48"/>
              </a:solidFill>
              <a:effectLst/>
              <a:uLnTx/>
              <a:uFillTx/>
              <a:latin typeface="Roboto Condensed Light"/>
              <a:ea typeface="Roboto Condensed Light"/>
              <a:sym typeface="Roboto Condensed Light"/>
            </a:endParaRPr>
          </a:p>
        </p:txBody>
      </p:sp>
      <p:sp>
        <p:nvSpPr>
          <p:cNvPr id="51" name="Title 4"/>
          <p:cNvSpPr txBox="1"/>
          <p:nvPr/>
        </p:nvSpPr>
        <p:spPr>
          <a:xfrm>
            <a:off x="6836130" y="1943187"/>
            <a:ext cx="389493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lang="ru-RU" kern="0" dirty="0" smtClean="0"/>
              <a:t>ЗИП </a:t>
            </a:r>
            <a:r>
              <a:rPr kumimoji="0" lang="ru-RU" sz="1600" b="1" i="0" u="none" strike="noStrike" kern="0" cap="none" spc="0" normalizeH="0" baseline="0" noProof="0" dirty="0" smtClean="0">
                <a:ln>
                  <a:noFill/>
                </a:ln>
                <a:solidFill>
                  <a:srgbClr val="1C88AE"/>
                </a:solidFill>
                <a:effectLst/>
                <a:uLnTx/>
                <a:uFillTx/>
                <a:latin typeface="Roboto Condensed Regular"/>
                <a:sym typeface="Roboto Condensed Regular"/>
              </a:rPr>
              <a:t>РАЗЪЕДИНИТЕЛЕЙ 35/110/220</a:t>
            </a:r>
            <a:r>
              <a:rPr kumimoji="0" lang="ru-RU" sz="1600" b="1" i="0" u="none" strike="noStrike" kern="0" cap="none" spc="0" normalizeH="0" noProof="0" dirty="0" smtClean="0">
                <a:ln>
                  <a:noFill/>
                </a:ln>
                <a:solidFill>
                  <a:srgbClr val="1C88AE"/>
                </a:solidFill>
                <a:effectLst/>
                <a:uLnTx/>
                <a:uFillTx/>
                <a:latin typeface="Roboto Condensed Regular"/>
                <a:sym typeface="Roboto Condensed Regular"/>
              </a:rPr>
              <a:t> </a:t>
            </a:r>
            <a:r>
              <a:rPr kumimoji="0" lang="ru-RU" sz="1600" b="1" i="0" u="none" strike="noStrike" kern="0" cap="none" spc="0" normalizeH="0" noProof="0" dirty="0" err="1" smtClean="0">
                <a:ln>
                  <a:noFill/>
                </a:ln>
                <a:solidFill>
                  <a:srgbClr val="1C88AE"/>
                </a:solidFill>
                <a:effectLst/>
                <a:uLnTx/>
                <a:uFillTx/>
                <a:latin typeface="Roboto Condensed Regular"/>
                <a:sym typeface="Roboto Condensed Regular"/>
              </a:rPr>
              <a:t>кВ</a:t>
            </a:r>
            <a:endParaRPr kumimoji="0" sz="1600" b="1" i="0" u="none" strike="noStrike" kern="0" cap="none" spc="0" normalizeH="0" baseline="0" noProof="0" dirty="0">
              <a:ln>
                <a:noFill/>
              </a:ln>
              <a:solidFill>
                <a:srgbClr val="1C88AE"/>
              </a:solidFill>
              <a:effectLst/>
              <a:uLnTx/>
              <a:uFillTx/>
              <a:latin typeface="Roboto Condensed Regular"/>
              <a:sym typeface="Roboto Condensed Regular"/>
            </a:endParaRPr>
          </a:p>
        </p:txBody>
      </p:sp>
      <p:sp>
        <p:nvSpPr>
          <p:cNvPr id="52" name="ЭЛЕКТРОЩИТ САМАРА —"/>
          <p:cNvSpPr txBox="1"/>
          <p:nvPr/>
        </p:nvSpPr>
        <p:spPr>
          <a:xfrm>
            <a:off x="503995" y="360135"/>
            <a:ext cx="9015022"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4800">
                <a:solidFill>
                  <a:srgbClr val="1D2B48"/>
                </a:solidFill>
                <a:latin typeface="Roboto Condensed Bold"/>
                <a:ea typeface="Roboto Condensed Bold"/>
                <a:cs typeface="Roboto Condensed Bold"/>
                <a:sym typeface="Roboto Condensed Bold"/>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4800" b="0" i="0" u="none" strike="noStrike" kern="0" cap="none" spc="0" normalizeH="0" baseline="0" noProof="0" dirty="0" smtClean="0">
                <a:ln>
                  <a:noFill/>
                </a:ln>
                <a:solidFill>
                  <a:srgbClr val="1D2B48"/>
                </a:solidFill>
                <a:effectLst/>
                <a:uLnTx/>
                <a:uFillTx/>
                <a:latin typeface="Roboto Condensed Bold"/>
                <a:ea typeface="Roboto Condensed Bold"/>
                <a:sym typeface="Roboto Condensed Bold"/>
              </a:rPr>
              <a:t>ЗИП комплекты </a:t>
            </a:r>
            <a:r>
              <a:rPr kumimoji="0" sz="4800" b="0" i="0" u="none" strike="noStrike" kern="0" cap="none" spc="0" normalizeH="0" baseline="0" noProof="0" dirty="0" smtClean="0">
                <a:ln>
                  <a:noFill/>
                </a:ln>
                <a:solidFill>
                  <a:srgbClr val="1D2B48"/>
                </a:solidFill>
                <a:effectLst/>
                <a:uLnTx/>
                <a:uFillTx/>
                <a:latin typeface="Roboto Condensed Bold"/>
                <a:ea typeface="Roboto Condensed Bold"/>
                <a:sym typeface="Roboto Condensed Bold"/>
              </a:rPr>
              <a:t> </a:t>
            </a:r>
            <a:r>
              <a:rPr kumimoji="0" sz="4800" b="0" i="0" u="none" strike="noStrike" kern="0" cap="none" spc="0" normalizeH="0" baseline="0" noProof="0" dirty="0">
                <a:ln>
                  <a:noFill/>
                </a:ln>
                <a:solidFill>
                  <a:srgbClr val="1D2B48"/>
                </a:solidFill>
                <a:effectLst/>
                <a:uLnTx/>
                <a:uFillTx/>
                <a:latin typeface="Roboto Condensed Bold"/>
                <a:ea typeface="Roboto Condensed Bold"/>
                <a:sym typeface="Roboto Condensed Bold"/>
              </a:rPr>
              <a:t>— </a:t>
            </a:r>
          </a:p>
        </p:txBody>
      </p:sp>
      <p:sp>
        <p:nvSpPr>
          <p:cNvPr id="53" name="4"/>
          <p:cNvSpPr txBox="1"/>
          <p:nvPr/>
        </p:nvSpPr>
        <p:spPr>
          <a:xfrm>
            <a:off x="6104735" y="4752315"/>
            <a:ext cx="541170"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200">
                <a:solidFill>
                  <a:srgbClr val="65AFCE"/>
                </a:solidFill>
                <a:latin typeface="Roboto Condensed Light"/>
                <a:ea typeface="Roboto Condensed Light"/>
                <a:cs typeface="Roboto Condensed Light"/>
                <a:sym typeface="Roboto Condensed Ligh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7200" b="0" i="0" u="none" strike="noStrike" kern="0" cap="none" spc="0" normalizeH="0" baseline="0" noProof="0" dirty="0" smtClean="0">
                <a:ln>
                  <a:noFill/>
                </a:ln>
                <a:solidFill>
                  <a:srgbClr val="65AFCE"/>
                </a:solidFill>
                <a:effectLst/>
                <a:uLnTx/>
                <a:uFillTx/>
                <a:latin typeface="Roboto Condensed Light"/>
                <a:ea typeface="Roboto Condensed Light"/>
                <a:sym typeface="Roboto Condensed Light"/>
              </a:rPr>
              <a:t>6</a:t>
            </a:r>
            <a:endParaRPr kumimoji="0" sz="7200" b="0" i="0" u="none" strike="noStrike" kern="0" cap="none" spc="0" normalizeH="0" baseline="0" noProof="0" dirty="0">
              <a:ln>
                <a:noFill/>
              </a:ln>
              <a:solidFill>
                <a:srgbClr val="65AFCE"/>
              </a:solidFill>
              <a:effectLst/>
              <a:uLnTx/>
              <a:uFillTx/>
              <a:latin typeface="Roboto Condensed Light"/>
              <a:ea typeface="Roboto Condensed Light"/>
              <a:sym typeface="Roboto Condensed Light"/>
            </a:endParaRPr>
          </a:p>
        </p:txBody>
      </p:sp>
      <p:sp>
        <p:nvSpPr>
          <p:cNvPr id="54" name="Title 4"/>
          <p:cNvSpPr txBox="1"/>
          <p:nvPr/>
        </p:nvSpPr>
        <p:spPr>
          <a:xfrm>
            <a:off x="6836130" y="3697947"/>
            <a:ext cx="4769842"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hangingPunct="0">
              <a:defRPr sz="1400">
                <a:solidFill>
                  <a:srgbClr val="1D2B48"/>
                </a:solidFill>
                <a:latin typeface="Roboto Condensed Light"/>
                <a:ea typeface="Roboto Condensed Light"/>
                <a:cs typeface="Roboto Condensed Light"/>
                <a:sym typeface="Roboto Condensed Light"/>
              </a:defRPr>
            </a:pPr>
            <a:r>
              <a:rPr lang="ru-RU" sz="1400" dirty="0">
                <a:sym typeface="Roboto Condensed Light"/>
              </a:rPr>
              <a:t>Оригинальные запасные части Электрощит Самара изготовлены по тем же высоким стандартам, что и оригинальное оборудование. </a:t>
            </a:r>
          </a:p>
          <a:p>
            <a:pPr marL="0" marR="0" lvl="0" indent="0" algn="l" defTabSz="914400" rtl="0" eaLnBrk="1" fontAlgn="auto" latinLnBrk="0" hangingPunct="0">
              <a:lnSpc>
                <a:spcPct val="100000"/>
              </a:lnSpc>
              <a:spcBef>
                <a:spcPts val="0"/>
              </a:spcBef>
              <a:spcAft>
                <a:spcPts val="0"/>
              </a:spcAft>
              <a:buClrTx/>
              <a:buSzTx/>
              <a:buFontTx/>
              <a:buNone/>
              <a:tabLst/>
              <a:defRPr sz="1400">
                <a:solidFill>
                  <a:srgbClr val="1D2B48"/>
                </a:solidFill>
                <a:latin typeface="Roboto Condensed Light"/>
                <a:ea typeface="Roboto Condensed Light"/>
                <a:cs typeface="Roboto Condensed Light"/>
                <a:sym typeface="Roboto Condensed Light"/>
              </a:defRPr>
            </a:pPr>
            <a:endParaRPr kumimoji="0" sz="1400" b="0" i="0" u="none" strike="noStrike" kern="0" cap="none" spc="0" normalizeH="0" baseline="0" noProof="0" dirty="0">
              <a:ln>
                <a:noFill/>
              </a:ln>
              <a:solidFill>
                <a:srgbClr val="1D2B48"/>
              </a:solidFill>
              <a:effectLst/>
              <a:uLnTx/>
              <a:uFillTx/>
              <a:latin typeface="Roboto Condensed Light"/>
              <a:ea typeface="Roboto Condensed Light"/>
              <a:cs typeface="Roboto Condensed Light"/>
              <a:sym typeface="Roboto Condensed Light"/>
            </a:endParaRPr>
          </a:p>
        </p:txBody>
      </p:sp>
      <p:sp>
        <p:nvSpPr>
          <p:cNvPr id="55" name="Title 4"/>
          <p:cNvSpPr txBox="1"/>
          <p:nvPr/>
        </p:nvSpPr>
        <p:spPr>
          <a:xfrm>
            <a:off x="6836130" y="3392354"/>
            <a:ext cx="476984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600">
                <a:solidFill>
                  <a:srgbClr val="1C88AE"/>
                </a:solidFill>
                <a:latin typeface="Roboto Condensed Regular"/>
                <a:ea typeface="Roboto Condensed Regular"/>
                <a:cs typeface="Roboto Condensed Regular"/>
                <a:sym typeface="Roboto Condensed Regular"/>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ru-RU" sz="1600" b="0" i="0" u="none" strike="noStrike" kern="0" cap="none" spc="0" normalizeH="0" baseline="0" noProof="0" dirty="0" smtClean="0">
                <a:ln>
                  <a:noFill/>
                </a:ln>
                <a:solidFill>
                  <a:srgbClr val="1C88AE"/>
                </a:solidFill>
                <a:effectLst/>
                <a:uLnTx/>
                <a:uFillTx/>
                <a:latin typeface="Roboto Condensed Regular"/>
                <a:sym typeface="Roboto Condensed Regular"/>
              </a:rPr>
              <a:t>ЗИП </a:t>
            </a:r>
            <a:r>
              <a:rPr lang="ru-RU" b="1" kern="0" dirty="0"/>
              <a:t>ВАКУУМНЫХ </a:t>
            </a:r>
            <a:r>
              <a:rPr lang="ru-RU" b="1" kern="0" dirty="0" smtClean="0"/>
              <a:t>ВЫКЛЮЧАТЕЛЕЙ 6/10 </a:t>
            </a:r>
            <a:r>
              <a:rPr lang="ru-RU" b="1" kern="0" dirty="0" err="1" smtClean="0"/>
              <a:t>кВ</a:t>
            </a:r>
            <a:endParaRPr b="1" kern="0" dirty="0"/>
          </a:p>
        </p:txBody>
      </p:sp>
    </p:spTree>
    <p:extLst>
      <p:ext uri="{BB962C8B-B14F-4D97-AF65-F5344CB8AC3E}">
        <p14:creationId xmlns:p14="http://schemas.microsoft.com/office/powerpoint/2010/main" val="384239169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2B48"/>
        </a:solidFill>
        <a:effectLst/>
      </p:bgPr>
    </p:bg>
    <p:spTree>
      <p:nvGrpSpPr>
        <p:cNvPr id="1" name=""/>
        <p:cNvGrpSpPr/>
        <p:nvPr/>
      </p:nvGrpSpPr>
      <p:grpSpPr>
        <a:xfrm>
          <a:off x="0" y="0"/>
          <a:ext cx="0" cy="0"/>
          <a:chOff x="0" y="0"/>
          <a:chExt cx="0" cy="0"/>
        </a:xfrm>
      </p:grpSpPr>
      <p:pic>
        <p:nvPicPr>
          <p:cNvPr id="174"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75" name="Title 4"/>
          <p:cNvSpPr txBox="1"/>
          <p:nvPr/>
        </p:nvSpPr>
        <p:spPr>
          <a:xfrm>
            <a:off x="2004215" y="3778968"/>
            <a:ext cx="8183573" cy="1128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400"/>
              </a:lnSpc>
              <a:defRPr sz="3500">
                <a:solidFill>
                  <a:srgbClr val="FFFFFF"/>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0">
              <a:lnSpc>
                <a:spcPts val="4400"/>
              </a:lnSpc>
              <a:spcBef>
                <a:spcPts val="0"/>
              </a:spcBef>
              <a:spcAft>
                <a:spcPts val="0"/>
              </a:spcAft>
              <a:buClrTx/>
              <a:buSzTx/>
              <a:buFontTx/>
              <a:buNone/>
              <a:tabLst/>
              <a:defRPr/>
            </a:pPr>
            <a:r>
              <a:rPr kumimoji="0" lang="ru-RU" sz="3500" b="0" i="0" u="none" strike="noStrike" kern="0" cap="none" spc="0" normalizeH="0" baseline="0" noProof="0" dirty="0" smtClean="0">
                <a:ln>
                  <a:noFill/>
                </a:ln>
                <a:solidFill>
                  <a:srgbClr val="FFFFFF"/>
                </a:solidFill>
                <a:effectLst/>
                <a:uLnTx/>
                <a:uFillTx/>
                <a:latin typeface="Roboto Condensed Regular"/>
                <a:sym typeface="Roboto Condensed Regular"/>
              </a:rPr>
              <a:t>ЦЕЛИ</a:t>
            </a:r>
            <a:r>
              <a:rPr kumimoji="0" lang="ru-RU" sz="3500" b="0" i="0" u="none" strike="noStrike" kern="0" cap="none" spc="0" normalizeH="0" noProof="0" dirty="0" smtClean="0">
                <a:ln>
                  <a:noFill/>
                </a:ln>
                <a:solidFill>
                  <a:srgbClr val="FFFFFF"/>
                </a:solidFill>
                <a:effectLst/>
                <a:uLnTx/>
                <a:uFillTx/>
                <a:latin typeface="Roboto Condensed Regular"/>
                <a:sym typeface="Roboto Condensed Regular"/>
              </a:rPr>
              <a:t> И УСЛОВИЯ СЕРВИСНОЙ ПАРТНЕРСКОЙ ПРОГРАММЫ.</a:t>
            </a:r>
            <a:endParaRPr kumimoji="0" sz="3500" b="0" i="0" u="none" strike="noStrike" kern="0" cap="none" spc="0" normalizeH="0" baseline="0" noProof="0" dirty="0">
              <a:ln>
                <a:noFill/>
              </a:ln>
              <a:solidFill>
                <a:srgbClr val="FFFFFF"/>
              </a:solidFill>
              <a:effectLst/>
              <a:uLnTx/>
              <a:uFillTx/>
              <a:latin typeface="Roboto Condensed Regular"/>
              <a:sym typeface="Roboto Condensed Regular"/>
            </a:endParaRPr>
          </a:p>
        </p:txBody>
      </p:sp>
      <p:sp>
        <p:nvSpPr>
          <p:cNvPr id="176" name="Circle"/>
          <p:cNvSpPr/>
          <p:nvPr/>
        </p:nvSpPr>
        <p:spPr>
          <a:xfrm>
            <a:off x="5400675" y="1867249"/>
            <a:ext cx="1390650" cy="1390653"/>
          </a:xfrm>
          <a:prstGeom prst="ellipse">
            <a:avLst/>
          </a:prstGeom>
          <a:ln w="38100">
            <a:solidFill>
              <a:srgbClr val="1C88AE"/>
            </a:solidFill>
            <a:miter/>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sz="4000">
                <a:solidFill>
                  <a:srgbClr val="FFFFFF"/>
                </a:solidFill>
                <a:latin typeface="Arial"/>
                <a:ea typeface="Arial"/>
                <a:cs typeface="Arial"/>
                <a:sym typeface="Arial"/>
              </a:defRPr>
            </a:pPr>
            <a:endParaRPr kumimoji="0" sz="4000" b="0" i="0" u="none" strike="noStrike" kern="0" cap="none" spc="0" normalizeH="0" baseline="0" noProof="0">
              <a:ln>
                <a:noFill/>
              </a:ln>
              <a:solidFill>
                <a:srgbClr val="FFFFFF"/>
              </a:solidFill>
              <a:effectLst/>
              <a:uLnTx/>
              <a:uFillTx/>
              <a:latin typeface="Arial"/>
              <a:cs typeface="Arial"/>
              <a:sym typeface="Arial"/>
            </a:endParaRPr>
          </a:p>
        </p:txBody>
      </p:sp>
      <p:sp>
        <p:nvSpPr>
          <p:cNvPr id="177" name="1"/>
          <p:cNvSpPr txBox="1"/>
          <p:nvPr/>
        </p:nvSpPr>
        <p:spPr>
          <a:xfrm>
            <a:off x="5604330" y="2015206"/>
            <a:ext cx="983340" cy="1094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6000">
                <a:solidFill>
                  <a:srgbClr val="FFFFFF"/>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6000" b="0" i="0" u="none" strike="noStrike" kern="0" cap="none" spc="0" normalizeH="0" baseline="0" noProof="0">
                <a:ln>
                  <a:noFill/>
                </a:ln>
                <a:solidFill>
                  <a:srgbClr val="FFFFFF"/>
                </a:solidFill>
                <a:effectLst/>
                <a:uLnTx/>
                <a:uFillTx/>
                <a:latin typeface="Roboto Condensed Regular"/>
                <a:sym typeface="Roboto Condensed Regular"/>
              </a:rPr>
              <a:t>1</a:t>
            </a:r>
          </a:p>
        </p:txBody>
      </p:sp>
    </p:spTree>
    <p:extLst>
      <p:ext uri="{BB962C8B-B14F-4D97-AF65-F5344CB8AC3E}">
        <p14:creationId xmlns:p14="http://schemas.microsoft.com/office/powerpoint/2010/main" val="33251723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DDFAA-8083-4783-AE68-CCB7E81E26FB}"/>
              </a:ext>
            </a:extLst>
          </p:cNvPr>
          <p:cNvSpPr>
            <a:spLocks noGrp="1"/>
          </p:cNvSpPr>
          <p:nvPr>
            <p:ph type="title"/>
          </p:nvPr>
        </p:nvSpPr>
        <p:spPr>
          <a:xfrm>
            <a:off x="336551" y="306917"/>
            <a:ext cx="4999949" cy="387798"/>
          </a:xfrm>
        </p:spPr>
        <p:txBody>
          <a:bodyPr/>
          <a:lstStyle/>
          <a:p>
            <a:r>
              <a:rPr lang="ru-RU" sz="2800" b="1" kern="1200" dirty="0">
                <a:solidFill>
                  <a:srgbClr val="1D2B48"/>
                </a:solidFill>
                <a:latin typeface="Roboto Condensed" pitchFamily="2" charset="0"/>
                <a:ea typeface="Roboto Condensed" pitchFamily="2" charset="0"/>
                <a:cs typeface="Tahoma"/>
              </a:rPr>
              <a:t>Запасные части</a:t>
            </a:r>
            <a:endParaRPr lang="en-US" sz="2800" b="1" kern="1200" dirty="0">
              <a:solidFill>
                <a:srgbClr val="1D2B48"/>
              </a:solidFill>
              <a:latin typeface="Roboto Condensed" pitchFamily="2" charset="0"/>
              <a:ea typeface="Roboto Condensed" pitchFamily="2" charset="0"/>
              <a:cs typeface="Tahoma"/>
            </a:endParaRPr>
          </a:p>
        </p:txBody>
      </p:sp>
      <p:sp>
        <p:nvSpPr>
          <p:cNvPr id="5" name="Text Placeholder 4">
            <a:extLst>
              <a:ext uri="{FF2B5EF4-FFF2-40B4-BE49-F238E27FC236}">
                <a16:creationId xmlns:a16="http://schemas.microsoft.com/office/drawing/2014/main" id="{640004DA-AC38-4184-BFF5-7F546023FE9C}"/>
              </a:ext>
            </a:extLst>
          </p:cNvPr>
          <p:cNvSpPr>
            <a:spLocks noGrp="1"/>
          </p:cNvSpPr>
          <p:nvPr>
            <p:ph type="body" sz="quarter" idx="14"/>
          </p:nvPr>
        </p:nvSpPr>
        <p:spPr/>
        <p:txBody>
          <a:bodyPr/>
          <a:lstStyle/>
          <a:p>
            <a:endParaRPr lang="en-US" dirty="0"/>
          </a:p>
        </p:txBody>
      </p:sp>
      <p:sp>
        <p:nvSpPr>
          <p:cNvPr id="12" name="Rectangle 11">
            <a:extLst>
              <a:ext uri="{FF2B5EF4-FFF2-40B4-BE49-F238E27FC236}">
                <a16:creationId xmlns:a16="http://schemas.microsoft.com/office/drawing/2014/main" id="{5385C2EF-6AB8-4224-AEF9-2EEFF3C41E6F}"/>
              </a:ext>
            </a:extLst>
          </p:cNvPr>
          <p:cNvSpPr/>
          <p:nvPr/>
        </p:nvSpPr>
        <p:spPr>
          <a:xfrm>
            <a:off x="362217" y="3473693"/>
            <a:ext cx="5043697" cy="350729"/>
          </a:xfrm>
          <a:prstGeom prst="rect">
            <a:avLst/>
          </a:prstGeom>
          <a:solidFill>
            <a:schemeClr val="bg1">
              <a:lumMod val="75000"/>
            </a:schemeClr>
          </a:solidFill>
          <a:ln w="9525" cap="flat" cmpd="sng" algn="ctr">
            <a:noFill/>
            <a:prstDash val="solid"/>
          </a:ln>
          <a:effectLst/>
        </p:spPr>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cs typeface="Helvetica"/>
            </a:endParaRPr>
          </a:p>
        </p:txBody>
      </p:sp>
      <p:sp>
        <p:nvSpPr>
          <p:cNvPr id="13" name="Content Placeholder 21">
            <a:extLst>
              <a:ext uri="{FF2B5EF4-FFF2-40B4-BE49-F238E27FC236}">
                <a16:creationId xmlns:a16="http://schemas.microsoft.com/office/drawing/2014/main" id="{428D1A2D-D3A7-4309-B014-B30C6485B94F}"/>
              </a:ext>
            </a:extLst>
          </p:cNvPr>
          <p:cNvSpPr txBox="1">
            <a:spLocks/>
          </p:cNvSpPr>
          <p:nvPr/>
        </p:nvSpPr>
        <p:spPr>
          <a:xfrm>
            <a:off x="453978" y="1369893"/>
            <a:ext cx="4951937" cy="1825693"/>
          </a:xfrm>
          <a:prstGeom prst="rect">
            <a:avLst/>
          </a:prstGeom>
        </p:spPr>
        <p:txBody>
          <a:bodyPr vert="horz" wrap="square" lIns="0" tIns="0" rIns="0" bIns="0" rtlCol="0">
            <a:spAutoFit/>
          </a:bodyPr>
          <a:lstStyle>
            <a:lvl1pPr marL="230712" indent="-209545" algn="l" defTabSz="609585" rtl="0" eaLnBrk="1" latinLnBrk="0" hangingPunct="1">
              <a:spcBef>
                <a:spcPts val="667"/>
              </a:spcBef>
              <a:spcAft>
                <a:spcPts val="667"/>
              </a:spcAft>
              <a:buClr>
                <a:schemeClr val="bg2"/>
              </a:buClr>
              <a:buFont typeface="Arial" panose="020B0604020202020204" pitchFamily="34" charset="0"/>
              <a:buChar char="•"/>
              <a:defRPr sz="1867" kern="1200">
                <a:solidFill>
                  <a:schemeClr val="accent1"/>
                </a:solidFill>
                <a:latin typeface="Arial"/>
                <a:ea typeface="+mn-ea"/>
                <a:cs typeface="Arial"/>
              </a:defRPr>
            </a:lvl1pPr>
            <a:lvl2pPr marL="482588" indent="-243411" algn="l" defTabSz="596885" rtl="0" eaLnBrk="1" latinLnBrk="0" hangingPunct="1">
              <a:spcBef>
                <a:spcPts val="667"/>
              </a:spcBef>
              <a:spcAft>
                <a:spcPts val="667"/>
              </a:spcAft>
              <a:buClr>
                <a:srgbClr val="36C746"/>
              </a:buClr>
              <a:buFont typeface="Arial"/>
              <a:buChar char="•"/>
              <a:defRPr sz="1600" kern="1200">
                <a:solidFill>
                  <a:schemeClr val="accent1"/>
                </a:solidFill>
                <a:latin typeface="Arial"/>
                <a:ea typeface="+mn-ea"/>
                <a:cs typeface="Arial"/>
              </a:defRPr>
            </a:lvl2pPr>
            <a:lvl3pPr marL="717533" indent="-239178" algn="l" defTabSz="609585" rtl="0" eaLnBrk="1" latinLnBrk="0" hangingPunct="1">
              <a:spcBef>
                <a:spcPts val="667"/>
              </a:spcBef>
              <a:spcAft>
                <a:spcPts val="667"/>
              </a:spcAft>
              <a:buClr>
                <a:srgbClr val="36C746"/>
              </a:buClr>
              <a:buFont typeface="Arial" panose="020B0604020202020204" pitchFamily="34" charset="0"/>
              <a:buChar char="–"/>
              <a:defRPr sz="1467" kern="1200">
                <a:solidFill>
                  <a:schemeClr val="accent1"/>
                </a:solidFill>
                <a:latin typeface="Arial"/>
                <a:ea typeface="+mn-ea"/>
                <a:cs typeface="Arial"/>
              </a:defRPr>
            </a:lvl3pPr>
            <a:lvl4pPr marL="958827" indent="-239178"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4pPr>
            <a:lvl5pPr marL="1195887" indent="-247644"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5pPr>
            <a:lvl6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baseline="0">
                <a:solidFill>
                  <a:schemeClr val="accent1"/>
                </a:solidFill>
                <a:latin typeface="Arial" panose="020B0604020202020204" pitchFamily="34" charset="0"/>
                <a:ea typeface="+mn-ea"/>
                <a:cs typeface="Arial" panose="020B0604020202020204" pitchFamily="34" charset="0"/>
              </a:defRPr>
            </a:lvl6pPr>
            <a:lvl7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0706" marR="0" lvl="0" indent="-209540" algn="l" defTabSz="609570" rtl="0" eaLnBrk="1" fontAlgn="auto" latinLnBrk="0" hangingPunct="1">
              <a:lnSpc>
                <a:spcPct val="90000"/>
              </a:lnSpc>
              <a:spcBef>
                <a:spcPts val="667"/>
              </a:spcBef>
              <a:spcAft>
                <a:spcPts val="667"/>
              </a:spcAft>
              <a:buClr>
                <a:srgbClr val="3DCD58"/>
              </a:buClr>
              <a:buSzPct val="100000"/>
              <a:buFont typeface="Arial" panose="020B0604020202020204" pitchFamily="34" charset="0"/>
              <a:buNone/>
              <a:tabLst/>
              <a:defRPr/>
            </a:pPr>
            <a:r>
              <a:rPr lang="ru-RU" b="1" dirty="0" smtClean="0">
                <a:solidFill>
                  <a:srgbClr val="005773">
                    <a:lumMod val="60000"/>
                    <a:lumOff val="40000"/>
                  </a:srgbClr>
                </a:solidFill>
                <a:latin typeface="Roboto Condensed"/>
                <a:ea typeface="Roboto Regular"/>
                <a:cs typeface="Roboto Regular"/>
                <a:sym typeface="Roboto Regular"/>
              </a:rPr>
              <a:t>П</a:t>
            </a:r>
            <a:r>
              <a:rPr kumimoji="0" lang="ru-RU" sz="1867" b="1" i="0" u="none" strike="noStrike" kern="1200" cap="none" spc="0" normalizeH="0" baseline="0" noProof="0" dirty="0" err="1" smtClean="0">
                <a:ln>
                  <a:noFill/>
                </a:ln>
                <a:solidFill>
                  <a:srgbClr val="005773">
                    <a:lumMod val="60000"/>
                    <a:lumOff val="40000"/>
                  </a:srgbClr>
                </a:solidFill>
                <a:effectLst/>
                <a:uLnTx/>
                <a:uFillTx/>
                <a:latin typeface="Roboto Condensed"/>
                <a:ea typeface="Roboto Regular"/>
                <a:cs typeface="Roboto Regular"/>
                <a:sym typeface="Roboto Regular"/>
              </a:rPr>
              <a:t>отребности</a:t>
            </a:r>
            <a:r>
              <a:rPr kumimoji="0" lang="ru-RU" sz="1867" b="1" i="0" u="none" strike="noStrike" kern="1200" cap="none" spc="0" normalizeH="0" baseline="0" noProof="0" dirty="0" smtClean="0">
                <a:ln>
                  <a:noFill/>
                </a:ln>
                <a:solidFill>
                  <a:srgbClr val="005773">
                    <a:lumMod val="60000"/>
                    <a:lumOff val="40000"/>
                  </a:srgbClr>
                </a:solidFill>
                <a:effectLst/>
                <a:uLnTx/>
                <a:uFillTx/>
                <a:latin typeface="Roboto Condensed"/>
                <a:ea typeface="Roboto Regular"/>
                <a:cs typeface="Roboto Regular"/>
                <a:sym typeface="Roboto Regular"/>
              </a:rPr>
              <a:t> клиента</a:t>
            </a:r>
            <a:endParaRPr kumimoji="0" lang="en-US" sz="1867" b="1" i="0" u="none" strike="noStrike" kern="1200" cap="none" spc="0" normalizeH="0" baseline="0" noProof="0" dirty="0">
              <a:ln>
                <a:noFill/>
              </a:ln>
              <a:solidFill>
                <a:srgbClr val="005773">
                  <a:lumMod val="60000"/>
                  <a:lumOff val="40000"/>
                </a:srgbClr>
              </a:solidFill>
              <a:effectLst/>
              <a:uLnTx/>
              <a:uFillTx/>
              <a:latin typeface="Roboto Condensed"/>
              <a:ea typeface="Roboto Regular"/>
              <a:cs typeface="Roboto Regular"/>
              <a:sym typeface="Roboto Regular"/>
            </a:endParaRPr>
          </a:p>
          <a:p>
            <a:pPr marL="249760" marR="0" lvl="0" indent="-228594" algn="just" defTabSz="609570" rtl="0" eaLnBrk="1" fontAlgn="auto" latinLnBrk="0" hangingPunct="1">
              <a:lnSpc>
                <a:spcPct val="150000"/>
              </a:lnSpc>
              <a:spcBef>
                <a:spcPts val="0"/>
              </a:spcBef>
              <a:spcAft>
                <a:spcPts val="0"/>
              </a:spcAft>
              <a:buClr>
                <a:srgbClr val="3DCD58"/>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627D"/>
                </a:solidFill>
                <a:effectLst/>
                <a:uLnTx/>
                <a:uFillTx/>
                <a:latin typeface="Roboto Condensed"/>
                <a:ea typeface="Roboto Regular"/>
                <a:cs typeface="Roboto Regular"/>
                <a:sym typeface="Roboto Regular"/>
              </a:rPr>
              <a:t>Сократить время простоя и перезапуска</a:t>
            </a:r>
          </a:p>
          <a:p>
            <a:pPr marL="249760" marR="0" lvl="0" indent="-228594" algn="just" defTabSz="609570" rtl="0" eaLnBrk="1" fontAlgn="auto" latinLnBrk="0" hangingPunct="1">
              <a:lnSpc>
                <a:spcPct val="150000"/>
              </a:lnSpc>
              <a:spcBef>
                <a:spcPts val="0"/>
              </a:spcBef>
              <a:spcAft>
                <a:spcPts val="0"/>
              </a:spcAft>
              <a:buClr>
                <a:srgbClr val="3DCD58"/>
              </a:buClr>
              <a:buSzPct val="100000"/>
              <a:buFont typeface="Arial" panose="020B0604020202020204" pitchFamily="34" charset="0"/>
              <a:buChar char="•"/>
              <a:tabLst/>
              <a:defRPr/>
            </a:pPr>
            <a:r>
              <a:rPr kumimoji="0" lang="ru-RU" sz="1600" b="0" i="0" u="none" strike="noStrike" kern="1200" cap="none" spc="0" normalizeH="0" baseline="0" noProof="0" dirty="0" smtClean="0">
                <a:ln>
                  <a:noFill/>
                </a:ln>
                <a:solidFill>
                  <a:srgbClr val="00627D"/>
                </a:solidFill>
                <a:effectLst/>
                <a:uLnTx/>
                <a:uFillTx/>
                <a:latin typeface="Roboto Condensed"/>
                <a:ea typeface="Roboto Regular"/>
                <a:cs typeface="Roboto Regular"/>
                <a:sym typeface="Roboto Regular"/>
              </a:rPr>
              <a:t>Получить </a:t>
            </a:r>
            <a:r>
              <a:rPr kumimoji="0" lang="ru-RU" sz="1600" b="0" i="0" u="none" strike="noStrike" kern="1200" cap="none" spc="0" normalizeH="0" baseline="0" noProof="0" dirty="0">
                <a:ln>
                  <a:noFill/>
                </a:ln>
                <a:solidFill>
                  <a:srgbClr val="00627D"/>
                </a:solidFill>
                <a:effectLst/>
                <a:uLnTx/>
                <a:uFillTx/>
                <a:latin typeface="Roboto Condensed"/>
                <a:ea typeface="Roboto Regular"/>
                <a:cs typeface="Roboto Regular"/>
                <a:sym typeface="Roboto Regular"/>
              </a:rPr>
              <a:t>доступ к нужным деталям в нужное время</a:t>
            </a:r>
          </a:p>
          <a:p>
            <a:pPr marL="249760" marR="0" lvl="0" indent="-228594" algn="just" defTabSz="609570" rtl="0" eaLnBrk="1" fontAlgn="auto" latinLnBrk="0" hangingPunct="1">
              <a:lnSpc>
                <a:spcPct val="150000"/>
              </a:lnSpc>
              <a:spcBef>
                <a:spcPts val="0"/>
              </a:spcBef>
              <a:spcAft>
                <a:spcPts val="0"/>
              </a:spcAft>
              <a:buClr>
                <a:srgbClr val="3DCD58"/>
              </a:buClr>
              <a:buSzPct val="100000"/>
              <a:buFont typeface="Arial" panose="020B0604020202020204" pitchFamily="34" charset="0"/>
              <a:buChar char="•"/>
              <a:tabLst/>
              <a:defRPr/>
            </a:pPr>
            <a:r>
              <a:rPr kumimoji="0" lang="ru-RU" sz="1600" b="0" i="0" u="none" strike="noStrike" kern="1200" cap="none" spc="0" normalizeH="0" baseline="0" noProof="0" dirty="0">
                <a:ln>
                  <a:noFill/>
                </a:ln>
                <a:solidFill>
                  <a:srgbClr val="00627D"/>
                </a:solidFill>
                <a:effectLst/>
                <a:uLnTx/>
                <a:uFillTx/>
                <a:latin typeface="Roboto Condensed"/>
                <a:ea typeface="Roboto Regular"/>
                <a:cs typeface="Roboto Regular"/>
                <a:sym typeface="Roboto Regular"/>
              </a:rPr>
              <a:t>Наличие информации для ремонта оборудования в соответствующих условиях.</a:t>
            </a:r>
            <a:endParaRPr kumimoji="0" lang="en-US" sz="1600" b="0" i="0" u="none" strike="noStrike" kern="1200" cap="none" spc="0" normalizeH="0" baseline="0" noProof="0" dirty="0">
              <a:ln>
                <a:noFill/>
              </a:ln>
              <a:solidFill>
                <a:srgbClr val="00627D"/>
              </a:solidFill>
              <a:effectLst/>
              <a:uLnTx/>
              <a:uFillTx/>
              <a:latin typeface="Roboto Condensed"/>
              <a:ea typeface="Roboto Regular"/>
              <a:cs typeface="Roboto Regular"/>
              <a:sym typeface="Roboto Regular"/>
            </a:endParaRPr>
          </a:p>
        </p:txBody>
      </p:sp>
      <p:sp>
        <p:nvSpPr>
          <p:cNvPr id="14" name="Content Placeholder 22">
            <a:extLst>
              <a:ext uri="{FF2B5EF4-FFF2-40B4-BE49-F238E27FC236}">
                <a16:creationId xmlns:a16="http://schemas.microsoft.com/office/drawing/2014/main" id="{E36E1F94-C415-4B9C-8DB6-29A3541288B2}"/>
              </a:ext>
            </a:extLst>
          </p:cNvPr>
          <p:cNvSpPr txBox="1">
            <a:spLocks/>
          </p:cNvSpPr>
          <p:nvPr/>
        </p:nvSpPr>
        <p:spPr>
          <a:xfrm>
            <a:off x="453978" y="3498367"/>
            <a:ext cx="5132412" cy="3016210"/>
          </a:xfrm>
          <a:prstGeom prst="rect">
            <a:avLst/>
          </a:prstGeom>
        </p:spPr>
        <p:txBody>
          <a:bodyPr vert="horz" wrap="square" lIns="0" tIns="0" rIns="0" bIns="0" rtlCol="0">
            <a:spAutoFit/>
          </a:bodyPr>
          <a:lstStyle>
            <a:lvl1pPr marL="230712" indent="-209545" algn="l" defTabSz="609585" rtl="0" eaLnBrk="1" latinLnBrk="0" hangingPunct="1">
              <a:spcBef>
                <a:spcPts val="667"/>
              </a:spcBef>
              <a:spcAft>
                <a:spcPts val="667"/>
              </a:spcAft>
              <a:buClr>
                <a:schemeClr val="bg2"/>
              </a:buClr>
              <a:buFont typeface="Arial" panose="020B0604020202020204" pitchFamily="34" charset="0"/>
              <a:buChar char="•"/>
              <a:defRPr sz="1867" kern="1200">
                <a:solidFill>
                  <a:schemeClr val="accent1"/>
                </a:solidFill>
                <a:latin typeface="Arial"/>
                <a:ea typeface="+mn-ea"/>
                <a:cs typeface="Arial"/>
              </a:defRPr>
            </a:lvl1pPr>
            <a:lvl2pPr marL="482588" indent="-243411" algn="l" defTabSz="596885" rtl="0" eaLnBrk="1" latinLnBrk="0" hangingPunct="1">
              <a:spcBef>
                <a:spcPts val="667"/>
              </a:spcBef>
              <a:spcAft>
                <a:spcPts val="667"/>
              </a:spcAft>
              <a:buClr>
                <a:srgbClr val="36C746"/>
              </a:buClr>
              <a:buFont typeface="Arial"/>
              <a:buChar char="•"/>
              <a:defRPr sz="1600" kern="1200">
                <a:solidFill>
                  <a:schemeClr val="accent1"/>
                </a:solidFill>
                <a:latin typeface="Arial"/>
                <a:ea typeface="+mn-ea"/>
                <a:cs typeface="Arial"/>
              </a:defRPr>
            </a:lvl2pPr>
            <a:lvl3pPr marL="717533" indent="-239178" algn="l" defTabSz="609585" rtl="0" eaLnBrk="1" latinLnBrk="0" hangingPunct="1">
              <a:spcBef>
                <a:spcPts val="667"/>
              </a:spcBef>
              <a:spcAft>
                <a:spcPts val="667"/>
              </a:spcAft>
              <a:buClr>
                <a:srgbClr val="36C746"/>
              </a:buClr>
              <a:buFont typeface="Arial" panose="020B0604020202020204" pitchFamily="34" charset="0"/>
              <a:buChar char="–"/>
              <a:defRPr sz="1467" kern="1200">
                <a:solidFill>
                  <a:schemeClr val="accent1"/>
                </a:solidFill>
                <a:latin typeface="Arial"/>
                <a:ea typeface="+mn-ea"/>
                <a:cs typeface="Arial"/>
              </a:defRPr>
            </a:lvl3pPr>
            <a:lvl4pPr marL="958827" indent="-239178"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4pPr>
            <a:lvl5pPr marL="1195887" indent="-247644" algn="l" defTabSz="609585" rtl="0" eaLnBrk="1" latinLnBrk="0" hangingPunct="1">
              <a:spcBef>
                <a:spcPts val="667"/>
              </a:spcBef>
              <a:spcAft>
                <a:spcPts val="667"/>
              </a:spcAft>
              <a:buClr>
                <a:srgbClr val="36C746"/>
              </a:buClr>
              <a:buFont typeface="Arial" panose="020B0604020202020204" pitchFamily="34" charset="0"/>
              <a:buChar char="–"/>
              <a:defRPr sz="1400" kern="1200">
                <a:solidFill>
                  <a:schemeClr val="accent1"/>
                </a:solidFill>
                <a:latin typeface="Arial"/>
                <a:ea typeface="+mn-ea"/>
                <a:cs typeface="Arial"/>
              </a:defRPr>
            </a:lvl5pPr>
            <a:lvl6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baseline="0">
                <a:solidFill>
                  <a:schemeClr val="accent1"/>
                </a:solidFill>
                <a:latin typeface="Arial" panose="020B0604020202020204" pitchFamily="34" charset="0"/>
                <a:ea typeface="+mn-ea"/>
                <a:cs typeface="Arial" panose="020B0604020202020204" pitchFamily="34" charset="0"/>
              </a:defRPr>
            </a:lvl6pPr>
            <a:lvl7pPr marL="1194786" indent="-243834" algn="l" defTabSz="609585" rtl="0" eaLnBrk="1" latinLnBrk="0" hangingPunct="1">
              <a:spcBef>
                <a:spcPts val="667"/>
              </a:spcBef>
              <a:spcAft>
                <a:spcPts val="667"/>
              </a:spcAft>
              <a:buClr>
                <a:schemeClr val="bg2"/>
              </a:buClr>
              <a:buFont typeface="Arial" panose="020B0604020202020204" pitchFamily="34" charset="0"/>
              <a:buChar char="–"/>
              <a:defRPr sz="1400" kern="1200">
                <a:solidFill>
                  <a:schemeClr val="accent1"/>
                </a:solidFill>
                <a:latin typeface="Arial" panose="020B0604020202020204" pitchFamily="34" charset="0"/>
                <a:ea typeface="+mn-ea"/>
                <a:cs typeface="Arial" panose="020B0604020202020204" pitchFamily="34" charset="0"/>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0706" marR="0" lvl="0" indent="-209540" algn="l" defTabSz="609570"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r>
              <a:rPr kumimoji="0" lang="en-US" sz="1867" b="0" i="0" u="none" strike="noStrike" kern="1200" cap="none" spc="0" normalizeH="0" baseline="0" noProof="0" dirty="0">
                <a:ln>
                  <a:noFill/>
                </a:ln>
                <a:solidFill>
                  <a:sysClr val="window" lastClr="FFFFFF"/>
                </a:solidFill>
                <a:effectLst/>
                <a:uLnTx/>
                <a:uFillTx/>
                <a:latin typeface="Arial"/>
                <a:cs typeface="Arial"/>
              </a:rPr>
              <a:t> </a:t>
            </a:r>
            <a:r>
              <a:rPr kumimoji="0" lang="ru-RU" sz="1867" b="1" i="0" u="none" strike="noStrike" kern="1200" cap="none" spc="0" normalizeH="0" baseline="0" noProof="0" dirty="0" smtClean="0">
                <a:ln>
                  <a:noFill/>
                </a:ln>
                <a:solidFill>
                  <a:srgbClr val="FFFFFF"/>
                </a:solidFill>
                <a:effectLst/>
                <a:uLnTx/>
                <a:uFillTx/>
                <a:latin typeface="Roboto Condensed"/>
                <a:ea typeface="Roboto Regular"/>
                <a:cs typeface="Roboto Regular"/>
              </a:rPr>
              <a:t>Мы предлагаем:</a:t>
            </a:r>
            <a:endParaRPr kumimoji="0" lang="en-US" sz="1867" b="1" i="0" u="none" strike="noStrike" kern="1200" cap="none" spc="0" normalizeH="0" baseline="0" noProof="0" dirty="0">
              <a:ln>
                <a:noFill/>
              </a:ln>
              <a:solidFill>
                <a:srgbClr val="FFFFFF"/>
              </a:solidFill>
              <a:effectLst/>
              <a:uLnTx/>
              <a:uFillTx/>
              <a:latin typeface="Roboto Condensed"/>
              <a:ea typeface="Roboto Regular"/>
              <a:cs typeface="Roboto Regular"/>
            </a:endParaRPr>
          </a:p>
          <a:p>
            <a:pPr marL="230706" marR="0" lvl="0" indent="-209540" algn="l" defTabSz="609570"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endParaRPr kumimoji="0" lang="en-US" sz="800" b="0" i="0" u="none" strike="noStrike" kern="1200" cap="none" spc="0" normalizeH="0" baseline="0" noProof="0" dirty="0">
              <a:ln>
                <a:noFill/>
              </a:ln>
              <a:solidFill>
                <a:sysClr val="window" lastClr="FFFFFF"/>
              </a:solidFill>
              <a:effectLst/>
              <a:uLnTx/>
              <a:uFillTx/>
              <a:latin typeface="Arial"/>
              <a:cs typeface="Arial"/>
            </a:endParaRPr>
          </a:p>
          <a:p>
            <a:pPr marL="230706" marR="0" lvl="0" indent="-209540" algn="l" defTabSz="609570" rtl="0" eaLnBrk="1" fontAlgn="auto" latinLnBrk="0" hangingPunct="1">
              <a:lnSpc>
                <a:spcPct val="100000"/>
              </a:lnSpc>
              <a:spcBef>
                <a:spcPts val="0"/>
              </a:spcBef>
              <a:spcAft>
                <a:spcPts val="0"/>
              </a:spcAft>
              <a:buClr>
                <a:srgbClr val="3DCD58"/>
              </a:buClr>
              <a:buSzTx/>
              <a:buFont typeface="Arial" panose="020B0604020202020204" pitchFamily="34" charset="0"/>
              <a:buNone/>
              <a:tabLst/>
              <a:defRPr/>
            </a:pPr>
            <a:endParaRPr kumimoji="0" lang="en-US" sz="133" b="0" i="0" u="none" strike="noStrike" kern="1200" cap="none" spc="0" normalizeH="0" baseline="0" noProof="0" dirty="0">
              <a:ln>
                <a:noFill/>
              </a:ln>
              <a:solidFill>
                <a:sysClr val="window" lastClr="FFFFFF"/>
              </a:solidFill>
              <a:effectLst/>
              <a:uLnTx/>
              <a:uFillTx/>
              <a:latin typeface="Arial"/>
              <a:cs typeface="Arial"/>
            </a:endParaRPr>
          </a:p>
          <a:p>
            <a:pPr marL="230706" marR="0" lvl="0" indent="-209540" algn="l" defTabSz="609570" rtl="0" eaLnBrk="1" fontAlgn="base" latinLnBrk="0" hangingPunct="1">
              <a:lnSpc>
                <a:spcPct val="150000"/>
              </a:lnSpc>
              <a:spcBef>
                <a:spcPts val="0"/>
              </a:spcBef>
              <a:spcAft>
                <a:spcPts val="0"/>
              </a:spcAft>
              <a:buClr>
                <a:srgbClr val="3DCD58"/>
              </a:buClr>
              <a:buSzTx/>
              <a:buFont typeface="Arial" panose="020B0604020202020204" pitchFamily="34" charset="0"/>
              <a:buChar char="•"/>
              <a:tabLst/>
              <a:defRPr/>
            </a:pPr>
            <a:r>
              <a:rPr kumimoji="0" lang="ru-RU" sz="1600" b="0" i="0" u="none" strike="noStrike" kern="1200" cap="none" spc="0" normalizeH="0" baseline="0" noProof="0" dirty="0" smtClean="0">
                <a:ln>
                  <a:noFill/>
                </a:ln>
                <a:solidFill>
                  <a:srgbClr val="00627D"/>
                </a:solidFill>
                <a:effectLst/>
                <a:uLnTx/>
                <a:uFillTx/>
                <a:latin typeface="Arial"/>
                <a:cs typeface="Arial"/>
              </a:rPr>
              <a:t>Оригинальные запасные части </a:t>
            </a:r>
            <a:r>
              <a:rPr kumimoji="0" lang="ru-RU" sz="1600" b="0" i="0" u="none" strike="noStrike" kern="1200" cap="none" spc="0" normalizeH="0" baseline="0" noProof="0" dirty="0">
                <a:ln>
                  <a:noFill/>
                </a:ln>
                <a:solidFill>
                  <a:srgbClr val="00627D"/>
                </a:solidFill>
                <a:effectLst/>
                <a:uLnTx/>
                <a:uFillTx/>
                <a:latin typeface="Arial"/>
                <a:cs typeface="Arial"/>
              </a:rPr>
              <a:t>к серийно выпускаемой и снятой с производства продукции в течение всего периода эксплуатации оборудования</a:t>
            </a:r>
          </a:p>
          <a:p>
            <a:pPr marL="230706" marR="0" lvl="0" indent="-209540" algn="l" defTabSz="609570" rtl="0" eaLnBrk="1" fontAlgn="base" latinLnBrk="0" hangingPunct="1">
              <a:lnSpc>
                <a:spcPct val="150000"/>
              </a:lnSpc>
              <a:spcBef>
                <a:spcPts val="0"/>
              </a:spcBef>
              <a:spcAft>
                <a:spcPts val="0"/>
              </a:spcAft>
              <a:buClr>
                <a:srgbClr val="3DCD58"/>
              </a:buClr>
              <a:buSzTx/>
              <a:buFont typeface="Arial" panose="020B0604020202020204" pitchFamily="34" charset="0"/>
              <a:buChar char="•"/>
              <a:tabLst/>
              <a:defRPr/>
            </a:pPr>
            <a:r>
              <a:rPr kumimoji="0" lang="ru-RU" sz="1600" b="0" i="0" u="none" strike="noStrike" kern="1200" cap="none" spc="0" normalizeH="0" baseline="0" noProof="0" dirty="0">
                <a:ln>
                  <a:noFill/>
                </a:ln>
                <a:solidFill>
                  <a:srgbClr val="00627D"/>
                </a:solidFill>
                <a:effectLst/>
                <a:uLnTx/>
                <a:uFillTx/>
                <a:latin typeface="Arial"/>
                <a:cs typeface="Arial"/>
              </a:rPr>
              <a:t>Идентификация запасных частей подлежащих к замене</a:t>
            </a:r>
          </a:p>
          <a:p>
            <a:pPr marL="230706" marR="0" lvl="0" indent="-209540" algn="l" defTabSz="609570" rtl="0" eaLnBrk="1" fontAlgn="base" latinLnBrk="0" hangingPunct="1">
              <a:lnSpc>
                <a:spcPct val="150000"/>
              </a:lnSpc>
              <a:spcBef>
                <a:spcPts val="0"/>
              </a:spcBef>
              <a:spcAft>
                <a:spcPts val="0"/>
              </a:spcAft>
              <a:buClr>
                <a:srgbClr val="3DCD58"/>
              </a:buClr>
              <a:buSzTx/>
              <a:buFont typeface="Arial" panose="020B0604020202020204" pitchFamily="34" charset="0"/>
              <a:buChar char="•"/>
              <a:tabLst/>
              <a:defRPr/>
            </a:pPr>
            <a:r>
              <a:rPr kumimoji="0" lang="ru-RU" sz="1600" b="0" i="0" u="none" strike="noStrike" kern="1200" cap="none" spc="0" normalizeH="0" baseline="0" noProof="0" dirty="0">
                <a:ln>
                  <a:noFill/>
                </a:ln>
                <a:solidFill>
                  <a:srgbClr val="00627D"/>
                </a:solidFill>
                <a:effectLst/>
                <a:uLnTx/>
                <a:uFillTx/>
                <a:latin typeface="Arial"/>
                <a:cs typeface="Arial"/>
              </a:rPr>
              <a:t>Все запасные части изготавливаются на заводе-производителе</a:t>
            </a:r>
          </a:p>
        </p:txBody>
      </p:sp>
      <p:pic>
        <p:nvPicPr>
          <p:cNvPr id="10" name="Объект 9"/>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6648447" y="0"/>
            <a:ext cx="7105653" cy="6858000"/>
          </a:xfrm>
        </p:spPr>
      </p:pic>
      <p:sp>
        <p:nvSpPr>
          <p:cNvPr id="26" name="Объект 5"/>
          <p:cNvSpPr>
            <a:spLocks noGrp="1"/>
          </p:cNvSpPr>
          <p:nvPr>
            <p:ph sz="quarter" idx="12"/>
          </p:nvPr>
        </p:nvSpPr>
        <p:spPr>
          <a:xfrm>
            <a:off x="6151032" y="0"/>
            <a:ext cx="6040969" cy="6857999"/>
          </a:xfrm>
        </p:spPr>
        <p:txBody>
          <a:bodyPr/>
          <a:lstStyle/>
          <a:p>
            <a:endParaRPr lang="ru-RU" dirty="0"/>
          </a:p>
        </p:txBody>
      </p:sp>
    </p:spTree>
    <p:extLst>
      <p:ext uri="{BB962C8B-B14F-4D97-AF65-F5344CB8AC3E}">
        <p14:creationId xmlns:p14="http://schemas.microsoft.com/office/powerpoint/2010/main" val="32329931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7167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
            <a:extLst>
              <a:ext uri="{FF2B5EF4-FFF2-40B4-BE49-F238E27FC236}">
                <a16:creationId xmlns:a16="http://schemas.microsoft.com/office/drawing/2014/main" id="{EE946910-BD33-49DB-B98F-887D2AAFBAF2}"/>
              </a:ext>
            </a:extLst>
          </p:cNvPr>
          <p:cNvSpPr/>
          <p:nvPr/>
        </p:nvSpPr>
        <p:spPr>
          <a:xfrm>
            <a:off x="0" y="2002153"/>
            <a:ext cx="12192000" cy="3202048"/>
          </a:xfrm>
          <a:prstGeom prst="rect">
            <a:avLst/>
          </a:prstGeom>
          <a:gradFill>
            <a:gsLst>
              <a:gs pos="0">
                <a:schemeClr val="tx1"/>
              </a:gs>
              <a:gs pos="94000">
                <a:srgbClr val="334A7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3">
            <a:extLst>
              <a:ext uri="{FF2B5EF4-FFF2-40B4-BE49-F238E27FC236}">
                <a16:creationId xmlns:a16="http://schemas.microsoft.com/office/drawing/2014/main" id="{0B39879F-DD67-4AB2-ADBC-18034B4980D8}"/>
              </a:ext>
            </a:extLst>
          </p:cNvPr>
          <p:cNvGrpSpPr/>
          <p:nvPr/>
        </p:nvGrpSpPr>
        <p:grpSpPr>
          <a:xfrm>
            <a:off x="711240" y="2713420"/>
            <a:ext cx="1864750" cy="1474532"/>
            <a:chOff x="1109638" y="2724281"/>
            <a:chExt cx="1864750" cy="1474532"/>
          </a:xfrm>
        </p:grpSpPr>
        <p:sp>
          <p:nvSpPr>
            <p:cNvPr id="21" name="TextBox 20">
              <a:extLst>
                <a:ext uri="{FF2B5EF4-FFF2-40B4-BE49-F238E27FC236}">
                  <a16:creationId xmlns:a16="http://schemas.microsoft.com/office/drawing/2014/main" id="{3FAEC1C1-345E-41B1-B7B3-F4B0333B2E08}"/>
                </a:ext>
              </a:extLst>
            </p:cNvPr>
            <p:cNvSpPr txBox="1"/>
            <p:nvPr/>
          </p:nvSpPr>
          <p:spPr>
            <a:xfrm>
              <a:off x="1109638" y="3614038"/>
              <a:ext cx="186475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300" normalizeH="0" baseline="0" noProof="0" dirty="0" smtClean="0">
                  <a:ln>
                    <a:noFill/>
                  </a:ln>
                  <a:solidFill>
                    <a:srgbClr val="FFFFFF"/>
                  </a:solidFill>
                  <a:effectLst/>
                  <a:uLnTx/>
                  <a:uFillTx/>
                  <a:latin typeface="Roboto Condensed Light" panose="02000000000000000000" pitchFamily="2" charset="0"/>
                  <a:ea typeface="Roboto Condensed Light" panose="02000000000000000000" pitchFamily="2" charset="0"/>
                  <a:sym typeface="Calibri"/>
                </a:rPr>
                <a:t>Увеличение продаж</a:t>
              </a:r>
              <a:endParaRPr kumimoji="0" lang="en-US" sz="1600" b="0" i="0" u="none" strike="noStrike" kern="0" cap="none" spc="300" normalizeH="0" baseline="0" noProof="0" dirty="0" smtClean="0">
                <a:ln>
                  <a:noFill/>
                </a:ln>
                <a:solidFill>
                  <a:srgbClr val="FFFFFF"/>
                </a:solidFill>
                <a:effectLst/>
                <a:uLnTx/>
                <a:uFillTx/>
                <a:latin typeface="Roboto Condensed Light" panose="02000000000000000000" pitchFamily="2" charset="0"/>
                <a:ea typeface="Roboto Condensed Light" panose="02000000000000000000" pitchFamily="2" charset="0"/>
              </a:endParaRPr>
            </a:p>
          </p:txBody>
        </p:sp>
        <p:sp>
          <p:nvSpPr>
            <p:cNvPr id="22" name="Shape 2389">
              <a:extLst>
                <a:ext uri="{FF2B5EF4-FFF2-40B4-BE49-F238E27FC236}">
                  <a16:creationId xmlns:a16="http://schemas.microsoft.com/office/drawing/2014/main" id="{0FD7FBA8-B1D2-472A-8805-6467D02F31AD}"/>
                </a:ext>
              </a:extLst>
            </p:cNvPr>
            <p:cNvSpPr/>
            <p:nvPr/>
          </p:nvSpPr>
          <p:spPr>
            <a:xfrm>
              <a:off x="1759492" y="2724281"/>
              <a:ext cx="647749" cy="52993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FFFFFF"/>
            </a:solidFill>
            <a:ln w="12700">
              <a:miter lim="400000"/>
            </a:ln>
          </p:spPr>
          <p:txBody>
            <a:bodyPr lIns="19049" tIns="19049" rIns="19049" bIns="19049" anchor="ctr"/>
            <a:lstStyle/>
            <a:p>
              <a:pPr marL="0" marR="0" lvl="0" indent="0" algn="ctr" defTabSz="22858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23" name="TextBox 22">
            <a:extLst>
              <a:ext uri="{FF2B5EF4-FFF2-40B4-BE49-F238E27FC236}">
                <a16:creationId xmlns:a16="http://schemas.microsoft.com/office/drawing/2014/main" id="{7E13B38E-3AD8-45F3-86D6-E88D1249003E}"/>
              </a:ext>
            </a:extLst>
          </p:cNvPr>
          <p:cNvSpPr txBox="1"/>
          <p:nvPr/>
        </p:nvSpPr>
        <p:spPr>
          <a:xfrm>
            <a:off x="9058113" y="3356955"/>
            <a:ext cx="2988369" cy="1077218"/>
          </a:xfrm>
          <a:prstGeom prst="rect">
            <a:avLst/>
          </a:prstGeom>
          <a:noFill/>
        </p:spPr>
        <p:txBody>
          <a:bodyPr wrap="square" rtlCol="0">
            <a:spAutoFit/>
          </a:bodyPr>
          <a:lstStyle/>
          <a:p>
            <a:pPr algn="ctr">
              <a:defRPr/>
            </a:pPr>
            <a:r>
              <a:rPr lang="ru-RU" sz="1600" kern="0" spc="300" dirty="0">
                <a:solidFill>
                  <a:srgbClr val="FFFFFF"/>
                </a:solidFill>
                <a:latin typeface="Roboto Condensed Light" panose="02000000000000000000" pitchFamily="2" charset="0"/>
                <a:ea typeface="Roboto Condensed Light" panose="02000000000000000000" pitchFamily="2" charset="0"/>
                <a:sym typeface="Calibri"/>
              </a:rPr>
              <a:t>Выстраивание долгосрочных партнерских отношений</a:t>
            </a:r>
          </a:p>
        </p:txBody>
      </p:sp>
      <p:sp>
        <p:nvSpPr>
          <p:cNvPr id="24" name="TextBox 23">
            <a:extLst>
              <a:ext uri="{FF2B5EF4-FFF2-40B4-BE49-F238E27FC236}">
                <a16:creationId xmlns:a16="http://schemas.microsoft.com/office/drawing/2014/main" id="{9F14D612-B0AD-4504-B4A4-9825E81D6F97}"/>
              </a:ext>
            </a:extLst>
          </p:cNvPr>
          <p:cNvSpPr txBox="1"/>
          <p:nvPr/>
        </p:nvSpPr>
        <p:spPr>
          <a:xfrm>
            <a:off x="6284762" y="3404343"/>
            <a:ext cx="2685930" cy="1077218"/>
          </a:xfrm>
          <a:prstGeom prst="rect">
            <a:avLst/>
          </a:prstGeom>
          <a:noFill/>
        </p:spPr>
        <p:txBody>
          <a:bodyPr wrap="square" rtlCol="0">
            <a:spAutoFit/>
          </a:bodyPr>
          <a:lstStyle/>
          <a:p>
            <a:pPr algn="ctr">
              <a:defRPr/>
            </a:pPr>
            <a:r>
              <a:rPr lang="ru-RU" sz="1600" kern="0" spc="300" dirty="0">
                <a:solidFill>
                  <a:srgbClr val="FFFFFF"/>
                </a:solidFill>
                <a:latin typeface="Roboto Condensed Light" panose="02000000000000000000" pitchFamily="2" charset="0"/>
                <a:ea typeface="Roboto Condensed Light" panose="02000000000000000000" pitchFamily="2" charset="0"/>
                <a:sym typeface="Calibri"/>
              </a:rPr>
              <a:t>Быстрое реагирование на потребности клиентов</a:t>
            </a:r>
            <a:endParaRPr lang="en-US" sz="1600" kern="0" spc="300" dirty="0">
              <a:solidFill>
                <a:srgbClr val="FFFFFF"/>
              </a:solidFill>
              <a:latin typeface="Roboto Condensed Light" panose="02000000000000000000" pitchFamily="2" charset="0"/>
              <a:ea typeface="Roboto Condensed Light" panose="02000000000000000000" pitchFamily="2" charset="0"/>
            </a:endParaRPr>
          </a:p>
        </p:txBody>
      </p:sp>
      <p:sp>
        <p:nvSpPr>
          <p:cNvPr id="25" name="TextBox 24">
            <a:extLst>
              <a:ext uri="{FF2B5EF4-FFF2-40B4-BE49-F238E27FC236}">
                <a16:creationId xmlns:a16="http://schemas.microsoft.com/office/drawing/2014/main" id="{0CE9F32B-9937-41E9-A83D-AE5367112AF8}"/>
              </a:ext>
            </a:extLst>
          </p:cNvPr>
          <p:cNvSpPr txBox="1"/>
          <p:nvPr/>
        </p:nvSpPr>
        <p:spPr>
          <a:xfrm>
            <a:off x="3587587" y="3480067"/>
            <a:ext cx="2497196" cy="830997"/>
          </a:xfrm>
          <a:prstGeom prst="rect">
            <a:avLst/>
          </a:prstGeom>
          <a:noFill/>
        </p:spPr>
        <p:txBody>
          <a:bodyPr wrap="square" rtlCol="0">
            <a:spAutoFit/>
          </a:bodyPr>
          <a:lstStyle/>
          <a:p>
            <a:pPr algn="ctr">
              <a:defRPr/>
            </a:pPr>
            <a:r>
              <a:rPr lang="ru-RU" sz="1600" kern="0" spc="300" dirty="0">
                <a:solidFill>
                  <a:srgbClr val="FFFFFF"/>
                </a:solidFill>
                <a:latin typeface="Roboto Condensed Light" panose="02000000000000000000" pitchFamily="2" charset="0"/>
                <a:ea typeface="Roboto Condensed Light" panose="02000000000000000000" pitchFamily="2" charset="0"/>
                <a:sym typeface="Calibri"/>
              </a:rPr>
              <a:t>Расширение географического присутствия</a:t>
            </a:r>
            <a:endParaRPr lang="en-US" sz="1600" kern="0" spc="300" dirty="0">
              <a:solidFill>
                <a:srgbClr val="FFFFFF"/>
              </a:solidFill>
              <a:latin typeface="Roboto Condensed Light" panose="02000000000000000000" pitchFamily="2" charset="0"/>
              <a:ea typeface="Roboto Condensed Light" panose="02000000000000000000" pitchFamily="2" charset="0"/>
            </a:endParaRPr>
          </a:p>
        </p:txBody>
      </p:sp>
      <p:cxnSp>
        <p:nvCxnSpPr>
          <p:cNvPr id="26" name="Straight Connector 19">
            <a:extLst>
              <a:ext uri="{FF2B5EF4-FFF2-40B4-BE49-F238E27FC236}">
                <a16:creationId xmlns:a16="http://schemas.microsoft.com/office/drawing/2014/main" id="{3D6B9423-4765-42D6-ACC5-6131AA4E503F}"/>
              </a:ext>
            </a:extLst>
          </p:cNvPr>
          <p:cNvCxnSpPr>
            <a:cxnSpLocks/>
          </p:cNvCxnSpPr>
          <p:nvPr/>
        </p:nvCxnSpPr>
        <p:spPr>
          <a:xfrm>
            <a:off x="3275767" y="2494201"/>
            <a:ext cx="0" cy="1987360"/>
          </a:xfrm>
          <a:prstGeom prst="line">
            <a:avLst/>
          </a:prstGeom>
          <a:noFill/>
          <a:ln w="6350" cap="flat" cmpd="sng" algn="ctr">
            <a:solidFill>
              <a:srgbClr val="FFFFFF"/>
            </a:solidFill>
            <a:prstDash val="solid"/>
            <a:miter lim="800000"/>
          </a:ln>
          <a:effectLst/>
        </p:spPr>
      </p:cxnSp>
      <p:cxnSp>
        <p:nvCxnSpPr>
          <p:cNvPr id="27" name="Straight Connector 20">
            <a:extLst>
              <a:ext uri="{FF2B5EF4-FFF2-40B4-BE49-F238E27FC236}">
                <a16:creationId xmlns:a16="http://schemas.microsoft.com/office/drawing/2014/main" id="{15D3C0FB-E55F-40BF-84E0-AEE32F38D8F2}"/>
              </a:ext>
            </a:extLst>
          </p:cNvPr>
          <p:cNvCxnSpPr>
            <a:cxnSpLocks/>
          </p:cNvCxnSpPr>
          <p:nvPr/>
        </p:nvCxnSpPr>
        <p:spPr>
          <a:xfrm>
            <a:off x="6095999" y="2494201"/>
            <a:ext cx="0" cy="1987360"/>
          </a:xfrm>
          <a:prstGeom prst="line">
            <a:avLst/>
          </a:prstGeom>
          <a:noFill/>
          <a:ln w="6350" cap="flat" cmpd="sng" algn="ctr">
            <a:solidFill>
              <a:srgbClr val="FFFFFF"/>
            </a:solidFill>
            <a:prstDash val="solid"/>
            <a:miter lim="800000"/>
          </a:ln>
          <a:effectLst/>
        </p:spPr>
      </p:cxnSp>
      <p:cxnSp>
        <p:nvCxnSpPr>
          <p:cNvPr id="28" name="Straight Connector 21">
            <a:extLst>
              <a:ext uri="{FF2B5EF4-FFF2-40B4-BE49-F238E27FC236}">
                <a16:creationId xmlns:a16="http://schemas.microsoft.com/office/drawing/2014/main" id="{491A3442-017D-49D6-A0E0-6BAC902A5B24}"/>
              </a:ext>
            </a:extLst>
          </p:cNvPr>
          <p:cNvCxnSpPr>
            <a:cxnSpLocks/>
          </p:cNvCxnSpPr>
          <p:nvPr/>
        </p:nvCxnSpPr>
        <p:spPr>
          <a:xfrm>
            <a:off x="8916231" y="2494201"/>
            <a:ext cx="0" cy="1987360"/>
          </a:xfrm>
          <a:prstGeom prst="line">
            <a:avLst/>
          </a:prstGeom>
          <a:noFill/>
          <a:ln w="6350" cap="flat" cmpd="sng" algn="ctr">
            <a:solidFill>
              <a:srgbClr val="FFFFFF"/>
            </a:solidFill>
            <a:prstDash val="solid"/>
            <a:miter lim="800000"/>
          </a:ln>
          <a:effectLst/>
        </p:spPr>
      </p:cxnSp>
      <p:sp>
        <p:nvSpPr>
          <p:cNvPr id="29" name="Shape 2787"/>
          <p:cNvSpPr/>
          <p:nvPr/>
        </p:nvSpPr>
        <p:spPr>
          <a:xfrm flipH="1" flipV="1">
            <a:off x="4483496" y="2667971"/>
            <a:ext cx="648000" cy="529200"/>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FFFFFF"/>
          </a:solidFill>
          <a:ln w="12700">
            <a:miter lim="400000"/>
          </a:ln>
        </p:spPr>
        <p:txBody>
          <a:bodyPr lIns="19049" tIns="19049" rIns="19049" bIns="19049" anchor="ctr"/>
          <a:lstStyle/>
          <a:p>
            <a:pPr marL="0" marR="0" lvl="0" indent="0" algn="ctr" defTabSz="22858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30" name="Shape 2397"/>
          <p:cNvSpPr/>
          <p:nvPr/>
        </p:nvSpPr>
        <p:spPr>
          <a:xfrm>
            <a:off x="10230116" y="2667971"/>
            <a:ext cx="648000" cy="529200"/>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rgbClr val="FFFFFF"/>
          </a:solidFill>
          <a:ln w="12700">
            <a:miter lim="400000"/>
          </a:ln>
        </p:spPr>
        <p:txBody>
          <a:bodyPr lIns="19049" tIns="19049" rIns="19049" bIns="19049" anchor="ctr"/>
          <a:lstStyle/>
          <a:p>
            <a:pPr marL="0" marR="0" lvl="0" indent="0" algn="ctr" defTabSz="22858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31" name="Shape 2466"/>
          <p:cNvSpPr/>
          <p:nvPr/>
        </p:nvSpPr>
        <p:spPr>
          <a:xfrm>
            <a:off x="7303727" y="2667971"/>
            <a:ext cx="648000" cy="529200"/>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rgbClr val="FFFFFF"/>
          </a:solidFill>
          <a:ln w="12700">
            <a:miter lim="400000"/>
          </a:ln>
        </p:spPr>
        <p:txBody>
          <a:bodyPr lIns="19049" tIns="19049" rIns="19049" bIns="19049" anchor="ctr"/>
          <a:lstStyle/>
          <a:p>
            <a:pPr marL="0" marR="0" lvl="0" indent="0" algn="ctr" defTabSz="22858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32" name="Прямоугольник 31"/>
          <p:cNvSpPr/>
          <p:nvPr/>
        </p:nvSpPr>
        <p:spPr>
          <a:xfrm>
            <a:off x="0" y="733232"/>
            <a:ext cx="13078902" cy="590931"/>
          </a:xfrm>
          <a:prstGeom prst="rect">
            <a:avLst/>
          </a:prstGeom>
        </p:spPr>
        <p:txBody>
          <a:bodyPr wrap="square">
            <a:spAutoFit/>
          </a:bodyPr>
          <a:lstStyle/>
          <a:p>
            <a:pPr defTabSz="412750" hangingPunct="0">
              <a:lnSpc>
                <a:spcPct val="90000"/>
              </a:lnSpc>
            </a:pPr>
            <a:r>
              <a:rPr lang="ru-RU" sz="3600" kern="0" dirty="0">
                <a:solidFill>
                  <a:srgbClr val="1D2B48"/>
                </a:solidFill>
                <a:latin typeface="Roboto Condensed Bold"/>
                <a:ea typeface="Roboto Condensed Bold"/>
                <a:cs typeface="Roboto Condensed Bold"/>
              </a:rPr>
              <a:t>Почему мы развиваем Сервисную Партнерскую Сеть:</a:t>
            </a:r>
            <a:endParaRPr lang="ru-RU" sz="3600" kern="0" dirty="0">
              <a:solidFill>
                <a:srgbClr val="1D2B48"/>
              </a:solidFill>
              <a:latin typeface="Roboto Condensed Bold"/>
              <a:ea typeface="Roboto Condensed Bold"/>
              <a:cs typeface="Roboto Condensed Bold"/>
              <a:sym typeface="Montserrat-Regular"/>
            </a:endParaRPr>
          </a:p>
        </p:txBody>
      </p:sp>
    </p:spTree>
    <p:extLst>
      <p:ext uri="{BB962C8B-B14F-4D97-AF65-F5344CB8AC3E}">
        <p14:creationId xmlns:p14="http://schemas.microsoft.com/office/powerpoint/2010/main" val="32693121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114027" y="2306880"/>
            <a:ext cx="2460625" cy="3369889"/>
            <a:chOff x="681077" y="2291073"/>
            <a:chExt cx="2460625" cy="3369889"/>
          </a:xfrm>
        </p:grpSpPr>
        <p:grpSp>
          <p:nvGrpSpPr>
            <p:cNvPr id="33" name="Group 48">
              <a:extLst>
                <a:ext uri="{FF2B5EF4-FFF2-40B4-BE49-F238E27FC236}">
                  <a16:creationId xmlns:a16="http://schemas.microsoft.com/office/drawing/2014/main" id="{1B1CA10F-3251-4BDE-B246-5B8FCDC04BD8}"/>
                </a:ext>
              </a:extLst>
            </p:cNvPr>
            <p:cNvGrpSpPr/>
            <p:nvPr/>
          </p:nvGrpSpPr>
          <p:grpSpPr>
            <a:xfrm>
              <a:off x="681077" y="2291073"/>
              <a:ext cx="2460625" cy="3369889"/>
              <a:chOff x="657616" y="2153874"/>
              <a:chExt cx="2460625" cy="3369889"/>
            </a:xfrm>
          </p:grpSpPr>
          <p:sp>
            <p:nvSpPr>
              <p:cNvPr id="34" name="Oval 49">
                <a:extLst>
                  <a:ext uri="{FF2B5EF4-FFF2-40B4-BE49-F238E27FC236}">
                    <a16:creationId xmlns:a16="http://schemas.microsoft.com/office/drawing/2014/main" id="{BD9FA567-F6B7-45F9-BD76-9DCE892D62C0}"/>
                  </a:ext>
                </a:extLst>
              </p:cNvPr>
              <p:cNvSpPr/>
              <p:nvPr/>
            </p:nvSpPr>
            <p:spPr>
              <a:xfrm>
                <a:off x="1226742" y="2153874"/>
                <a:ext cx="1324707" cy="1324707"/>
              </a:xfrm>
              <a:prstGeom prst="ellipse">
                <a:avLst/>
              </a:prstGeom>
              <a:solidFill>
                <a:srgbClr val="52C3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Open Sans Light"/>
                  <a:ea typeface="+mn-ea"/>
                  <a:cs typeface="+mn-cs"/>
                </a:endParaRPr>
              </a:p>
            </p:txBody>
          </p:sp>
          <p:sp>
            <p:nvSpPr>
              <p:cNvPr id="35" name="TextBox 34">
                <a:extLst>
                  <a:ext uri="{FF2B5EF4-FFF2-40B4-BE49-F238E27FC236}">
                    <a16:creationId xmlns:a16="http://schemas.microsoft.com/office/drawing/2014/main" id="{4E157772-C4D7-4EA9-892E-0AD8102991DB}"/>
                  </a:ext>
                </a:extLst>
              </p:cNvPr>
              <p:cNvSpPr txBox="1"/>
              <p:nvPr/>
            </p:nvSpPr>
            <p:spPr bwMode="auto">
              <a:xfrm>
                <a:off x="1174156" y="3666690"/>
                <a:ext cx="1429879" cy="58477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30" normalizeH="0" baseline="0" noProof="0" dirty="0" smtClean="0">
                    <a:ln>
                      <a:noFill/>
                    </a:ln>
                    <a:solidFill>
                      <a:srgbClr val="464646"/>
                    </a:solidFill>
                    <a:effectLst/>
                    <a:uLnTx/>
                    <a:uFillTx/>
                    <a:latin typeface="Roboto Condensed Light" panose="02000000000000000000" pitchFamily="2" charset="0"/>
                    <a:ea typeface="Roboto Condensed Light" panose="02000000000000000000" pitchFamily="2" charset="0"/>
                    <a:sym typeface="Calibri"/>
                  </a:rPr>
                  <a:t>Узнаваемость</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600" b="1" i="0" u="none" strike="noStrike" kern="0" cap="none" spc="30" normalizeH="0" baseline="0" noProof="0" dirty="0" smtClean="0">
                    <a:ln>
                      <a:noFill/>
                    </a:ln>
                    <a:solidFill>
                      <a:srgbClr val="464646"/>
                    </a:solidFill>
                    <a:effectLst/>
                    <a:uLnTx/>
                    <a:uFillTx/>
                    <a:latin typeface="Roboto Condensed Light" panose="02000000000000000000" pitchFamily="2" charset="0"/>
                    <a:ea typeface="Roboto Condensed Light" panose="02000000000000000000" pitchFamily="2" charset="0"/>
                    <a:sym typeface="Calibri"/>
                  </a:rPr>
                  <a:t> </a:t>
                </a:r>
                <a:r>
                  <a:rPr kumimoji="0" lang="ru-RU" sz="1600" b="1" i="0" u="none" strike="noStrike" kern="0" cap="none" spc="30" normalizeH="0" baseline="0" noProof="0" dirty="0">
                    <a:ln>
                      <a:noFill/>
                    </a:ln>
                    <a:solidFill>
                      <a:srgbClr val="464646"/>
                    </a:solidFill>
                    <a:effectLst/>
                    <a:uLnTx/>
                    <a:uFillTx/>
                    <a:latin typeface="Roboto Condensed Light" panose="02000000000000000000" pitchFamily="2" charset="0"/>
                    <a:ea typeface="Roboto Condensed Light" panose="02000000000000000000" pitchFamily="2" charset="0"/>
                    <a:sym typeface="Calibri"/>
                  </a:rPr>
                  <a:t>и </a:t>
                </a:r>
                <a:r>
                  <a:rPr lang="ru-RU" sz="1600" b="1" kern="0" spc="30" dirty="0">
                    <a:solidFill>
                      <a:srgbClr val="464646"/>
                    </a:solidFill>
                    <a:latin typeface="Roboto Condensed Light" panose="02000000000000000000" pitchFamily="2" charset="0"/>
                    <a:ea typeface="Roboto Condensed Light" panose="02000000000000000000" pitchFamily="2" charset="0"/>
                    <a:sym typeface="Calibri"/>
                  </a:rPr>
                  <a:t>бренд</a:t>
                </a:r>
                <a:endParaRPr lang="en-US" sz="1600" b="1" kern="0" spc="30" dirty="0">
                  <a:solidFill>
                    <a:srgbClr val="464646"/>
                  </a:solidFill>
                  <a:latin typeface="Roboto Condensed Light" panose="02000000000000000000" pitchFamily="2" charset="0"/>
                  <a:ea typeface="Roboto Condensed Light" panose="02000000000000000000" pitchFamily="2" charset="0"/>
                </a:endParaRPr>
              </a:p>
            </p:txBody>
          </p:sp>
          <p:sp>
            <p:nvSpPr>
              <p:cNvPr id="36" name="TextBox 35">
                <a:extLst>
                  <a:ext uri="{FF2B5EF4-FFF2-40B4-BE49-F238E27FC236}">
                    <a16:creationId xmlns:a16="http://schemas.microsoft.com/office/drawing/2014/main" id="{E7D02BAB-93B1-4C0C-87F2-D9DAC5E85DD4}"/>
                  </a:ext>
                </a:extLst>
              </p:cNvPr>
              <p:cNvSpPr txBox="1">
                <a:spLocks noChangeArrowheads="1"/>
              </p:cNvSpPr>
              <p:nvPr/>
            </p:nvSpPr>
            <p:spPr bwMode="auto">
              <a:xfrm>
                <a:off x="657616" y="4224946"/>
                <a:ext cx="2460625" cy="129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eaLnBrk="1" fontAlgn="auto" latinLnBrk="0" hangingPunct="1">
                  <a:lnSpc>
                    <a:spcPct val="140000"/>
                  </a:lnSpc>
                  <a:spcBef>
                    <a:spcPts val="0"/>
                  </a:spcBef>
                  <a:spcAft>
                    <a:spcPts val="0"/>
                  </a:spcAft>
                  <a:buClrTx/>
                  <a:buSzTx/>
                  <a:buFontTx/>
                  <a:buNone/>
                  <a:tabLst/>
                  <a:defRPr/>
                </a:pPr>
                <a:r>
                  <a:rPr kumimoji="0" lang="ru-RU" sz="1400" b="0" i="0" u="none" strike="noStrike" kern="0" cap="none" spc="30" normalizeH="0" baseline="0" noProof="0" dirty="0">
                    <a:ln>
                      <a:noFill/>
                    </a:ln>
                    <a:solidFill>
                      <a:srgbClr val="E7E6E6">
                        <a:lumMod val="50000"/>
                      </a:srgbClr>
                    </a:solidFill>
                    <a:effectLst/>
                    <a:uLnTx/>
                    <a:uFillTx/>
                    <a:latin typeface="Lato Black"/>
                  </a:rPr>
                  <a:t>Электрощит Самара </a:t>
                </a:r>
                <a:r>
                  <a:rPr kumimoji="0" lang="ru-RU" sz="1400" b="0" i="0" u="none" strike="noStrike" kern="0" cap="none" spc="30" normalizeH="0" baseline="0" noProof="0" dirty="0" smtClean="0">
                    <a:ln>
                      <a:noFill/>
                    </a:ln>
                    <a:solidFill>
                      <a:srgbClr val="E7E6E6">
                        <a:lumMod val="50000"/>
                      </a:srgbClr>
                    </a:solidFill>
                    <a:effectLst/>
                    <a:uLnTx/>
                    <a:uFillTx/>
                    <a:latin typeface="Lato Black"/>
                  </a:rPr>
                  <a:t>компания </a:t>
                </a:r>
                <a:r>
                  <a:rPr kumimoji="0" lang="ru-RU" sz="1400" b="0" i="0" u="none" strike="noStrike" kern="0" cap="none" spc="30" normalizeH="0" baseline="0" noProof="0" dirty="0">
                    <a:ln>
                      <a:noFill/>
                    </a:ln>
                    <a:solidFill>
                      <a:srgbClr val="E7E6E6">
                        <a:lumMod val="50000"/>
                      </a:srgbClr>
                    </a:solidFill>
                    <a:effectLst/>
                    <a:uLnTx/>
                    <a:uFillTx/>
                    <a:latin typeface="Lato Black"/>
                  </a:rPr>
                  <a:t>с 77-летней историей и безупречной репутацией</a:t>
                </a:r>
                <a:endParaRPr kumimoji="0" lang="en-US" altLang="en-US" sz="1400" b="0" i="0" u="none" strike="noStrike" kern="0" cap="none" spc="30" normalizeH="0" baseline="0" noProof="0" dirty="0">
                  <a:ln>
                    <a:noFill/>
                  </a:ln>
                  <a:solidFill>
                    <a:srgbClr val="E7E6E6">
                      <a:lumMod val="50000"/>
                    </a:srgbClr>
                  </a:solidFill>
                  <a:effectLst/>
                  <a:uLnTx/>
                  <a:uFillTx/>
                  <a:latin typeface="Lato Black"/>
                </a:endParaRPr>
              </a:p>
            </p:txBody>
          </p:sp>
          <p:cxnSp>
            <p:nvCxnSpPr>
              <p:cNvPr id="37" name="Straight Connector 52">
                <a:extLst>
                  <a:ext uri="{FF2B5EF4-FFF2-40B4-BE49-F238E27FC236}">
                    <a16:creationId xmlns:a16="http://schemas.microsoft.com/office/drawing/2014/main" id="{F68B7DF6-2E74-4866-9D93-76B3AFE83DF2}"/>
                  </a:ext>
                </a:extLst>
              </p:cNvPr>
              <p:cNvCxnSpPr/>
              <p:nvPr/>
            </p:nvCxnSpPr>
            <p:spPr>
              <a:xfrm>
                <a:off x="1619215" y="5243208"/>
                <a:ext cx="544749" cy="0"/>
              </a:xfrm>
              <a:prstGeom prst="line">
                <a:avLst/>
              </a:prstGeom>
              <a:noFill/>
              <a:ln w="25400" cap="flat" cmpd="sng" algn="ctr">
                <a:solidFill>
                  <a:srgbClr val="FFFFFF">
                    <a:lumMod val="95000"/>
                  </a:srgbClr>
                </a:solidFill>
                <a:prstDash val="solid"/>
                <a:miter lim="800000"/>
              </a:ln>
              <a:effectLst/>
            </p:spPr>
          </p:cxnSp>
        </p:grpSp>
        <p:sp>
          <p:nvSpPr>
            <p:cNvPr id="42" name="Shape 2476">
              <a:extLst>
                <a:ext uri="{FF2B5EF4-FFF2-40B4-BE49-F238E27FC236}">
                  <a16:creationId xmlns:a16="http://schemas.microsoft.com/office/drawing/2014/main" id="{4DE21DF6-EE7D-43A1-831F-4E1A2D721F0E}"/>
                </a:ext>
              </a:extLst>
            </p:cNvPr>
            <p:cNvSpPr/>
            <p:nvPr/>
          </p:nvSpPr>
          <p:spPr>
            <a:xfrm>
              <a:off x="1663072" y="2719088"/>
              <a:ext cx="498972" cy="49893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rgbClr val="FFFFFF"/>
            </a:solidFill>
            <a:ln w="12700">
              <a:miter lim="400000"/>
            </a:ln>
          </p:spPr>
          <p:txBody>
            <a:bodyPr lIns="19049" tIns="19049" rIns="19049" bIns="19049" anchor="ctr"/>
            <a:lstStyle/>
            <a:p>
              <a:pPr marL="0" marR="0" lvl="0" indent="0" algn="ctr" defTabSz="22858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43" name="Group 60">
            <a:extLst>
              <a:ext uri="{FF2B5EF4-FFF2-40B4-BE49-F238E27FC236}">
                <a16:creationId xmlns:a16="http://schemas.microsoft.com/office/drawing/2014/main" id="{CA1AA1BD-1FEF-4A9F-AC5D-E0E076938D0D}"/>
              </a:ext>
            </a:extLst>
          </p:cNvPr>
          <p:cNvGrpSpPr/>
          <p:nvPr/>
        </p:nvGrpSpPr>
        <p:grpSpPr>
          <a:xfrm>
            <a:off x="9395624" y="2306880"/>
            <a:ext cx="2460625" cy="3073190"/>
            <a:chOff x="9090879" y="2306203"/>
            <a:chExt cx="2460625" cy="2864121"/>
          </a:xfrm>
        </p:grpSpPr>
        <p:sp>
          <p:nvSpPr>
            <p:cNvPr id="44" name="Oval 61">
              <a:extLst>
                <a:ext uri="{FF2B5EF4-FFF2-40B4-BE49-F238E27FC236}">
                  <a16:creationId xmlns:a16="http://schemas.microsoft.com/office/drawing/2014/main" id="{0E5F7196-C3AA-4FC1-A333-9416F1D3FFCA}"/>
                </a:ext>
              </a:extLst>
            </p:cNvPr>
            <p:cNvSpPr/>
            <p:nvPr/>
          </p:nvSpPr>
          <p:spPr>
            <a:xfrm>
              <a:off x="9638058" y="2306203"/>
              <a:ext cx="1324707" cy="1324707"/>
            </a:xfrm>
            <a:prstGeom prst="ellipse">
              <a:avLst/>
            </a:prstGeom>
            <a:solidFill>
              <a:srgbClr val="1C568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Open Sans Light"/>
                <a:ea typeface="+mn-ea"/>
                <a:cs typeface="+mn-cs"/>
              </a:endParaRPr>
            </a:p>
          </p:txBody>
        </p:sp>
        <p:sp>
          <p:nvSpPr>
            <p:cNvPr id="45" name="TextBox 44">
              <a:extLst>
                <a:ext uri="{FF2B5EF4-FFF2-40B4-BE49-F238E27FC236}">
                  <a16:creationId xmlns:a16="http://schemas.microsoft.com/office/drawing/2014/main" id="{5BE6A3CF-6C5B-4098-B3DE-8500B8BA0D77}"/>
                </a:ext>
              </a:extLst>
            </p:cNvPr>
            <p:cNvSpPr txBox="1"/>
            <p:nvPr/>
          </p:nvSpPr>
          <p:spPr bwMode="auto">
            <a:xfrm>
              <a:off x="9189793" y="3728183"/>
              <a:ext cx="2262799" cy="544993"/>
            </a:xfrm>
            <a:prstGeom prst="rect">
              <a:avLst/>
            </a:prstGeom>
            <a:noFill/>
          </p:spPr>
          <p:txBody>
            <a:bodyPr wrap="none">
              <a:spAutoFit/>
            </a:bodyPr>
            <a:lstStyle/>
            <a:p>
              <a:pPr algn="ctr">
                <a:defRPr/>
              </a:pPr>
              <a:r>
                <a:rPr lang="ru-RU" sz="1600" b="1" kern="0" spc="30" dirty="0">
                  <a:solidFill>
                    <a:srgbClr val="464646"/>
                  </a:solidFill>
                  <a:latin typeface="Roboto Condensed Light" panose="02000000000000000000" pitchFamily="2" charset="0"/>
                  <a:ea typeface="Roboto Condensed Light" panose="02000000000000000000" pitchFamily="2" charset="0"/>
                  <a:sym typeface="Calibri"/>
                </a:rPr>
                <a:t>Выгодные</a:t>
              </a:r>
            </a:p>
            <a:p>
              <a:pPr algn="ctr">
                <a:defRPr/>
              </a:pPr>
              <a:r>
                <a:rPr lang="ru-RU" sz="1600" b="1" kern="0" spc="30" dirty="0">
                  <a:solidFill>
                    <a:srgbClr val="464646"/>
                  </a:solidFill>
                  <a:latin typeface="Roboto Condensed Light" panose="02000000000000000000" pitchFamily="2" charset="0"/>
                  <a:ea typeface="Roboto Condensed Light" panose="02000000000000000000" pitchFamily="2" charset="0"/>
                  <a:sym typeface="Calibri"/>
                </a:rPr>
                <a:t> коммерческие условия</a:t>
              </a:r>
            </a:p>
          </p:txBody>
        </p:sp>
        <p:sp>
          <p:nvSpPr>
            <p:cNvPr id="46" name="TextBox 45">
              <a:extLst>
                <a:ext uri="{FF2B5EF4-FFF2-40B4-BE49-F238E27FC236}">
                  <a16:creationId xmlns:a16="http://schemas.microsoft.com/office/drawing/2014/main" id="{07159E3C-C048-4138-BDFA-D5646B07D103}"/>
                </a:ext>
              </a:extLst>
            </p:cNvPr>
            <p:cNvSpPr txBox="1">
              <a:spLocks noChangeArrowheads="1"/>
            </p:cNvSpPr>
            <p:nvPr/>
          </p:nvSpPr>
          <p:spPr bwMode="auto">
            <a:xfrm>
              <a:off x="9090879" y="4273176"/>
              <a:ext cx="2460625" cy="89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eaLnBrk="1" fontAlgn="auto" latinLnBrk="0" hangingPunct="1">
                <a:lnSpc>
                  <a:spcPct val="140000"/>
                </a:lnSpc>
                <a:spcBef>
                  <a:spcPts val="0"/>
                </a:spcBef>
                <a:spcAft>
                  <a:spcPts val="0"/>
                </a:spcAft>
                <a:buClrTx/>
                <a:buSzTx/>
                <a:buFontTx/>
                <a:buNone/>
                <a:tabLst/>
                <a:defRPr/>
              </a:pPr>
              <a:r>
                <a:rPr kumimoji="0" lang="ru-RU" altLang="en-US" sz="1400" b="0" i="0" u="none" strike="noStrike" kern="0" cap="none" spc="30" normalizeH="0" baseline="0" noProof="0" dirty="0" smtClean="0">
                  <a:ln>
                    <a:noFill/>
                  </a:ln>
                  <a:solidFill>
                    <a:srgbClr val="E7E6E6">
                      <a:lumMod val="50000"/>
                    </a:srgbClr>
                  </a:solidFill>
                  <a:effectLst/>
                  <a:uLnTx/>
                  <a:uFillTx/>
                  <a:latin typeface="Lato Black"/>
                </a:rPr>
                <a:t>Прозрачная коммерческая политика и условия продаж</a:t>
              </a:r>
              <a:endParaRPr kumimoji="0" lang="en-US" altLang="en-US" sz="1400" b="0" i="0" u="none" strike="noStrike" kern="0" cap="none" spc="30" normalizeH="0" baseline="0" noProof="0" dirty="0">
                <a:ln>
                  <a:noFill/>
                </a:ln>
                <a:solidFill>
                  <a:srgbClr val="E7E6E6">
                    <a:lumMod val="50000"/>
                  </a:srgbClr>
                </a:solidFill>
                <a:effectLst/>
                <a:uLnTx/>
                <a:uFillTx/>
                <a:latin typeface="Lato Black"/>
              </a:endParaRPr>
            </a:p>
          </p:txBody>
        </p:sp>
        <p:sp>
          <p:nvSpPr>
            <p:cNvPr id="47" name="Shape 2630">
              <a:extLst>
                <a:ext uri="{FF2B5EF4-FFF2-40B4-BE49-F238E27FC236}">
                  <a16:creationId xmlns:a16="http://schemas.microsoft.com/office/drawing/2014/main" id="{A41A305C-9B67-4901-AF8F-DC94B60526AE}"/>
                </a:ext>
              </a:extLst>
            </p:cNvPr>
            <p:cNvSpPr/>
            <p:nvPr/>
          </p:nvSpPr>
          <p:spPr>
            <a:xfrm>
              <a:off x="10051080" y="2719077"/>
              <a:ext cx="498661" cy="498958"/>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FFFFFF"/>
            </a:solidFill>
            <a:ln w="12700">
              <a:miter lim="400000"/>
            </a:ln>
          </p:spPr>
          <p:txBody>
            <a:bodyPr lIns="19049" tIns="19049" rIns="19049" bIns="19049" anchor="ctr"/>
            <a:lstStyle/>
            <a:p>
              <a:pPr marL="0" marR="0" lvl="0" indent="0" algn="ctr" defTabSz="22858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48" name="Title 1">
            <a:extLst>
              <a:ext uri="{FF2B5EF4-FFF2-40B4-BE49-F238E27FC236}">
                <a16:creationId xmlns:a16="http://schemas.microsoft.com/office/drawing/2014/main" id="{7F431053-D0AD-4FC2-A943-00D5B0EEB055}"/>
              </a:ext>
            </a:extLst>
          </p:cNvPr>
          <p:cNvSpPr txBox="1">
            <a:spLocks/>
          </p:cNvSpPr>
          <p:nvPr/>
        </p:nvSpPr>
        <p:spPr>
          <a:xfrm>
            <a:off x="180326" y="721123"/>
            <a:ext cx="12280080" cy="734169"/>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defTabSz="412750" hangingPunct="0"/>
            <a:r>
              <a:rPr lang="ru-RU" kern="0" dirty="0">
                <a:solidFill>
                  <a:srgbClr val="1D2B48"/>
                </a:solidFill>
                <a:latin typeface="Roboto Condensed Bold"/>
                <a:ea typeface="Roboto Condensed Bold"/>
                <a:cs typeface="Roboto Condensed Bold"/>
              </a:rPr>
              <a:t>Преимущества Сервисной Партнерской Программы Электрощит Самара:</a:t>
            </a:r>
            <a:endParaRPr lang="ru-RU" kern="0" dirty="0">
              <a:solidFill>
                <a:srgbClr val="1D2B48"/>
              </a:solidFill>
              <a:latin typeface="Roboto Condensed Bold"/>
              <a:ea typeface="Roboto Condensed Bold"/>
              <a:cs typeface="Roboto Condensed Bold"/>
              <a:sym typeface="Montserrat-Regular"/>
            </a:endParaRPr>
          </a:p>
        </p:txBody>
      </p:sp>
      <p:grpSp>
        <p:nvGrpSpPr>
          <p:cNvPr id="4" name="Группа 3"/>
          <p:cNvGrpSpPr/>
          <p:nvPr/>
        </p:nvGrpSpPr>
        <p:grpSpPr>
          <a:xfrm>
            <a:off x="6075655" y="2248833"/>
            <a:ext cx="2460625" cy="3142647"/>
            <a:chOff x="6196037" y="2264949"/>
            <a:chExt cx="2460625" cy="3142647"/>
          </a:xfrm>
        </p:grpSpPr>
        <p:sp>
          <p:nvSpPr>
            <p:cNvPr id="39" name="Oval 55">
              <a:extLst>
                <a:ext uri="{FF2B5EF4-FFF2-40B4-BE49-F238E27FC236}">
                  <a16:creationId xmlns:a16="http://schemas.microsoft.com/office/drawing/2014/main" id="{863690A8-E347-47F4-B6D7-0635C9BB1C25}"/>
                </a:ext>
              </a:extLst>
            </p:cNvPr>
            <p:cNvSpPr/>
            <p:nvPr/>
          </p:nvSpPr>
          <p:spPr>
            <a:xfrm>
              <a:off x="6763997" y="2264949"/>
              <a:ext cx="1324707" cy="1324707"/>
            </a:xfrm>
            <a:prstGeom prst="ellipse">
              <a:avLst/>
            </a:prstGeom>
            <a:solidFill>
              <a:srgbClr val="0187A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Open Sans Light"/>
                <a:ea typeface="+mn-ea"/>
                <a:cs typeface="+mn-cs"/>
              </a:endParaRPr>
            </a:p>
          </p:txBody>
        </p:sp>
        <p:sp>
          <p:nvSpPr>
            <p:cNvPr id="40" name="TextBox 39">
              <a:extLst>
                <a:ext uri="{FF2B5EF4-FFF2-40B4-BE49-F238E27FC236}">
                  <a16:creationId xmlns:a16="http://schemas.microsoft.com/office/drawing/2014/main" id="{C27F1A23-48F5-4075-AA38-B862E2CAADD1}"/>
                </a:ext>
              </a:extLst>
            </p:cNvPr>
            <p:cNvSpPr txBox="1"/>
            <p:nvPr/>
          </p:nvSpPr>
          <p:spPr bwMode="auto">
            <a:xfrm>
              <a:off x="6619407" y="3848776"/>
              <a:ext cx="1613903" cy="584775"/>
            </a:xfrm>
            <a:prstGeom prst="rect">
              <a:avLst/>
            </a:prstGeom>
            <a:noFill/>
          </p:spPr>
          <p:txBody>
            <a:bodyPr wrap="none">
              <a:spAutoFit/>
            </a:bodyPr>
            <a:lstStyle/>
            <a:p>
              <a:pPr marR="0" lvl="0" indent="0" algn="ctr" fontAlgn="auto">
                <a:lnSpc>
                  <a:spcPct val="100000"/>
                </a:lnSpc>
                <a:spcBef>
                  <a:spcPts val="0"/>
                </a:spcBef>
                <a:spcAft>
                  <a:spcPts val="0"/>
                </a:spcAft>
                <a:buClrTx/>
                <a:buSzTx/>
                <a:buFontTx/>
                <a:buNone/>
                <a:tabLst/>
                <a:defRPr/>
              </a:pPr>
              <a:r>
                <a:rPr lang="ru-RU" sz="1600" b="1" kern="0" spc="30" dirty="0">
                  <a:solidFill>
                    <a:srgbClr val="464646"/>
                  </a:solidFill>
                  <a:latin typeface="Roboto Condensed Light" panose="02000000000000000000" pitchFamily="2" charset="0"/>
                  <a:ea typeface="Roboto Condensed Light" panose="02000000000000000000" pitchFamily="2" charset="0"/>
                  <a:sym typeface="Calibri"/>
                </a:rPr>
                <a:t>Маркетинговое</a:t>
              </a:r>
            </a:p>
            <a:p>
              <a:pPr marR="0" lvl="0" indent="0" algn="ctr" fontAlgn="auto">
                <a:lnSpc>
                  <a:spcPct val="100000"/>
                </a:lnSpc>
                <a:spcBef>
                  <a:spcPts val="0"/>
                </a:spcBef>
                <a:spcAft>
                  <a:spcPts val="0"/>
                </a:spcAft>
                <a:buClrTx/>
                <a:buSzTx/>
                <a:buFontTx/>
                <a:buNone/>
                <a:tabLst/>
                <a:defRPr/>
              </a:pPr>
              <a:r>
                <a:rPr lang="ru-RU" sz="1600" b="1" kern="0" spc="30" dirty="0">
                  <a:solidFill>
                    <a:srgbClr val="464646"/>
                  </a:solidFill>
                  <a:latin typeface="Roboto Condensed Light" panose="02000000000000000000" pitchFamily="2" charset="0"/>
                  <a:ea typeface="Roboto Condensed Light" panose="02000000000000000000" pitchFamily="2" charset="0"/>
                  <a:sym typeface="Calibri"/>
                </a:rPr>
                <a:t> сопровождение</a:t>
              </a:r>
              <a:endParaRPr lang="en-US" sz="1600" b="1" kern="0" spc="30" dirty="0">
                <a:solidFill>
                  <a:srgbClr val="464646"/>
                </a:solidFill>
                <a:latin typeface="Roboto Condensed Light" panose="02000000000000000000" pitchFamily="2" charset="0"/>
                <a:ea typeface="Roboto Condensed Light" panose="02000000000000000000" pitchFamily="2" charset="0"/>
              </a:endParaRPr>
            </a:p>
          </p:txBody>
        </p:sp>
        <p:sp>
          <p:nvSpPr>
            <p:cNvPr id="41" name="TextBox 40">
              <a:extLst>
                <a:ext uri="{FF2B5EF4-FFF2-40B4-BE49-F238E27FC236}">
                  <a16:creationId xmlns:a16="http://schemas.microsoft.com/office/drawing/2014/main" id="{BAD0475C-0B21-45F3-919B-A5909D2496CD}"/>
                </a:ext>
              </a:extLst>
            </p:cNvPr>
            <p:cNvSpPr txBox="1">
              <a:spLocks noChangeArrowheads="1"/>
            </p:cNvSpPr>
            <p:nvPr/>
          </p:nvSpPr>
          <p:spPr bwMode="auto">
            <a:xfrm>
              <a:off x="6196037" y="4410400"/>
              <a:ext cx="2460625" cy="9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eaLnBrk="1" fontAlgn="auto" latinLnBrk="0" hangingPunct="1">
                <a:lnSpc>
                  <a:spcPct val="140000"/>
                </a:lnSpc>
                <a:spcBef>
                  <a:spcPts val="0"/>
                </a:spcBef>
                <a:spcAft>
                  <a:spcPts val="0"/>
                </a:spcAft>
                <a:buClrTx/>
                <a:buSzTx/>
                <a:buFontTx/>
                <a:buNone/>
                <a:tabLst/>
                <a:defRPr/>
              </a:pPr>
              <a:r>
                <a:rPr kumimoji="0" lang="ru-RU" altLang="en-US" sz="1400" b="0" i="0" u="none" strike="noStrike" kern="0" cap="none" spc="30" normalizeH="0" baseline="0" noProof="0" dirty="0" smtClean="0">
                  <a:ln>
                    <a:noFill/>
                  </a:ln>
                  <a:solidFill>
                    <a:srgbClr val="E7E6E6">
                      <a:lumMod val="50000"/>
                    </a:srgbClr>
                  </a:solidFill>
                  <a:effectLst/>
                  <a:uLnTx/>
                  <a:uFillTx/>
                  <a:latin typeface="Lato Black"/>
                </a:rPr>
                <a:t>Сертификаты, актуальный прайс, каталоги, обучение</a:t>
              </a:r>
              <a:endParaRPr kumimoji="0" lang="en-US" altLang="en-US" sz="1400" b="0" i="0" u="none" strike="noStrike" kern="0" cap="none" spc="30" normalizeH="0" baseline="0" noProof="0" dirty="0">
                <a:ln>
                  <a:noFill/>
                </a:ln>
                <a:solidFill>
                  <a:srgbClr val="E7E6E6">
                    <a:lumMod val="50000"/>
                  </a:srgbClr>
                </a:solidFill>
                <a:effectLst/>
                <a:uLnTx/>
                <a:uFillTx/>
                <a:latin typeface="Lato Black"/>
              </a:endParaRPr>
            </a:p>
          </p:txBody>
        </p:sp>
        <p:sp>
          <p:nvSpPr>
            <p:cNvPr id="49" name="Shape 2435">
              <a:extLst>
                <a:ext uri="{FF2B5EF4-FFF2-40B4-BE49-F238E27FC236}">
                  <a16:creationId xmlns:a16="http://schemas.microsoft.com/office/drawing/2014/main" id="{5C9E7F7D-1F12-4349-AB34-CD3D7A160E24}"/>
                </a:ext>
              </a:extLst>
            </p:cNvPr>
            <p:cNvSpPr/>
            <p:nvPr/>
          </p:nvSpPr>
          <p:spPr>
            <a:xfrm>
              <a:off x="7166437" y="2707474"/>
              <a:ext cx="498972" cy="439655"/>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rgbClr val="FFFFFF"/>
            </a:solidFill>
            <a:ln w="12700">
              <a:miter lim="400000"/>
            </a:ln>
          </p:spPr>
          <p:txBody>
            <a:bodyPr lIns="19049" tIns="19049" rIns="19049" bIns="19049" anchor="ctr"/>
            <a:lstStyle/>
            <a:p>
              <a:pPr marL="0" marR="0" lvl="0" indent="0" algn="ctr" defTabSz="22858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3" name="Группа 2"/>
          <p:cNvGrpSpPr/>
          <p:nvPr/>
        </p:nvGrpSpPr>
        <p:grpSpPr>
          <a:xfrm>
            <a:off x="2930755" y="2272580"/>
            <a:ext cx="2460625" cy="3367933"/>
            <a:chOff x="3314331" y="2303226"/>
            <a:chExt cx="2460625" cy="3367933"/>
          </a:xfrm>
        </p:grpSpPr>
        <p:grpSp>
          <p:nvGrpSpPr>
            <p:cNvPr id="28" name="Group 36">
              <a:extLst>
                <a:ext uri="{FF2B5EF4-FFF2-40B4-BE49-F238E27FC236}">
                  <a16:creationId xmlns:a16="http://schemas.microsoft.com/office/drawing/2014/main" id="{DED6F9D6-86F1-4096-A12F-4AF86F1079DD}"/>
                </a:ext>
              </a:extLst>
            </p:cNvPr>
            <p:cNvGrpSpPr/>
            <p:nvPr/>
          </p:nvGrpSpPr>
          <p:grpSpPr>
            <a:xfrm>
              <a:off x="3314331" y="2303226"/>
              <a:ext cx="2460625" cy="3367933"/>
              <a:chOff x="3283345" y="2306203"/>
              <a:chExt cx="2460625" cy="3367933"/>
            </a:xfrm>
          </p:grpSpPr>
          <p:sp>
            <p:nvSpPr>
              <p:cNvPr id="29" name="Oval 37">
                <a:extLst>
                  <a:ext uri="{FF2B5EF4-FFF2-40B4-BE49-F238E27FC236}">
                    <a16:creationId xmlns:a16="http://schemas.microsoft.com/office/drawing/2014/main" id="{09FD92F2-EAAF-4787-9845-2DB7A6E28EEB}"/>
                  </a:ext>
                </a:extLst>
              </p:cNvPr>
              <p:cNvSpPr/>
              <p:nvPr/>
            </p:nvSpPr>
            <p:spPr>
              <a:xfrm>
                <a:off x="3869084" y="2306203"/>
                <a:ext cx="1324707" cy="1324707"/>
              </a:xfrm>
              <a:prstGeom prst="ellipse">
                <a:avLst/>
              </a:prstGeom>
              <a:solidFill>
                <a:srgbClr val="1AA4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Open Sans Light"/>
                  <a:ea typeface="+mn-ea"/>
                  <a:cs typeface="+mn-cs"/>
                </a:endParaRPr>
              </a:p>
            </p:txBody>
          </p:sp>
          <p:sp>
            <p:nvSpPr>
              <p:cNvPr id="30" name="TextBox 29">
                <a:extLst>
                  <a:ext uri="{FF2B5EF4-FFF2-40B4-BE49-F238E27FC236}">
                    <a16:creationId xmlns:a16="http://schemas.microsoft.com/office/drawing/2014/main" id="{493501D3-2A1B-4B74-80CA-B11BCC406779}"/>
                  </a:ext>
                </a:extLst>
              </p:cNvPr>
              <p:cNvSpPr txBox="1"/>
              <p:nvPr/>
            </p:nvSpPr>
            <p:spPr bwMode="auto">
              <a:xfrm>
                <a:off x="3657645" y="3848776"/>
                <a:ext cx="1747593" cy="584775"/>
              </a:xfrm>
              <a:prstGeom prst="rect">
                <a:avLst/>
              </a:prstGeom>
              <a:noFill/>
            </p:spPr>
            <p:txBody>
              <a:bodyPr wrap="none">
                <a:spAutoFit/>
              </a:bodyPr>
              <a:lstStyle/>
              <a:p>
                <a:pPr algn="ctr">
                  <a:defRPr/>
                </a:pPr>
                <a:r>
                  <a:rPr lang="ru-RU" sz="1600" b="1" kern="0" spc="30" dirty="0">
                    <a:solidFill>
                      <a:srgbClr val="464646"/>
                    </a:solidFill>
                    <a:latin typeface="Roboto Condensed Light" panose="02000000000000000000" pitchFamily="2" charset="0"/>
                    <a:ea typeface="Roboto Condensed Light" panose="02000000000000000000" pitchFamily="2" charset="0"/>
                    <a:sym typeface="Calibri"/>
                  </a:rPr>
                  <a:t>Мультиканальная</a:t>
                </a:r>
              </a:p>
              <a:p>
                <a:pPr algn="ctr">
                  <a:defRPr/>
                </a:pPr>
                <a:r>
                  <a:rPr lang="ru-RU" sz="1600" b="1" kern="0" spc="30" dirty="0">
                    <a:solidFill>
                      <a:srgbClr val="464646"/>
                    </a:solidFill>
                    <a:latin typeface="Roboto Condensed Light" panose="02000000000000000000" pitchFamily="2" charset="0"/>
                    <a:ea typeface="Roboto Condensed Light" panose="02000000000000000000" pitchFamily="2" charset="0"/>
                    <a:sym typeface="Calibri"/>
                  </a:rPr>
                  <a:t> поддержка</a:t>
                </a:r>
                <a:endParaRPr lang="en-US" sz="1600" b="1" kern="0" spc="30" dirty="0">
                  <a:solidFill>
                    <a:srgbClr val="464646"/>
                  </a:solidFill>
                  <a:latin typeface="Roboto Condensed Light" panose="02000000000000000000" pitchFamily="2" charset="0"/>
                  <a:ea typeface="Roboto Condensed Light" panose="02000000000000000000" pitchFamily="2" charset="0"/>
                </a:endParaRPr>
              </a:p>
            </p:txBody>
          </p:sp>
          <p:sp>
            <p:nvSpPr>
              <p:cNvPr id="31" name="TextBox 30">
                <a:extLst>
                  <a:ext uri="{FF2B5EF4-FFF2-40B4-BE49-F238E27FC236}">
                    <a16:creationId xmlns:a16="http://schemas.microsoft.com/office/drawing/2014/main" id="{27B5B5BF-AC11-4308-9439-6B9B0A3B0B75}"/>
                  </a:ext>
                </a:extLst>
              </p:cNvPr>
              <p:cNvSpPr txBox="1">
                <a:spLocks noChangeArrowheads="1"/>
              </p:cNvSpPr>
              <p:nvPr/>
            </p:nvSpPr>
            <p:spPr bwMode="auto">
              <a:xfrm>
                <a:off x="3283345" y="4409879"/>
                <a:ext cx="2460625" cy="12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oppins Light" panose="00000400000000000000" pitchFamily="2" charset="0"/>
                  </a:defRPr>
                </a:lvl1pPr>
                <a:lvl2pPr marL="742950" indent="-285750">
                  <a:defRPr>
                    <a:solidFill>
                      <a:schemeClr val="tx1"/>
                    </a:solidFill>
                    <a:latin typeface="Poppins Light" panose="00000400000000000000" pitchFamily="2" charset="0"/>
                  </a:defRPr>
                </a:lvl2pPr>
                <a:lvl3pPr marL="1143000" indent="-228600">
                  <a:defRPr>
                    <a:solidFill>
                      <a:schemeClr val="tx1"/>
                    </a:solidFill>
                    <a:latin typeface="Poppins Light" panose="00000400000000000000" pitchFamily="2" charset="0"/>
                  </a:defRPr>
                </a:lvl3pPr>
                <a:lvl4pPr marL="1600200" indent="-228600">
                  <a:defRPr>
                    <a:solidFill>
                      <a:schemeClr val="tx1"/>
                    </a:solidFill>
                    <a:latin typeface="Poppins Light" panose="00000400000000000000" pitchFamily="2" charset="0"/>
                  </a:defRPr>
                </a:lvl4pPr>
                <a:lvl5pPr marL="2057400" indent="-228600">
                  <a:defRPr>
                    <a:solidFill>
                      <a:schemeClr val="tx1"/>
                    </a:solidFill>
                    <a:latin typeface="Poppins Light" panose="00000400000000000000" pitchFamily="2" charset="0"/>
                  </a:defRPr>
                </a:lvl5pPr>
                <a:lvl6pPr marL="2514600" indent="-228600" fontAlgn="base">
                  <a:spcBef>
                    <a:spcPct val="0"/>
                  </a:spcBef>
                  <a:spcAft>
                    <a:spcPct val="0"/>
                  </a:spcAft>
                  <a:defRPr>
                    <a:solidFill>
                      <a:schemeClr val="tx1"/>
                    </a:solidFill>
                    <a:latin typeface="Poppins Light" panose="00000400000000000000" pitchFamily="2" charset="0"/>
                  </a:defRPr>
                </a:lvl6pPr>
                <a:lvl7pPr marL="2971800" indent="-228600" fontAlgn="base">
                  <a:spcBef>
                    <a:spcPct val="0"/>
                  </a:spcBef>
                  <a:spcAft>
                    <a:spcPct val="0"/>
                  </a:spcAft>
                  <a:defRPr>
                    <a:solidFill>
                      <a:schemeClr val="tx1"/>
                    </a:solidFill>
                    <a:latin typeface="Poppins Light" panose="00000400000000000000" pitchFamily="2" charset="0"/>
                  </a:defRPr>
                </a:lvl7pPr>
                <a:lvl8pPr marL="3429000" indent="-228600" fontAlgn="base">
                  <a:spcBef>
                    <a:spcPct val="0"/>
                  </a:spcBef>
                  <a:spcAft>
                    <a:spcPct val="0"/>
                  </a:spcAft>
                  <a:defRPr>
                    <a:solidFill>
                      <a:schemeClr val="tx1"/>
                    </a:solidFill>
                    <a:latin typeface="Poppins Light" panose="00000400000000000000" pitchFamily="2" charset="0"/>
                  </a:defRPr>
                </a:lvl8pPr>
                <a:lvl9pPr marL="3886200" indent="-228600" fontAlgn="base">
                  <a:spcBef>
                    <a:spcPct val="0"/>
                  </a:spcBef>
                  <a:spcAft>
                    <a:spcPct val="0"/>
                  </a:spcAft>
                  <a:defRPr>
                    <a:solidFill>
                      <a:schemeClr val="tx1"/>
                    </a:solidFill>
                    <a:latin typeface="Poppins Light" panose="00000400000000000000" pitchFamily="2" charset="0"/>
                  </a:defRPr>
                </a:lvl9pPr>
              </a:lstStyle>
              <a:p>
                <a:pPr marL="0" marR="0" lvl="0" indent="0" algn="ctr" defTabSz="914400" eaLnBrk="1" fontAlgn="auto" latinLnBrk="0" hangingPunct="1">
                  <a:lnSpc>
                    <a:spcPct val="140000"/>
                  </a:lnSpc>
                  <a:spcBef>
                    <a:spcPts val="0"/>
                  </a:spcBef>
                  <a:spcAft>
                    <a:spcPts val="0"/>
                  </a:spcAft>
                  <a:buClrTx/>
                  <a:buSzTx/>
                  <a:buFontTx/>
                  <a:buNone/>
                  <a:tabLst/>
                  <a:defRPr/>
                </a:pPr>
                <a:r>
                  <a:rPr kumimoji="0" lang="ru-RU" altLang="en-US" sz="1400" b="0" i="0" u="none" strike="noStrike" kern="0" cap="none" spc="30" normalizeH="0" baseline="0" noProof="0" dirty="0">
                    <a:ln>
                      <a:noFill/>
                    </a:ln>
                    <a:solidFill>
                      <a:srgbClr val="E7E6E6">
                        <a:lumMod val="50000"/>
                      </a:srgbClr>
                    </a:solidFill>
                    <a:effectLst/>
                    <a:uLnTx/>
                    <a:uFillTx/>
                    <a:latin typeface="Lato Black"/>
                  </a:rPr>
                  <a:t>Коммерческая и техническая поддержка на всех этапах сотрудничества</a:t>
                </a:r>
                <a:endParaRPr kumimoji="0" lang="en-US" altLang="en-US" sz="1400" b="0" i="0" u="none" strike="noStrike" kern="0" cap="none" spc="30" normalizeH="0" baseline="0" noProof="0" dirty="0">
                  <a:ln>
                    <a:noFill/>
                  </a:ln>
                  <a:solidFill>
                    <a:srgbClr val="E7E6E6">
                      <a:lumMod val="50000"/>
                    </a:srgbClr>
                  </a:solidFill>
                  <a:effectLst/>
                  <a:uLnTx/>
                  <a:uFillTx/>
                  <a:latin typeface="Lato Black"/>
                </a:endParaRPr>
              </a:p>
            </p:txBody>
          </p:sp>
        </p:grpSp>
        <p:sp>
          <p:nvSpPr>
            <p:cNvPr id="50" name="Shape 2473"/>
            <p:cNvSpPr/>
            <p:nvPr/>
          </p:nvSpPr>
          <p:spPr>
            <a:xfrm>
              <a:off x="4370355" y="2717623"/>
              <a:ext cx="348578" cy="500400"/>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rgbClr val="FFFFFF"/>
            </a:solidFill>
            <a:ln w="12700">
              <a:miter lim="400000"/>
            </a:ln>
          </p:spPr>
          <p:txBody>
            <a:bodyPr lIns="19049" tIns="19049" rIns="19049" bIns="19049" anchor="ctr"/>
            <a:lstStyle/>
            <a:p>
              <a:pPr marL="0" marR="0" lvl="0" indent="0" algn="ctr" defTabSz="22858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Tree>
    <p:extLst>
      <p:ext uri="{BB962C8B-B14F-4D97-AF65-F5344CB8AC3E}">
        <p14:creationId xmlns:p14="http://schemas.microsoft.com/office/powerpoint/2010/main" val="39959180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246D0837-2892-4269-8566-83E0C6E7FB00}"/>
              </a:ext>
            </a:extLst>
          </p:cNvPr>
          <p:cNvSpPr>
            <a:spLocks noGrp="1"/>
          </p:cNvSpPr>
          <p:nvPr>
            <p:ph type="pic" sz="quarter" idx="20"/>
          </p:nvPr>
        </p:nvSpPr>
        <p:spPr>
          <a:xfrm>
            <a:off x="4693185" y="25831"/>
            <a:ext cx="7498814" cy="6858000"/>
          </a:xfrm>
        </p:spPr>
      </p:sp>
      <p:sp>
        <p:nvSpPr>
          <p:cNvPr id="2" name="Rectangle 2">
            <a:extLst>
              <a:ext uri="{FF2B5EF4-FFF2-40B4-BE49-F238E27FC236}">
                <a16:creationId xmlns:a16="http://schemas.microsoft.com/office/drawing/2014/main" id="{0ACC9B79-EF59-43BD-8E98-0402EE0057CA}"/>
              </a:ext>
            </a:extLst>
          </p:cNvPr>
          <p:cNvSpPr/>
          <p:nvPr/>
        </p:nvSpPr>
        <p:spPr>
          <a:xfrm>
            <a:off x="4691992" y="22669"/>
            <a:ext cx="7500007" cy="6861162"/>
          </a:xfrm>
          <a:custGeom>
            <a:avLst/>
            <a:gdLst>
              <a:gd name="connsiteX0" fmla="*/ 0 w 4700320"/>
              <a:gd name="connsiteY0" fmla="*/ 0 h 6857999"/>
              <a:gd name="connsiteX1" fmla="*/ 4700320 w 4700320"/>
              <a:gd name="connsiteY1" fmla="*/ 0 h 6857999"/>
              <a:gd name="connsiteX2" fmla="*/ 4700320 w 4700320"/>
              <a:gd name="connsiteY2" fmla="*/ 6857999 h 6857999"/>
              <a:gd name="connsiteX3" fmla="*/ 0 w 4700320"/>
              <a:gd name="connsiteY3" fmla="*/ 6857999 h 6857999"/>
              <a:gd name="connsiteX4" fmla="*/ 0 w 4700320"/>
              <a:gd name="connsiteY4" fmla="*/ 0 h 6857999"/>
              <a:gd name="connsiteX0" fmla="*/ 2486526 w 7186846"/>
              <a:gd name="connsiteY0" fmla="*/ 0 h 6874041"/>
              <a:gd name="connsiteX1" fmla="*/ 7186846 w 7186846"/>
              <a:gd name="connsiteY1" fmla="*/ 0 h 6874041"/>
              <a:gd name="connsiteX2" fmla="*/ 7186846 w 7186846"/>
              <a:gd name="connsiteY2" fmla="*/ 6857999 h 6874041"/>
              <a:gd name="connsiteX3" fmla="*/ 0 w 7186846"/>
              <a:gd name="connsiteY3" fmla="*/ 6874041 h 6874041"/>
              <a:gd name="connsiteX4" fmla="*/ 2486526 w 7186846"/>
              <a:gd name="connsiteY4" fmla="*/ 0 h 6874041"/>
              <a:gd name="connsiteX0" fmla="*/ 2467207 w 7167527"/>
              <a:gd name="connsiteY0" fmla="*/ 0 h 6861162"/>
              <a:gd name="connsiteX1" fmla="*/ 7167527 w 7167527"/>
              <a:gd name="connsiteY1" fmla="*/ 0 h 6861162"/>
              <a:gd name="connsiteX2" fmla="*/ 7167527 w 7167527"/>
              <a:gd name="connsiteY2" fmla="*/ 6857999 h 6861162"/>
              <a:gd name="connsiteX3" fmla="*/ 0 w 7167527"/>
              <a:gd name="connsiteY3" fmla="*/ 6861162 h 6861162"/>
              <a:gd name="connsiteX4" fmla="*/ 2467207 w 7167527"/>
              <a:gd name="connsiteY4" fmla="*/ 0 h 6861162"/>
              <a:gd name="connsiteX0" fmla="*/ 2473647 w 7173967"/>
              <a:gd name="connsiteY0" fmla="*/ 0 h 6861162"/>
              <a:gd name="connsiteX1" fmla="*/ 7173967 w 7173967"/>
              <a:gd name="connsiteY1" fmla="*/ 0 h 6861162"/>
              <a:gd name="connsiteX2" fmla="*/ 7173967 w 7173967"/>
              <a:gd name="connsiteY2" fmla="*/ 6857999 h 6861162"/>
              <a:gd name="connsiteX3" fmla="*/ 0 w 7173967"/>
              <a:gd name="connsiteY3" fmla="*/ 6861162 h 6861162"/>
              <a:gd name="connsiteX4" fmla="*/ 2473647 w 7173967"/>
              <a:gd name="connsiteY4" fmla="*/ 0 h 6861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3967" h="6861162">
                <a:moveTo>
                  <a:pt x="2473647" y="0"/>
                </a:moveTo>
                <a:lnTo>
                  <a:pt x="7173967" y="0"/>
                </a:lnTo>
                <a:lnTo>
                  <a:pt x="7173967" y="6857999"/>
                </a:lnTo>
                <a:lnTo>
                  <a:pt x="0" y="6861162"/>
                </a:lnTo>
                <a:lnTo>
                  <a:pt x="2473647" y="0"/>
                </a:lnTo>
                <a:close/>
              </a:path>
            </a:pathLst>
          </a:custGeom>
          <a:gradFill>
            <a:gsLst>
              <a:gs pos="0">
                <a:schemeClr val="accent6"/>
              </a:gs>
              <a:gs pos="100000">
                <a:schemeClr val="accent6">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grpSp>
        <p:nvGrpSpPr>
          <p:cNvPr id="3" name="Group 2">
            <a:extLst>
              <a:ext uri="{FF2B5EF4-FFF2-40B4-BE49-F238E27FC236}">
                <a16:creationId xmlns:a16="http://schemas.microsoft.com/office/drawing/2014/main" id="{F879EDEC-1C7D-4D9C-98D7-13E7A01D3907}"/>
              </a:ext>
            </a:extLst>
          </p:cNvPr>
          <p:cNvGrpSpPr/>
          <p:nvPr/>
        </p:nvGrpSpPr>
        <p:grpSpPr>
          <a:xfrm>
            <a:off x="7236229" y="589168"/>
            <a:ext cx="4648753" cy="1301190"/>
            <a:chOff x="7753400" y="1157978"/>
            <a:chExt cx="4648753" cy="1301190"/>
          </a:xfrm>
        </p:grpSpPr>
        <p:sp>
          <p:nvSpPr>
            <p:cNvPr id="4" name="Shape 2630">
              <a:extLst>
                <a:ext uri="{FF2B5EF4-FFF2-40B4-BE49-F238E27FC236}">
                  <a16:creationId xmlns:a16="http://schemas.microsoft.com/office/drawing/2014/main" id="{ABD7579D-A6DE-4F62-BE8E-526A71C63310}"/>
                </a:ext>
              </a:extLst>
            </p:cNvPr>
            <p:cNvSpPr/>
            <p:nvPr/>
          </p:nvSpPr>
          <p:spPr>
            <a:xfrm>
              <a:off x="7753400" y="1506407"/>
              <a:ext cx="393977" cy="394210"/>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5" name="TextBox 4">
              <a:extLst>
                <a:ext uri="{FF2B5EF4-FFF2-40B4-BE49-F238E27FC236}">
                  <a16:creationId xmlns:a16="http://schemas.microsoft.com/office/drawing/2014/main" id="{63B2D08A-0140-48D8-B087-210EF6FB34FC}"/>
                </a:ext>
              </a:extLst>
            </p:cNvPr>
            <p:cNvSpPr txBox="1"/>
            <p:nvPr/>
          </p:nvSpPr>
          <p:spPr>
            <a:xfrm>
              <a:off x="8521705" y="1157978"/>
              <a:ext cx="3650999" cy="338554"/>
            </a:xfrm>
            <a:prstGeom prst="rect">
              <a:avLst/>
            </a:prstGeom>
            <a:noFill/>
          </p:spPr>
          <p:txBody>
            <a:bodyPr wrap="none" rtlCol="0">
              <a:spAutoFit/>
            </a:bodyPr>
            <a:lstStyle/>
            <a:p>
              <a:pPr fontAlgn="base"/>
              <a:r>
                <a:rPr lang="ru-RU" sz="1600" spc="30" dirty="0" smtClean="0">
                  <a:solidFill>
                    <a:srgbClr val="FFFFFF"/>
                  </a:solidFill>
                  <a:latin typeface="Lato Black"/>
                </a:rPr>
                <a:t>Мощная маркетинговая поддержка</a:t>
              </a:r>
              <a:endParaRPr lang="ru-RU" sz="1600" spc="30" dirty="0">
                <a:solidFill>
                  <a:srgbClr val="FFFFFF"/>
                </a:solidFill>
                <a:latin typeface="Lato Black"/>
              </a:endParaRPr>
            </a:p>
          </p:txBody>
        </p:sp>
        <p:sp>
          <p:nvSpPr>
            <p:cNvPr id="6" name="TextBox 5">
              <a:extLst>
                <a:ext uri="{FF2B5EF4-FFF2-40B4-BE49-F238E27FC236}">
                  <a16:creationId xmlns:a16="http://schemas.microsoft.com/office/drawing/2014/main" id="{2266736D-03AF-424A-897F-18B6B04FA58C}"/>
                </a:ext>
              </a:extLst>
            </p:cNvPr>
            <p:cNvSpPr txBox="1"/>
            <p:nvPr/>
          </p:nvSpPr>
          <p:spPr>
            <a:xfrm>
              <a:off x="8521705" y="1496532"/>
              <a:ext cx="3880448" cy="962636"/>
            </a:xfrm>
            <a:prstGeom prst="rect">
              <a:avLst/>
            </a:prstGeom>
            <a:noFill/>
          </p:spPr>
          <p:txBody>
            <a:bodyPr wrap="square" rtlCol="0">
              <a:spAutoFit/>
            </a:bodyPr>
            <a:lstStyle/>
            <a:p>
              <a:pPr lvl="0">
                <a:lnSpc>
                  <a:spcPct val="140000"/>
                </a:lnSpc>
              </a:pPr>
              <a:r>
                <a:rPr lang="ru-RU" sz="1400" dirty="0">
                  <a:solidFill>
                    <a:srgbClr val="FFFFFF"/>
                  </a:solidFill>
                  <a:latin typeface="Open Sans Light"/>
                </a:rPr>
                <a:t>Получите доступ к ресурсам, которые позволят вам профессионально представить свое предложение</a:t>
              </a:r>
              <a:endParaRPr lang="en-US" sz="1400" dirty="0">
                <a:solidFill>
                  <a:srgbClr val="FFFFFF"/>
                </a:solidFill>
                <a:latin typeface="Open Sans Light"/>
              </a:endParaRPr>
            </a:p>
          </p:txBody>
        </p:sp>
      </p:grpSp>
      <p:grpSp>
        <p:nvGrpSpPr>
          <p:cNvPr id="7" name="Group 6">
            <a:extLst>
              <a:ext uri="{FF2B5EF4-FFF2-40B4-BE49-F238E27FC236}">
                <a16:creationId xmlns:a16="http://schemas.microsoft.com/office/drawing/2014/main" id="{49C91059-0B2C-4C6D-85A1-B6EC99E61C57}"/>
              </a:ext>
            </a:extLst>
          </p:cNvPr>
          <p:cNvGrpSpPr/>
          <p:nvPr/>
        </p:nvGrpSpPr>
        <p:grpSpPr>
          <a:xfrm>
            <a:off x="6667443" y="2299789"/>
            <a:ext cx="5053409" cy="1602811"/>
            <a:chOff x="7097510" y="2889459"/>
            <a:chExt cx="4612840" cy="1144158"/>
          </a:xfrm>
        </p:grpSpPr>
        <p:sp>
          <p:nvSpPr>
            <p:cNvPr id="8" name="Shape 2430">
              <a:extLst>
                <a:ext uri="{FF2B5EF4-FFF2-40B4-BE49-F238E27FC236}">
                  <a16:creationId xmlns:a16="http://schemas.microsoft.com/office/drawing/2014/main" id="{E57D9F7E-64B6-4969-A494-3D6A310B9C88}"/>
                </a:ext>
              </a:extLst>
            </p:cNvPr>
            <p:cNvSpPr/>
            <p:nvPr/>
          </p:nvSpPr>
          <p:spPr>
            <a:xfrm>
              <a:off x="7097510" y="3237897"/>
              <a:ext cx="394223" cy="394192"/>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9" name="TextBox 8">
              <a:extLst>
                <a:ext uri="{FF2B5EF4-FFF2-40B4-BE49-F238E27FC236}">
                  <a16:creationId xmlns:a16="http://schemas.microsoft.com/office/drawing/2014/main" id="{C5DBF590-6574-49E2-88B8-EB813033E5E7}"/>
                </a:ext>
              </a:extLst>
            </p:cNvPr>
            <p:cNvSpPr txBox="1"/>
            <p:nvPr/>
          </p:nvSpPr>
          <p:spPr>
            <a:xfrm>
              <a:off x="7829902" y="2889459"/>
              <a:ext cx="2485065" cy="241675"/>
            </a:xfrm>
            <a:prstGeom prst="rect">
              <a:avLst/>
            </a:prstGeom>
            <a:noFill/>
          </p:spPr>
          <p:txBody>
            <a:bodyPr wrap="none" rtlCol="0">
              <a:spAutoFit/>
            </a:bodyPr>
            <a:lstStyle/>
            <a:p>
              <a:pPr fontAlgn="base"/>
              <a:r>
                <a:rPr lang="ru-RU" sz="1600" spc="30" dirty="0" smtClean="0">
                  <a:solidFill>
                    <a:srgbClr val="FFFFFF"/>
                  </a:solidFill>
                  <a:latin typeface="Lato Black"/>
                </a:rPr>
                <a:t>Инструменты</a:t>
              </a:r>
              <a:r>
                <a:rPr lang="ru-RU" sz="1600" spc="30" dirty="0">
                  <a:solidFill>
                    <a:srgbClr val="FFFFFF"/>
                  </a:solidFill>
                  <a:latin typeface="Lato Black"/>
                </a:rPr>
                <a:t> </a:t>
              </a:r>
              <a:r>
                <a:rPr lang="ru-RU" sz="1600" spc="30" dirty="0" smtClean="0">
                  <a:solidFill>
                    <a:srgbClr val="FFFFFF"/>
                  </a:solidFill>
                  <a:latin typeface="Lato Black"/>
                </a:rPr>
                <a:t>для </a:t>
              </a:r>
              <a:r>
                <a:rPr lang="ru-RU" sz="1600" spc="30" dirty="0">
                  <a:solidFill>
                    <a:srgbClr val="FFFFFF"/>
                  </a:solidFill>
                  <a:latin typeface="Lato Black"/>
                </a:rPr>
                <a:t>продаж</a:t>
              </a:r>
            </a:p>
          </p:txBody>
        </p:sp>
        <p:sp>
          <p:nvSpPr>
            <p:cNvPr id="10" name="TextBox 9">
              <a:extLst>
                <a:ext uri="{FF2B5EF4-FFF2-40B4-BE49-F238E27FC236}">
                  <a16:creationId xmlns:a16="http://schemas.microsoft.com/office/drawing/2014/main" id="{DED14E85-D0E4-40CE-95D0-43AC7C9120B1}"/>
                </a:ext>
              </a:extLst>
            </p:cNvPr>
            <p:cNvSpPr txBox="1"/>
            <p:nvPr/>
          </p:nvSpPr>
          <p:spPr>
            <a:xfrm>
              <a:off x="7829902" y="3131134"/>
              <a:ext cx="3880448" cy="902483"/>
            </a:xfrm>
            <a:prstGeom prst="rect">
              <a:avLst/>
            </a:prstGeom>
            <a:noFill/>
          </p:spPr>
          <p:txBody>
            <a:bodyPr wrap="square" rtlCol="0">
              <a:spAutoFit/>
            </a:bodyPr>
            <a:lstStyle/>
            <a:p>
              <a:pPr lvl="0">
                <a:lnSpc>
                  <a:spcPct val="140000"/>
                </a:lnSpc>
              </a:pPr>
              <a:r>
                <a:rPr lang="ru-RU" sz="1400" dirty="0">
                  <a:solidFill>
                    <a:srgbClr val="FFFFFF"/>
                  </a:solidFill>
                  <a:latin typeface="Open Sans Light"/>
                </a:rPr>
                <a:t>Мы упростим поддержание актуальности вашего предложения за счет частых объявлений об обновлении продукции и создания библиотеки продаж</a:t>
              </a:r>
              <a:endParaRPr lang="en-US" sz="1400" dirty="0">
                <a:solidFill>
                  <a:srgbClr val="FFFFFF"/>
                </a:solidFill>
                <a:latin typeface="Open Sans Light"/>
              </a:endParaRPr>
            </a:p>
          </p:txBody>
        </p:sp>
      </p:grpSp>
      <p:grpSp>
        <p:nvGrpSpPr>
          <p:cNvPr id="11" name="Group 10">
            <a:extLst>
              <a:ext uri="{FF2B5EF4-FFF2-40B4-BE49-F238E27FC236}">
                <a16:creationId xmlns:a16="http://schemas.microsoft.com/office/drawing/2014/main" id="{23BF000F-10E4-4C16-92C2-815AD3D4427A}"/>
              </a:ext>
            </a:extLst>
          </p:cNvPr>
          <p:cNvGrpSpPr/>
          <p:nvPr/>
        </p:nvGrpSpPr>
        <p:grpSpPr>
          <a:xfrm>
            <a:off x="6169508" y="4330590"/>
            <a:ext cx="5254528" cy="1938992"/>
            <a:chOff x="6453298" y="4620940"/>
            <a:chExt cx="4601162" cy="1938992"/>
          </a:xfrm>
        </p:grpSpPr>
        <p:sp>
          <p:nvSpPr>
            <p:cNvPr id="12" name="Shape 2435">
              <a:extLst>
                <a:ext uri="{FF2B5EF4-FFF2-40B4-BE49-F238E27FC236}">
                  <a16:creationId xmlns:a16="http://schemas.microsoft.com/office/drawing/2014/main" id="{B1715165-23FA-4C79-A6DD-640DC575E03C}"/>
                </a:ext>
              </a:extLst>
            </p:cNvPr>
            <p:cNvSpPr/>
            <p:nvPr/>
          </p:nvSpPr>
          <p:spPr>
            <a:xfrm>
              <a:off x="6453298" y="4969378"/>
              <a:ext cx="394223" cy="394192"/>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sp>
          <p:nvSpPr>
            <p:cNvPr id="13" name="TextBox 12">
              <a:extLst>
                <a:ext uri="{FF2B5EF4-FFF2-40B4-BE49-F238E27FC236}">
                  <a16:creationId xmlns:a16="http://schemas.microsoft.com/office/drawing/2014/main" id="{16F51241-107D-49F0-8529-32D470B8BDF5}"/>
                </a:ext>
              </a:extLst>
            </p:cNvPr>
            <p:cNvSpPr txBox="1"/>
            <p:nvPr/>
          </p:nvSpPr>
          <p:spPr>
            <a:xfrm>
              <a:off x="7174012" y="4620940"/>
              <a:ext cx="2893164" cy="338554"/>
            </a:xfrm>
            <a:prstGeom prst="rect">
              <a:avLst/>
            </a:prstGeom>
            <a:noFill/>
          </p:spPr>
          <p:txBody>
            <a:bodyPr wrap="none" rtlCol="0">
              <a:spAutoFit/>
            </a:bodyPr>
            <a:lstStyle/>
            <a:p>
              <a:pPr fontAlgn="base"/>
              <a:r>
                <a:rPr lang="ru-RU" sz="1600" spc="30" dirty="0">
                  <a:solidFill>
                    <a:srgbClr val="FFFFFF"/>
                  </a:solidFill>
                  <a:latin typeface="Lato Black"/>
                </a:rPr>
                <a:t>Сертификация и обучение</a:t>
              </a:r>
            </a:p>
          </p:txBody>
        </p:sp>
        <p:sp>
          <p:nvSpPr>
            <p:cNvPr id="14" name="TextBox 13">
              <a:extLst>
                <a:ext uri="{FF2B5EF4-FFF2-40B4-BE49-F238E27FC236}">
                  <a16:creationId xmlns:a16="http://schemas.microsoft.com/office/drawing/2014/main" id="{5FBD30B9-B422-45E2-ADBF-89CBB4DB53CD}"/>
                </a:ext>
              </a:extLst>
            </p:cNvPr>
            <p:cNvSpPr txBox="1"/>
            <p:nvPr/>
          </p:nvSpPr>
          <p:spPr>
            <a:xfrm>
              <a:off x="7174012" y="4959494"/>
              <a:ext cx="3880448" cy="1600438"/>
            </a:xfrm>
            <a:prstGeom prst="rect">
              <a:avLst/>
            </a:prstGeom>
            <a:noFill/>
          </p:spPr>
          <p:txBody>
            <a:bodyPr wrap="square" rtlCol="0">
              <a:spAutoFit/>
            </a:bodyPr>
            <a:lstStyle/>
            <a:p>
              <a:pPr lvl="0">
                <a:lnSpc>
                  <a:spcPct val="140000"/>
                </a:lnSpc>
              </a:pPr>
              <a:r>
                <a:rPr lang="ru-RU" sz="1400" dirty="0">
                  <a:solidFill>
                    <a:srgbClr val="FFFFFF"/>
                  </a:solidFill>
                  <a:latin typeface="Open Sans Light"/>
                </a:rPr>
                <a:t>Наше обучение ориентировано на специфические потребности вашего </a:t>
              </a:r>
              <a:r>
                <a:rPr lang="ru-RU" sz="1400" dirty="0" smtClean="0">
                  <a:solidFill>
                    <a:srgbClr val="FFFFFF"/>
                  </a:solidFill>
                  <a:latin typeface="Open Sans Light"/>
                </a:rPr>
                <a:t>бизнеса и помогает </a:t>
              </a:r>
              <a:r>
                <a:rPr lang="ru-RU" sz="1400" dirty="0">
                  <a:solidFill>
                    <a:srgbClr val="FFFFFF"/>
                  </a:solidFill>
                  <a:latin typeface="Open Sans Light"/>
                </a:rPr>
                <a:t>В</a:t>
              </a:r>
              <a:r>
                <a:rPr lang="ru-RU" sz="1400" dirty="0" smtClean="0">
                  <a:solidFill>
                    <a:srgbClr val="FFFFFF"/>
                  </a:solidFill>
                  <a:latin typeface="Open Sans Light"/>
                </a:rPr>
                <a:t>ам </a:t>
              </a:r>
              <a:r>
                <a:rPr lang="ru-RU" sz="1400" dirty="0">
                  <a:solidFill>
                    <a:srgbClr val="FFFFFF"/>
                  </a:solidFill>
                  <a:latin typeface="Open Sans Light"/>
                </a:rPr>
                <a:t>понимать проблемы клиентов и способы использования продуктов и решений Электрощит-Самара для удовлетворения их потребностей</a:t>
              </a:r>
              <a:endParaRPr lang="en-US" sz="1400" dirty="0">
                <a:solidFill>
                  <a:srgbClr val="FFFFFF"/>
                </a:solidFill>
                <a:latin typeface="Open Sans Light"/>
              </a:endParaRPr>
            </a:p>
          </p:txBody>
        </p:sp>
      </p:grpSp>
      <p:sp>
        <p:nvSpPr>
          <p:cNvPr id="19" name="TextBox 18">
            <a:extLst>
              <a:ext uri="{FF2B5EF4-FFF2-40B4-BE49-F238E27FC236}">
                <a16:creationId xmlns:a16="http://schemas.microsoft.com/office/drawing/2014/main" id="{361D850A-4A38-42A1-9539-A3AAA9EB61A7}"/>
              </a:ext>
            </a:extLst>
          </p:cNvPr>
          <p:cNvSpPr txBox="1"/>
          <p:nvPr/>
        </p:nvSpPr>
        <p:spPr>
          <a:xfrm>
            <a:off x="293493" y="2955479"/>
            <a:ext cx="5310771"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chemeClr val="bg2">
                    <a:lumMod val="25000"/>
                  </a:schemeClr>
                </a:solidFill>
                <a:effectLst/>
                <a:uLnTx/>
                <a:uFillTx/>
                <a:latin typeface="Open Sans Light"/>
                <a:ea typeface="+mn-ea"/>
                <a:cs typeface="+mn-cs"/>
              </a:rPr>
              <a:t>Мы заинтересованы во взаимовыгодном сотрудничестве с нашей сетью Сервисных</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ru-RU" sz="1600" b="0" i="0" u="none" strike="noStrike" kern="1200" cap="none" spc="0" normalizeH="0" baseline="0" noProof="0" dirty="0" smtClean="0">
                <a:ln>
                  <a:noFill/>
                </a:ln>
                <a:solidFill>
                  <a:schemeClr val="bg2">
                    <a:lumMod val="25000"/>
                  </a:schemeClr>
                </a:solidFill>
                <a:effectLst/>
                <a:uLnTx/>
                <a:uFillTx/>
                <a:latin typeface="Open Sans Light"/>
                <a:ea typeface="+mn-ea"/>
                <a:cs typeface="+mn-cs"/>
              </a:rPr>
              <a:t>Партнеров,</a:t>
            </a:r>
            <a:r>
              <a:rPr kumimoji="0" lang="ru-RU" sz="1600" b="0" i="0" u="none" strike="noStrike" kern="1200" cap="none" spc="0" normalizeH="0" noProof="0" dirty="0" smtClean="0">
                <a:ln>
                  <a:noFill/>
                </a:ln>
                <a:solidFill>
                  <a:schemeClr val="bg2">
                    <a:lumMod val="25000"/>
                  </a:schemeClr>
                </a:solidFill>
                <a:effectLst/>
                <a:uLnTx/>
                <a:uFillTx/>
                <a:latin typeface="Open Sans Light"/>
                <a:ea typeface="+mn-ea"/>
                <a:cs typeface="+mn-cs"/>
              </a:rPr>
              <a:t> именно поэтому мы предлагаем эффективные инструменты для стимулирования</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ru-RU" sz="1600" b="0" i="0" u="none" strike="noStrike" kern="1200" cap="none" spc="0" normalizeH="0" noProof="0" dirty="0" smtClean="0">
                <a:ln>
                  <a:noFill/>
                </a:ln>
                <a:solidFill>
                  <a:schemeClr val="bg2">
                    <a:lumMod val="25000"/>
                  </a:schemeClr>
                </a:solidFill>
                <a:effectLst/>
                <a:uLnTx/>
                <a:uFillTx/>
                <a:latin typeface="Open Sans Light"/>
                <a:ea typeface="+mn-ea"/>
                <a:cs typeface="+mn-cs"/>
              </a:rPr>
              <a:t>роста Вашего бизнеса.</a:t>
            </a:r>
            <a:endParaRPr kumimoji="0" lang="en-US" sz="1600" b="0" i="0" u="none" strike="noStrike" kern="1200" cap="none" spc="0" normalizeH="0" baseline="0" noProof="0" dirty="0">
              <a:ln>
                <a:noFill/>
              </a:ln>
              <a:solidFill>
                <a:schemeClr val="bg2">
                  <a:lumMod val="25000"/>
                </a:schemeClr>
              </a:solidFill>
              <a:effectLst/>
              <a:uLnTx/>
              <a:uFillTx/>
              <a:latin typeface="Open Sans Light"/>
              <a:ea typeface="+mn-ea"/>
              <a:cs typeface="+mn-cs"/>
            </a:endParaRPr>
          </a:p>
        </p:txBody>
      </p:sp>
      <p:sp>
        <p:nvSpPr>
          <p:cNvPr id="15" name="Прямоугольник 14"/>
          <p:cNvSpPr/>
          <p:nvPr/>
        </p:nvSpPr>
        <p:spPr>
          <a:xfrm>
            <a:off x="252860" y="1134702"/>
            <a:ext cx="6096000" cy="1077218"/>
          </a:xfrm>
          <a:prstGeom prst="rect">
            <a:avLst/>
          </a:prstGeom>
        </p:spPr>
        <p:txBody>
          <a:bodyPr>
            <a:spAutoFit/>
          </a:bodyPr>
          <a:lstStyle/>
          <a:p>
            <a:r>
              <a:rPr lang="ru-RU" sz="3200" kern="0" dirty="0">
                <a:solidFill>
                  <a:srgbClr val="1D2B48"/>
                </a:solidFill>
                <a:latin typeface="Roboto Condensed Bold"/>
                <a:ea typeface="Roboto Condensed Bold"/>
                <a:cs typeface="Roboto Condensed Bold"/>
              </a:rPr>
              <a:t>Инструменты партнерской программы</a:t>
            </a:r>
          </a:p>
        </p:txBody>
      </p:sp>
    </p:spTree>
    <p:extLst>
      <p:ext uri="{BB962C8B-B14F-4D97-AF65-F5344CB8AC3E}">
        <p14:creationId xmlns:p14="http://schemas.microsoft.com/office/powerpoint/2010/main" val="918167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DECD97ED-986E-4FF3-8350-1F1DA288D55A}"/>
              </a:ext>
            </a:extLst>
          </p:cNvPr>
          <p:cNvSpPr/>
          <p:nvPr/>
        </p:nvSpPr>
        <p:spPr>
          <a:xfrm>
            <a:off x="6387448" y="2617787"/>
            <a:ext cx="4885696" cy="3457050"/>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21" name="Rectangle 17">
            <a:extLst>
              <a:ext uri="{FF2B5EF4-FFF2-40B4-BE49-F238E27FC236}">
                <a16:creationId xmlns:a16="http://schemas.microsoft.com/office/drawing/2014/main" id="{0117CD1E-71CA-429D-9C80-A097545AFF5A}"/>
              </a:ext>
            </a:extLst>
          </p:cNvPr>
          <p:cNvSpPr/>
          <p:nvPr/>
        </p:nvSpPr>
        <p:spPr>
          <a:xfrm>
            <a:off x="6766542" y="2248455"/>
            <a:ext cx="28966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200" normalizeH="0" baseline="0" noProof="0" dirty="0" smtClean="0">
                <a:ln>
                  <a:noFill/>
                </a:ln>
                <a:solidFill>
                  <a:srgbClr val="FFFFFF"/>
                </a:solidFill>
                <a:effectLst/>
                <a:uLnTx/>
                <a:uFillTx/>
                <a:latin typeface="Lato Black"/>
                <a:ea typeface="+mn-ea"/>
                <a:cs typeface="+mn-cs"/>
              </a:rPr>
              <a:t>Сервисный Партнер </a:t>
            </a:r>
            <a:endParaRPr kumimoji="0" lang="en-US" sz="1800" b="0" i="0" u="none" strike="noStrike" kern="1200" cap="none" spc="200" normalizeH="0" baseline="0" noProof="0" dirty="0">
              <a:ln>
                <a:noFill/>
              </a:ln>
              <a:solidFill>
                <a:srgbClr val="FFFFFF"/>
              </a:solidFill>
              <a:effectLst/>
              <a:uLnTx/>
              <a:uFillTx/>
              <a:latin typeface="Lato Black"/>
              <a:ea typeface="+mn-ea"/>
              <a:cs typeface="+mn-cs"/>
            </a:endParaRPr>
          </a:p>
        </p:txBody>
      </p:sp>
      <p:sp>
        <p:nvSpPr>
          <p:cNvPr id="34" name="Прямоугольник 33"/>
          <p:cNvSpPr/>
          <p:nvPr/>
        </p:nvSpPr>
        <p:spPr>
          <a:xfrm>
            <a:off x="291448" y="121382"/>
            <a:ext cx="6096000" cy="646331"/>
          </a:xfrm>
          <a:prstGeom prst="rect">
            <a:avLst/>
          </a:prstGeom>
        </p:spPr>
        <p:txBody>
          <a:bodyPr>
            <a:spAutoFit/>
          </a:bodyPr>
          <a:lstStyle/>
          <a:p>
            <a:pPr lvl="0">
              <a:defRPr/>
            </a:pPr>
            <a:r>
              <a:rPr lang="ru-RU" sz="3600" kern="0" dirty="0">
                <a:solidFill>
                  <a:srgbClr val="1D2B48"/>
                </a:solidFill>
                <a:latin typeface="Roboto Condensed Bold"/>
                <a:ea typeface="Roboto Condensed Bold"/>
                <a:cs typeface="Roboto Condensed Bold"/>
                <a:sym typeface="Roboto Condensed Bold"/>
              </a:rPr>
              <a:t>Типы партнерства:</a:t>
            </a:r>
          </a:p>
        </p:txBody>
      </p:sp>
      <p:grpSp>
        <p:nvGrpSpPr>
          <p:cNvPr id="2" name="Группа 1"/>
          <p:cNvGrpSpPr/>
          <p:nvPr/>
        </p:nvGrpSpPr>
        <p:grpSpPr>
          <a:xfrm>
            <a:off x="546484" y="757102"/>
            <a:ext cx="4911154" cy="5512919"/>
            <a:chOff x="409905" y="1002870"/>
            <a:chExt cx="4911154" cy="5512919"/>
          </a:xfrm>
        </p:grpSpPr>
        <p:grpSp>
          <p:nvGrpSpPr>
            <p:cNvPr id="16" name="Group 2">
              <a:extLst>
                <a:ext uri="{FF2B5EF4-FFF2-40B4-BE49-F238E27FC236}">
                  <a16:creationId xmlns:a16="http://schemas.microsoft.com/office/drawing/2014/main" id="{57E499BB-E608-4966-AD8E-DA40E06AF5F7}"/>
                </a:ext>
              </a:extLst>
            </p:cNvPr>
            <p:cNvGrpSpPr/>
            <p:nvPr/>
          </p:nvGrpSpPr>
          <p:grpSpPr>
            <a:xfrm>
              <a:off x="409905" y="1002870"/>
              <a:ext cx="4911154" cy="5512919"/>
              <a:chOff x="1248506" y="2070508"/>
              <a:chExt cx="4144712" cy="4187834"/>
            </a:xfrm>
          </p:grpSpPr>
          <p:sp>
            <p:nvSpPr>
              <p:cNvPr id="17" name="Rectangle 4">
                <a:extLst>
                  <a:ext uri="{FF2B5EF4-FFF2-40B4-BE49-F238E27FC236}">
                    <a16:creationId xmlns:a16="http://schemas.microsoft.com/office/drawing/2014/main" id="{48546B95-E64E-498F-BA3D-82AE9338A3ED}"/>
                  </a:ext>
                </a:extLst>
              </p:cNvPr>
              <p:cNvSpPr/>
              <p:nvPr/>
            </p:nvSpPr>
            <p:spPr>
              <a:xfrm>
                <a:off x="1248506" y="3011250"/>
                <a:ext cx="4144712" cy="3247092"/>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18" name="Rectangle 5">
                <a:extLst>
                  <a:ext uri="{FF2B5EF4-FFF2-40B4-BE49-F238E27FC236}">
                    <a16:creationId xmlns:a16="http://schemas.microsoft.com/office/drawing/2014/main" id="{4D9398B1-C639-4F21-9CB9-4B8AEFC35B4C}"/>
                  </a:ext>
                </a:extLst>
              </p:cNvPr>
              <p:cNvSpPr/>
              <p:nvPr/>
            </p:nvSpPr>
            <p:spPr>
              <a:xfrm>
                <a:off x="1584276" y="2248455"/>
                <a:ext cx="261757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200" normalizeH="0" baseline="0" noProof="0" dirty="0" smtClean="0">
                    <a:ln>
                      <a:noFill/>
                    </a:ln>
                    <a:solidFill>
                      <a:srgbClr val="FFFFFF"/>
                    </a:solidFill>
                    <a:effectLst/>
                    <a:uLnTx/>
                    <a:uFillTx/>
                    <a:latin typeface="Lato Black"/>
                    <a:ea typeface="+mn-ea"/>
                    <a:cs typeface="+mn-cs"/>
                  </a:rPr>
                  <a:t>Ретрофит Партнер</a:t>
                </a:r>
                <a:endParaRPr kumimoji="0" lang="en-US" sz="1800" b="0" i="0" u="none" strike="noStrike" kern="1200" cap="none" spc="200" normalizeH="0" baseline="0" noProof="0" dirty="0">
                  <a:ln>
                    <a:noFill/>
                  </a:ln>
                  <a:solidFill>
                    <a:srgbClr val="FFFFFF"/>
                  </a:solidFill>
                  <a:effectLst/>
                  <a:uLnTx/>
                  <a:uFillTx/>
                  <a:latin typeface="Lato Black"/>
                  <a:ea typeface="+mn-ea"/>
                  <a:cs typeface="+mn-cs"/>
                </a:endParaRPr>
              </a:p>
            </p:txBody>
          </p:sp>
          <p:sp>
            <p:nvSpPr>
              <p:cNvPr id="19" name="Rectangle 3">
                <a:extLst>
                  <a:ext uri="{FF2B5EF4-FFF2-40B4-BE49-F238E27FC236}">
                    <a16:creationId xmlns:a16="http://schemas.microsoft.com/office/drawing/2014/main" id="{7F7F1EC3-B83D-4D4A-A6D9-884355E4B2FF}"/>
                  </a:ext>
                </a:extLst>
              </p:cNvPr>
              <p:cNvSpPr/>
              <p:nvPr/>
            </p:nvSpPr>
            <p:spPr>
              <a:xfrm>
                <a:off x="1265068" y="2070508"/>
                <a:ext cx="4111587" cy="1593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grpSp>
        <p:sp>
          <p:nvSpPr>
            <p:cNvPr id="35" name="Rectangle 17">
              <a:extLst>
                <a:ext uri="{FF2B5EF4-FFF2-40B4-BE49-F238E27FC236}">
                  <a16:creationId xmlns:a16="http://schemas.microsoft.com/office/drawing/2014/main" id="{0117CD1E-71CA-429D-9C80-A097545AFF5A}"/>
                </a:ext>
              </a:extLst>
            </p:cNvPr>
            <p:cNvSpPr/>
            <p:nvPr/>
          </p:nvSpPr>
          <p:spPr>
            <a:xfrm>
              <a:off x="498127" y="1030812"/>
              <a:ext cx="4471594" cy="2062103"/>
            </a:xfrm>
            <a:prstGeom prst="rect">
              <a:avLst/>
            </a:prstGeom>
          </p:spPr>
          <p:txBody>
            <a:bodyPr wrap="square">
              <a:spAutoFit/>
            </a:bodyPr>
            <a:lstStyle/>
            <a:p>
              <a:pPr lvl="0">
                <a:defRPr/>
              </a:pPr>
              <a:r>
                <a:rPr lang="ru-RU" sz="2000" b="1" spc="200" dirty="0">
                  <a:solidFill>
                    <a:srgbClr val="FFFFFF"/>
                  </a:solidFill>
                  <a:latin typeface="Lato Black"/>
                </a:rPr>
                <a:t>Ретрофит Партнер </a:t>
              </a:r>
              <a:r>
                <a:rPr lang="ru-RU" sz="2000" spc="200" dirty="0">
                  <a:solidFill>
                    <a:srgbClr val="FFFFFF"/>
                  </a:solidFill>
                  <a:latin typeface="Lato Black"/>
                </a:rPr>
                <a:t>– </a:t>
              </a:r>
              <a:r>
                <a:rPr lang="ru-RU" spc="200" dirty="0">
                  <a:solidFill>
                    <a:srgbClr val="FFFFFF"/>
                  </a:solidFill>
                  <a:latin typeface="Lato Black"/>
                </a:rPr>
                <a:t>компания, основной бизнес, которой – предоставление услуг по модернизации оборудования 6/10/35 кВ конечному клиенту, с использованием </a:t>
              </a:r>
              <a:r>
                <a:rPr lang="ru-RU" spc="200" dirty="0" err="1">
                  <a:solidFill>
                    <a:srgbClr val="FFFFFF"/>
                  </a:solidFill>
                  <a:latin typeface="Lato Black"/>
                </a:rPr>
                <a:t>ретрофит</a:t>
              </a:r>
              <a:r>
                <a:rPr lang="ru-RU" spc="200" dirty="0">
                  <a:solidFill>
                    <a:srgbClr val="FFFFFF"/>
                  </a:solidFill>
                  <a:latin typeface="Lato Black"/>
                </a:rPr>
                <a:t> комплектов Электрощит Самара  </a:t>
              </a:r>
              <a:endParaRPr lang="en-US" sz="2000" spc="200" dirty="0">
                <a:solidFill>
                  <a:srgbClr val="FFFFFF"/>
                </a:solidFill>
                <a:latin typeface="Lato Black"/>
              </a:endParaRPr>
            </a:p>
          </p:txBody>
        </p:sp>
      </p:grpSp>
      <p:grpSp>
        <p:nvGrpSpPr>
          <p:cNvPr id="37" name="Group 18">
            <a:extLst>
              <a:ext uri="{FF2B5EF4-FFF2-40B4-BE49-F238E27FC236}">
                <a16:creationId xmlns:a16="http://schemas.microsoft.com/office/drawing/2014/main" id="{FDB4F616-5E82-4EE6-B4B3-B98106A727AF}"/>
              </a:ext>
            </a:extLst>
          </p:cNvPr>
          <p:cNvGrpSpPr/>
          <p:nvPr/>
        </p:nvGrpSpPr>
        <p:grpSpPr>
          <a:xfrm>
            <a:off x="592076" y="3171055"/>
            <a:ext cx="4284136" cy="738664"/>
            <a:chOff x="1584276" y="2925781"/>
            <a:chExt cx="4018375" cy="738663"/>
          </a:xfrm>
        </p:grpSpPr>
        <p:sp>
          <p:nvSpPr>
            <p:cNvPr id="38" name="TextBox 37">
              <a:extLst>
                <a:ext uri="{FF2B5EF4-FFF2-40B4-BE49-F238E27FC236}">
                  <a16:creationId xmlns:a16="http://schemas.microsoft.com/office/drawing/2014/main" id="{B3E4B9A0-531E-40A1-8966-E3FC408A0E11}"/>
                </a:ext>
              </a:extLst>
            </p:cNvPr>
            <p:cNvSpPr txBox="1"/>
            <p:nvPr/>
          </p:nvSpPr>
          <p:spPr>
            <a:xfrm>
              <a:off x="2006671" y="2925781"/>
              <a:ext cx="3595980" cy="738663"/>
            </a:xfrm>
            <a:prstGeom prst="rect">
              <a:avLst/>
            </a:prstGeom>
            <a:noFill/>
          </p:spPr>
          <p:txBody>
            <a:bodyPr wrap="square" rtlCol="0">
              <a:spAutoFit/>
            </a:bodyPr>
            <a:lstStyle/>
            <a:p>
              <a:pPr algn="just"/>
              <a:r>
                <a:rPr lang="ru-RU" sz="1400" dirty="0"/>
                <a:t>Прямые отношения с </a:t>
              </a:r>
              <a:r>
                <a:rPr lang="ru-RU" sz="1400" dirty="0" smtClean="0"/>
                <a:t>клиентами и конечными пользователями и влияние на их решение о покупке</a:t>
              </a:r>
              <a:endParaRPr lang="ru-RU" sz="1400" dirty="0"/>
            </a:p>
          </p:txBody>
        </p:sp>
        <p:sp>
          <p:nvSpPr>
            <p:cNvPr id="39" name="Shape 2383">
              <a:extLst>
                <a:ext uri="{FF2B5EF4-FFF2-40B4-BE49-F238E27FC236}">
                  <a16:creationId xmlns:a16="http://schemas.microsoft.com/office/drawing/2014/main" id="{9623F325-8C59-4CA9-BFEC-86D754E12D02}"/>
                </a:ext>
              </a:extLst>
            </p:cNvPr>
            <p:cNvSpPr/>
            <p:nvPr/>
          </p:nvSpPr>
          <p:spPr>
            <a:xfrm>
              <a:off x="1584276" y="3137649"/>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19049" tIns="19049" rIns="19049" bIns="19049" anchor="ctr"/>
            <a:lstStyle/>
            <a:p>
              <a:pPr marL="0" marR="0" lvl="0" indent="0" algn="just"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40" name="Group 21">
            <a:extLst>
              <a:ext uri="{FF2B5EF4-FFF2-40B4-BE49-F238E27FC236}">
                <a16:creationId xmlns:a16="http://schemas.microsoft.com/office/drawing/2014/main" id="{9F9795C8-6481-4A98-83B9-83FAD255D227}"/>
              </a:ext>
            </a:extLst>
          </p:cNvPr>
          <p:cNvGrpSpPr/>
          <p:nvPr/>
        </p:nvGrpSpPr>
        <p:grpSpPr>
          <a:xfrm>
            <a:off x="611073" y="3971294"/>
            <a:ext cx="4265139" cy="523220"/>
            <a:chOff x="1584276" y="2980743"/>
            <a:chExt cx="3981006" cy="523219"/>
          </a:xfrm>
        </p:grpSpPr>
        <p:sp>
          <p:nvSpPr>
            <p:cNvPr id="41" name="TextBox 40">
              <a:extLst>
                <a:ext uri="{FF2B5EF4-FFF2-40B4-BE49-F238E27FC236}">
                  <a16:creationId xmlns:a16="http://schemas.microsoft.com/office/drawing/2014/main" id="{2467FAD5-2D13-4E82-B821-762BCE7EB213}"/>
                </a:ext>
              </a:extLst>
            </p:cNvPr>
            <p:cNvSpPr txBox="1"/>
            <p:nvPr/>
          </p:nvSpPr>
          <p:spPr>
            <a:xfrm>
              <a:off x="1969302" y="2980743"/>
              <a:ext cx="3595980" cy="523219"/>
            </a:xfrm>
            <a:prstGeom prst="rect">
              <a:avLst/>
            </a:prstGeom>
            <a:noFill/>
          </p:spPr>
          <p:txBody>
            <a:bodyPr wrap="square" rtlCol="0">
              <a:spAutoFit/>
            </a:bodyPr>
            <a:lstStyle/>
            <a:p>
              <a:pPr lvl="0" algn="just">
                <a:defRPr/>
              </a:pPr>
              <a:r>
                <a:rPr lang="ru-RU" sz="1400" dirty="0"/>
                <a:t>Коммерческое соглашение с указанием предполагаемого годового объем закупок</a:t>
              </a:r>
            </a:p>
          </p:txBody>
        </p:sp>
        <p:sp>
          <p:nvSpPr>
            <p:cNvPr id="42" name="Shape 2383">
              <a:extLst>
                <a:ext uri="{FF2B5EF4-FFF2-40B4-BE49-F238E27FC236}">
                  <a16:creationId xmlns:a16="http://schemas.microsoft.com/office/drawing/2014/main" id="{BD16495A-B3D0-4E1E-AE3A-780F8EB54F39}"/>
                </a:ext>
              </a:extLst>
            </p:cNvPr>
            <p:cNvSpPr/>
            <p:nvPr/>
          </p:nvSpPr>
          <p:spPr>
            <a:xfrm>
              <a:off x="1584276" y="3137649"/>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19049" tIns="19049" rIns="19049" bIns="19049" anchor="ctr"/>
            <a:lstStyle/>
            <a:p>
              <a:pPr marL="0" marR="0" lvl="0" indent="0" algn="just"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43" name="Group 24">
            <a:extLst>
              <a:ext uri="{FF2B5EF4-FFF2-40B4-BE49-F238E27FC236}">
                <a16:creationId xmlns:a16="http://schemas.microsoft.com/office/drawing/2014/main" id="{7A552B5E-2119-4BDA-9094-FF736026FE2A}"/>
              </a:ext>
            </a:extLst>
          </p:cNvPr>
          <p:cNvGrpSpPr/>
          <p:nvPr/>
        </p:nvGrpSpPr>
        <p:grpSpPr>
          <a:xfrm>
            <a:off x="611073" y="4757616"/>
            <a:ext cx="4265139" cy="954107"/>
            <a:chOff x="1584276" y="2980743"/>
            <a:chExt cx="4265142" cy="954104"/>
          </a:xfrm>
        </p:grpSpPr>
        <p:sp>
          <p:nvSpPr>
            <p:cNvPr id="44" name="TextBox 43">
              <a:extLst>
                <a:ext uri="{FF2B5EF4-FFF2-40B4-BE49-F238E27FC236}">
                  <a16:creationId xmlns:a16="http://schemas.microsoft.com/office/drawing/2014/main" id="{EA3F886E-6E75-42ED-A02E-55F47C7FFEA9}"/>
                </a:ext>
              </a:extLst>
            </p:cNvPr>
            <p:cNvSpPr txBox="1"/>
            <p:nvPr/>
          </p:nvSpPr>
          <p:spPr>
            <a:xfrm>
              <a:off x="1969302" y="2980743"/>
              <a:ext cx="3880116" cy="954104"/>
            </a:xfrm>
            <a:prstGeom prst="rect">
              <a:avLst/>
            </a:prstGeom>
            <a:noFill/>
          </p:spPr>
          <p:txBody>
            <a:bodyPr wrap="square" rtlCol="0">
              <a:spAutoFit/>
            </a:bodyPr>
            <a:lstStyle/>
            <a:p>
              <a:pPr algn="just">
                <a:defRPr/>
              </a:pPr>
              <a:r>
                <a:rPr lang="ru-RU" sz="1400" dirty="0"/>
                <a:t>Имеют доступ к большой установочной базе клиента </a:t>
              </a:r>
            </a:p>
            <a:p>
              <a:pPr algn="just">
                <a:defRPr/>
              </a:pPr>
              <a:r>
                <a:rPr lang="ru-RU" sz="1400" dirty="0"/>
                <a:t>Предпочтение - региональным/местным партнерам</a:t>
              </a:r>
            </a:p>
          </p:txBody>
        </p:sp>
        <p:sp>
          <p:nvSpPr>
            <p:cNvPr id="45" name="Shape 2383">
              <a:extLst>
                <a:ext uri="{FF2B5EF4-FFF2-40B4-BE49-F238E27FC236}">
                  <a16:creationId xmlns:a16="http://schemas.microsoft.com/office/drawing/2014/main" id="{DE3F0B06-66F9-4620-B0BE-470DA8F9B8A3}"/>
                </a:ext>
              </a:extLst>
            </p:cNvPr>
            <p:cNvSpPr/>
            <p:nvPr/>
          </p:nvSpPr>
          <p:spPr>
            <a:xfrm>
              <a:off x="1584276" y="3137649"/>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3" name="Группа 2"/>
          <p:cNvGrpSpPr/>
          <p:nvPr/>
        </p:nvGrpSpPr>
        <p:grpSpPr>
          <a:xfrm>
            <a:off x="6413568" y="751697"/>
            <a:ext cx="4859575" cy="4470542"/>
            <a:chOff x="6481080" y="874385"/>
            <a:chExt cx="4859575" cy="4470542"/>
          </a:xfrm>
        </p:grpSpPr>
        <p:grpSp>
          <p:nvGrpSpPr>
            <p:cNvPr id="22" name="Group 18">
              <a:extLst>
                <a:ext uri="{FF2B5EF4-FFF2-40B4-BE49-F238E27FC236}">
                  <a16:creationId xmlns:a16="http://schemas.microsoft.com/office/drawing/2014/main" id="{FDB4F616-5E82-4EE6-B4B3-B98106A727AF}"/>
                </a:ext>
              </a:extLst>
            </p:cNvPr>
            <p:cNvGrpSpPr/>
            <p:nvPr/>
          </p:nvGrpSpPr>
          <p:grpSpPr>
            <a:xfrm>
              <a:off x="6542861" y="3293974"/>
              <a:ext cx="4458304" cy="738664"/>
              <a:chOff x="1584276" y="3023426"/>
              <a:chExt cx="4291316" cy="738663"/>
            </a:xfrm>
          </p:grpSpPr>
          <p:sp>
            <p:nvSpPr>
              <p:cNvPr id="23" name="TextBox 22">
                <a:extLst>
                  <a:ext uri="{FF2B5EF4-FFF2-40B4-BE49-F238E27FC236}">
                    <a16:creationId xmlns:a16="http://schemas.microsoft.com/office/drawing/2014/main" id="{B3E4B9A0-531E-40A1-8966-E3FC408A0E11}"/>
                  </a:ext>
                </a:extLst>
              </p:cNvPr>
              <p:cNvSpPr txBox="1"/>
              <p:nvPr/>
            </p:nvSpPr>
            <p:spPr>
              <a:xfrm>
                <a:off x="1964497" y="3023426"/>
                <a:ext cx="3911095" cy="738663"/>
              </a:xfrm>
              <a:prstGeom prst="rect">
                <a:avLst/>
              </a:prstGeom>
              <a:noFill/>
            </p:spPr>
            <p:txBody>
              <a:bodyPr wrap="square" rtlCol="0">
                <a:spAutoFit/>
              </a:bodyPr>
              <a:lstStyle/>
              <a:p>
                <a:pPr lvl="0" algn="just">
                  <a:defRPr/>
                </a:pPr>
                <a:r>
                  <a:rPr lang="ru-RU" sz="1400" dirty="0"/>
                  <a:t>Штат квалифицированных специалистов (согласно квалификационной Анкете), имеющие допуск к работам с соответствующим напряжением</a:t>
                </a:r>
              </a:p>
            </p:txBody>
          </p:sp>
          <p:sp>
            <p:nvSpPr>
              <p:cNvPr id="24" name="Shape 2383">
                <a:extLst>
                  <a:ext uri="{FF2B5EF4-FFF2-40B4-BE49-F238E27FC236}">
                    <a16:creationId xmlns:a16="http://schemas.microsoft.com/office/drawing/2014/main" id="{9623F325-8C59-4CA9-BFEC-86D754E12D02}"/>
                  </a:ext>
                </a:extLst>
              </p:cNvPr>
              <p:cNvSpPr/>
              <p:nvPr/>
            </p:nvSpPr>
            <p:spPr>
              <a:xfrm>
                <a:off x="1584276" y="3137649"/>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28" name="Group 21">
              <a:extLst>
                <a:ext uri="{FF2B5EF4-FFF2-40B4-BE49-F238E27FC236}">
                  <a16:creationId xmlns:a16="http://schemas.microsoft.com/office/drawing/2014/main" id="{9F9795C8-6481-4A98-83B9-83FAD255D227}"/>
                </a:ext>
              </a:extLst>
            </p:cNvPr>
            <p:cNvGrpSpPr/>
            <p:nvPr/>
          </p:nvGrpSpPr>
          <p:grpSpPr>
            <a:xfrm>
              <a:off x="6542861" y="4153764"/>
              <a:ext cx="4326166" cy="738664"/>
              <a:chOff x="1584276" y="3035961"/>
              <a:chExt cx="4326169" cy="738661"/>
            </a:xfrm>
          </p:grpSpPr>
          <p:sp>
            <p:nvSpPr>
              <p:cNvPr id="29" name="TextBox 28">
                <a:extLst>
                  <a:ext uri="{FF2B5EF4-FFF2-40B4-BE49-F238E27FC236}">
                    <a16:creationId xmlns:a16="http://schemas.microsoft.com/office/drawing/2014/main" id="{2467FAD5-2D13-4E82-B821-762BCE7EB213}"/>
                  </a:ext>
                </a:extLst>
              </p:cNvPr>
              <p:cNvSpPr txBox="1"/>
              <p:nvPr/>
            </p:nvSpPr>
            <p:spPr>
              <a:xfrm>
                <a:off x="1998313" y="3035961"/>
                <a:ext cx="3912132" cy="738661"/>
              </a:xfrm>
              <a:prstGeom prst="rect">
                <a:avLst/>
              </a:prstGeom>
              <a:noFill/>
            </p:spPr>
            <p:txBody>
              <a:bodyPr wrap="square" rtlCol="0">
                <a:spAutoFit/>
              </a:bodyPr>
              <a:lstStyle/>
              <a:p>
                <a:pPr algn="just">
                  <a:defRPr/>
                </a:pPr>
                <a:r>
                  <a:rPr lang="ru-RU" sz="1400" dirty="0" smtClean="0"/>
                  <a:t>Для статуса «Авторизованный партнер по услугам» – обязательная аттестация экспертом Электрощит Самара</a:t>
                </a:r>
                <a:endParaRPr lang="en-US" sz="1400" dirty="0"/>
              </a:p>
            </p:txBody>
          </p:sp>
          <p:sp>
            <p:nvSpPr>
              <p:cNvPr id="30" name="Shape 2383">
                <a:extLst>
                  <a:ext uri="{FF2B5EF4-FFF2-40B4-BE49-F238E27FC236}">
                    <a16:creationId xmlns:a16="http://schemas.microsoft.com/office/drawing/2014/main" id="{BD16495A-B3D0-4E1E-AE3A-780F8EB54F39}"/>
                  </a:ext>
                </a:extLst>
              </p:cNvPr>
              <p:cNvSpPr/>
              <p:nvPr/>
            </p:nvSpPr>
            <p:spPr>
              <a:xfrm>
                <a:off x="1584276" y="3137649"/>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31" name="Group 24">
              <a:extLst>
                <a:ext uri="{FF2B5EF4-FFF2-40B4-BE49-F238E27FC236}">
                  <a16:creationId xmlns:a16="http://schemas.microsoft.com/office/drawing/2014/main" id="{7A552B5E-2119-4BDA-9094-FF736026FE2A}"/>
                </a:ext>
              </a:extLst>
            </p:cNvPr>
            <p:cNvGrpSpPr/>
            <p:nvPr/>
          </p:nvGrpSpPr>
          <p:grpSpPr>
            <a:xfrm>
              <a:off x="6542861" y="5034001"/>
              <a:ext cx="4326166" cy="310926"/>
              <a:chOff x="1584276" y="3122315"/>
              <a:chExt cx="3972305" cy="310925"/>
            </a:xfrm>
          </p:grpSpPr>
          <p:sp>
            <p:nvSpPr>
              <p:cNvPr id="32" name="TextBox 31">
                <a:extLst>
                  <a:ext uri="{FF2B5EF4-FFF2-40B4-BE49-F238E27FC236}">
                    <a16:creationId xmlns:a16="http://schemas.microsoft.com/office/drawing/2014/main" id="{EA3F886E-6E75-42ED-A02E-55F47C7FFEA9}"/>
                  </a:ext>
                </a:extLst>
              </p:cNvPr>
              <p:cNvSpPr txBox="1"/>
              <p:nvPr/>
            </p:nvSpPr>
            <p:spPr>
              <a:xfrm>
                <a:off x="1960601" y="3122315"/>
                <a:ext cx="3595980" cy="307776"/>
              </a:xfrm>
              <a:prstGeom prst="rect">
                <a:avLst/>
              </a:prstGeom>
              <a:noFill/>
            </p:spPr>
            <p:txBody>
              <a:bodyPr wrap="square" rtlCol="0">
                <a:spAutoFit/>
              </a:bodyPr>
              <a:lstStyle/>
              <a:p>
                <a:pPr marR="0" indent="0" fontAlgn="auto">
                  <a:spcBef>
                    <a:spcPts val="0"/>
                  </a:spcBef>
                  <a:spcAft>
                    <a:spcPts val="0"/>
                  </a:spcAft>
                  <a:buClrTx/>
                  <a:buSzTx/>
                  <a:buFontTx/>
                  <a:buNone/>
                  <a:tabLst/>
                  <a:defRPr/>
                </a:pPr>
                <a:r>
                  <a:rPr lang="ru-RU" sz="1400" dirty="0"/>
                  <a:t>Опыт проведения ЭМР</a:t>
                </a:r>
                <a:r>
                  <a:rPr lang="en-US" sz="1400" dirty="0"/>
                  <a:t>/</a:t>
                </a:r>
                <a:r>
                  <a:rPr lang="ru-RU" sz="1400" dirty="0"/>
                  <a:t>ПНР работ </a:t>
                </a:r>
                <a:r>
                  <a:rPr lang="en-US" sz="1400" dirty="0"/>
                  <a:t>&gt;</a:t>
                </a:r>
                <a:r>
                  <a:rPr lang="ru-RU" sz="1400" dirty="0"/>
                  <a:t> </a:t>
                </a:r>
                <a:r>
                  <a:rPr lang="en-US" sz="1400" dirty="0"/>
                  <a:t>3 </a:t>
                </a:r>
                <a:r>
                  <a:rPr lang="ru-RU" sz="1400" dirty="0"/>
                  <a:t>лет</a:t>
                </a:r>
                <a:endParaRPr lang="en-US" sz="1400" dirty="0"/>
              </a:p>
            </p:txBody>
          </p:sp>
          <p:sp>
            <p:nvSpPr>
              <p:cNvPr id="33" name="Shape 2383">
                <a:extLst>
                  <a:ext uri="{FF2B5EF4-FFF2-40B4-BE49-F238E27FC236}">
                    <a16:creationId xmlns:a16="http://schemas.microsoft.com/office/drawing/2014/main" id="{DE3F0B06-66F9-4620-B0BE-470DA8F9B8A3}"/>
                  </a:ext>
                </a:extLst>
              </p:cNvPr>
              <p:cNvSpPr/>
              <p:nvPr/>
            </p:nvSpPr>
            <p:spPr>
              <a:xfrm>
                <a:off x="1584276" y="3137649"/>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36" name="Rectangle 15">
              <a:extLst>
                <a:ext uri="{FF2B5EF4-FFF2-40B4-BE49-F238E27FC236}">
                  <a16:creationId xmlns:a16="http://schemas.microsoft.com/office/drawing/2014/main" id="{992A3603-8553-4C0A-B34C-5C090096D1B3}"/>
                </a:ext>
              </a:extLst>
            </p:cNvPr>
            <p:cNvSpPr/>
            <p:nvPr/>
          </p:nvSpPr>
          <p:spPr>
            <a:xfrm>
              <a:off x="6481080" y="874385"/>
              <a:ext cx="4859575" cy="20879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Light"/>
                <a:ea typeface="+mn-ea"/>
                <a:cs typeface="+mn-cs"/>
              </a:endParaRPr>
            </a:p>
          </p:txBody>
        </p:sp>
        <p:sp>
          <p:nvSpPr>
            <p:cNvPr id="46" name="Rectangle 17">
              <a:extLst>
                <a:ext uri="{FF2B5EF4-FFF2-40B4-BE49-F238E27FC236}">
                  <a16:creationId xmlns:a16="http://schemas.microsoft.com/office/drawing/2014/main" id="{0117CD1E-71CA-429D-9C80-A097545AFF5A}"/>
                </a:ext>
              </a:extLst>
            </p:cNvPr>
            <p:cNvSpPr/>
            <p:nvPr/>
          </p:nvSpPr>
          <p:spPr>
            <a:xfrm>
              <a:off x="6542861" y="1004966"/>
              <a:ext cx="4458305" cy="1785104"/>
            </a:xfrm>
            <a:prstGeom prst="rect">
              <a:avLst/>
            </a:prstGeom>
          </p:spPr>
          <p:txBody>
            <a:bodyPr wrap="square">
              <a:spAutoFit/>
            </a:bodyPr>
            <a:lstStyle/>
            <a:p>
              <a:pPr lvl="0">
                <a:defRPr/>
              </a:pPr>
              <a:r>
                <a:rPr lang="ru-RU" sz="2000" b="1" spc="200" dirty="0" smtClean="0">
                  <a:solidFill>
                    <a:srgbClr val="FFFFFF"/>
                  </a:solidFill>
                  <a:latin typeface="Lato Black"/>
                </a:rPr>
                <a:t>Сервисный </a:t>
              </a:r>
              <a:r>
                <a:rPr lang="ru-RU" sz="2000" b="1" spc="200" dirty="0">
                  <a:solidFill>
                    <a:srgbClr val="FFFFFF"/>
                  </a:solidFill>
                  <a:latin typeface="Lato Black"/>
                </a:rPr>
                <a:t>Партнер </a:t>
              </a:r>
              <a:r>
                <a:rPr lang="ru-RU" sz="2000" spc="200" dirty="0">
                  <a:solidFill>
                    <a:srgbClr val="FFFFFF"/>
                  </a:solidFill>
                  <a:latin typeface="Lato Black"/>
                </a:rPr>
                <a:t>– </a:t>
              </a:r>
              <a:r>
                <a:rPr lang="ru-RU" spc="200" dirty="0" smtClean="0">
                  <a:solidFill>
                    <a:srgbClr val="FFFFFF"/>
                  </a:solidFill>
                  <a:latin typeface="Lato Black"/>
                </a:rPr>
                <a:t>самостоятельное юридическое лицо, авторизованное компанией Электрощит Самара для выполнения работ и услуг</a:t>
              </a:r>
              <a:r>
                <a:rPr lang="en-US" spc="200" dirty="0" smtClean="0">
                  <a:solidFill>
                    <a:srgbClr val="FFFFFF"/>
                  </a:solidFill>
                  <a:latin typeface="Lato Black"/>
                </a:rPr>
                <a:t> (</a:t>
              </a:r>
              <a:r>
                <a:rPr lang="ru-RU" sz="1400" spc="200" dirty="0" smtClean="0">
                  <a:solidFill>
                    <a:srgbClr val="FFFFFF"/>
                  </a:solidFill>
                  <a:latin typeface="Lato Black"/>
                </a:rPr>
                <a:t>ПНР, монтаж</a:t>
              </a:r>
              <a:r>
                <a:rPr lang="en-US" sz="1400" spc="200" dirty="0" smtClean="0">
                  <a:solidFill>
                    <a:srgbClr val="FFFFFF"/>
                  </a:solidFill>
                  <a:latin typeface="Lato Black"/>
                </a:rPr>
                <a:t>/</a:t>
              </a:r>
              <a:r>
                <a:rPr lang="ru-RU" sz="1400" spc="200" dirty="0" smtClean="0">
                  <a:solidFill>
                    <a:srgbClr val="FFFFFF"/>
                  </a:solidFill>
                  <a:latin typeface="Lato Black"/>
                </a:rPr>
                <a:t>досборка, другое</a:t>
              </a:r>
              <a:r>
                <a:rPr lang="ru-RU" spc="200" dirty="0" smtClean="0">
                  <a:solidFill>
                    <a:srgbClr val="FFFFFF"/>
                  </a:solidFill>
                  <a:latin typeface="Lato Black"/>
                </a:rPr>
                <a:t>).</a:t>
              </a:r>
              <a:endParaRPr lang="en-US" sz="2000" spc="200" dirty="0">
                <a:solidFill>
                  <a:srgbClr val="FFFFFF"/>
                </a:solidFill>
                <a:latin typeface="Lato Black"/>
              </a:endParaRPr>
            </a:p>
          </p:txBody>
        </p:sp>
      </p:grpSp>
      <p:grpSp>
        <p:nvGrpSpPr>
          <p:cNvPr id="47" name="Group 21">
            <a:extLst>
              <a:ext uri="{FF2B5EF4-FFF2-40B4-BE49-F238E27FC236}">
                <a16:creationId xmlns:a16="http://schemas.microsoft.com/office/drawing/2014/main" id="{9F9795C8-6481-4A98-83B9-83FAD255D227}"/>
              </a:ext>
            </a:extLst>
          </p:cNvPr>
          <p:cNvGrpSpPr/>
          <p:nvPr/>
        </p:nvGrpSpPr>
        <p:grpSpPr>
          <a:xfrm>
            <a:off x="611073" y="5737944"/>
            <a:ext cx="4265139" cy="523220"/>
            <a:chOff x="1584276" y="3108472"/>
            <a:chExt cx="3981006" cy="523218"/>
          </a:xfrm>
        </p:grpSpPr>
        <p:sp>
          <p:nvSpPr>
            <p:cNvPr id="48" name="TextBox 47">
              <a:extLst>
                <a:ext uri="{FF2B5EF4-FFF2-40B4-BE49-F238E27FC236}">
                  <a16:creationId xmlns:a16="http://schemas.microsoft.com/office/drawing/2014/main" id="{2467FAD5-2D13-4E82-B821-762BCE7EB213}"/>
                </a:ext>
              </a:extLst>
            </p:cNvPr>
            <p:cNvSpPr txBox="1"/>
            <p:nvPr/>
          </p:nvSpPr>
          <p:spPr>
            <a:xfrm>
              <a:off x="1969302" y="3108472"/>
              <a:ext cx="3595980" cy="523218"/>
            </a:xfrm>
            <a:prstGeom prst="rect">
              <a:avLst/>
            </a:prstGeom>
            <a:noFill/>
          </p:spPr>
          <p:txBody>
            <a:bodyPr wrap="square" rtlCol="0">
              <a:spAutoFit/>
            </a:bodyPr>
            <a:lstStyle/>
            <a:p>
              <a:r>
                <a:rPr lang="ru-RU" sz="1400" dirty="0"/>
                <a:t>Активные промоутеры </a:t>
              </a:r>
              <a:r>
                <a:rPr lang="ru-RU" sz="1400" dirty="0" smtClean="0"/>
                <a:t>Электрощит Самара: услуги оборудования </a:t>
              </a:r>
              <a:endParaRPr lang="ru-RU" sz="1400" dirty="0"/>
            </a:p>
          </p:txBody>
        </p:sp>
        <p:sp>
          <p:nvSpPr>
            <p:cNvPr id="49" name="Shape 2383">
              <a:extLst>
                <a:ext uri="{FF2B5EF4-FFF2-40B4-BE49-F238E27FC236}">
                  <a16:creationId xmlns:a16="http://schemas.microsoft.com/office/drawing/2014/main" id="{BD16495A-B3D0-4E1E-AE3A-780F8EB54F39}"/>
                </a:ext>
              </a:extLst>
            </p:cNvPr>
            <p:cNvSpPr/>
            <p:nvPr/>
          </p:nvSpPr>
          <p:spPr>
            <a:xfrm>
              <a:off x="1584276" y="3137649"/>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grpSp>
        <p:nvGrpSpPr>
          <p:cNvPr id="50" name="Group 21">
            <a:extLst>
              <a:ext uri="{FF2B5EF4-FFF2-40B4-BE49-F238E27FC236}">
                <a16:creationId xmlns:a16="http://schemas.microsoft.com/office/drawing/2014/main" id="{9F9795C8-6481-4A98-83B9-83FAD255D227}"/>
              </a:ext>
            </a:extLst>
          </p:cNvPr>
          <p:cNvGrpSpPr/>
          <p:nvPr/>
        </p:nvGrpSpPr>
        <p:grpSpPr>
          <a:xfrm>
            <a:off x="6475349" y="5538758"/>
            <a:ext cx="4005826" cy="307777"/>
            <a:chOff x="1584276" y="3126843"/>
            <a:chExt cx="4005829" cy="307776"/>
          </a:xfrm>
        </p:grpSpPr>
        <p:sp>
          <p:nvSpPr>
            <p:cNvPr id="51" name="TextBox 50">
              <a:extLst>
                <a:ext uri="{FF2B5EF4-FFF2-40B4-BE49-F238E27FC236}">
                  <a16:creationId xmlns:a16="http://schemas.microsoft.com/office/drawing/2014/main" id="{2467FAD5-2D13-4E82-B821-762BCE7EB213}"/>
                </a:ext>
              </a:extLst>
            </p:cNvPr>
            <p:cNvSpPr txBox="1"/>
            <p:nvPr/>
          </p:nvSpPr>
          <p:spPr>
            <a:xfrm>
              <a:off x="1994125" y="3126843"/>
              <a:ext cx="3595980" cy="307776"/>
            </a:xfrm>
            <a:prstGeom prst="rect">
              <a:avLst/>
            </a:prstGeom>
            <a:noFill/>
          </p:spPr>
          <p:txBody>
            <a:bodyPr wrap="square" rtlCol="0">
              <a:spAutoFit/>
            </a:bodyPr>
            <a:lstStyle/>
            <a:p>
              <a:pPr lvl="0">
                <a:defRPr/>
              </a:pPr>
              <a:r>
                <a:rPr lang="ru-RU" sz="1400" dirty="0"/>
                <a:t>Рамочное соглашение о сотрудничестве</a:t>
              </a:r>
            </a:p>
          </p:txBody>
        </p:sp>
        <p:sp>
          <p:nvSpPr>
            <p:cNvPr id="52" name="Shape 2383">
              <a:extLst>
                <a:ext uri="{FF2B5EF4-FFF2-40B4-BE49-F238E27FC236}">
                  <a16:creationId xmlns:a16="http://schemas.microsoft.com/office/drawing/2014/main" id="{BD16495A-B3D0-4E1E-AE3A-780F8EB54F39}"/>
                </a:ext>
              </a:extLst>
            </p:cNvPr>
            <p:cNvSpPr/>
            <p:nvPr/>
          </p:nvSpPr>
          <p:spPr>
            <a:xfrm>
              <a:off x="1584276" y="3137649"/>
              <a:ext cx="295613" cy="295591"/>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2"/>
            </a:solidFill>
            <a:ln w="12700">
              <a:miter lim="400000"/>
            </a:ln>
          </p:spPr>
          <p:txBody>
            <a:bodyPr lIns="19049" tIns="19049" rIns="19049"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Tree>
    <p:extLst>
      <p:ext uri="{BB962C8B-B14F-4D97-AF65-F5344CB8AC3E}">
        <p14:creationId xmlns:p14="http://schemas.microsoft.com/office/powerpoint/2010/main" val="5451797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p:cNvSpPr/>
          <p:nvPr/>
        </p:nvSpPr>
        <p:spPr>
          <a:xfrm>
            <a:off x="889676" y="86244"/>
            <a:ext cx="10557876" cy="5975869"/>
          </a:xfrm>
          <a:prstGeom prst="rect">
            <a:avLst/>
          </a:prstGeom>
          <a:solidFill>
            <a:srgbClr val="000000">
              <a:alpha val="75000"/>
            </a:srgbClr>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FFFFFF"/>
              </a:solidFill>
              <a:effectLst/>
              <a:uLnTx/>
              <a:uFillTx/>
              <a:latin typeface="Helvetica Light"/>
              <a:sym typeface="Helvetica Light"/>
            </a:endParaRPr>
          </a:p>
        </p:txBody>
      </p:sp>
      <p:sp>
        <p:nvSpPr>
          <p:cNvPr id="26" name="Rectangle"/>
          <p:cNvSpPr/>
          <p:nvPr/>
        </p:nvSpPr>
        <p:spPr>
          <a:xfrm>
            <a:off x="869702" y="46840"/>
            <a:ext cx="10577850" cy="6015273"/>
          </a:xfrm>
          <a:prstGeom prst="rect">
            <a:avLst/>
          </a:prstGeom>
          <a:solidFill>
            <a:srgbClr val="FFFFFF">
              <a:alpha val="90000"/>
            </a:srgbClr>
          </a:solidFill>
          <a:ln w="12700">
            <a:miter lim="400000"/>
          </a:ln>
          <a:effectLst>
            <a:outerShdw blurRad="1270000" dist="635000" dir="3600000" rotWithShape="0">
              <a:srgbClr val="000000">
                <a:alpha val="25000"/>
              </a:srgbClr>
            </a:outerShdw>
          </a:effectLst>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rgbClr val="FFFFFF"/>
              </a:solidFill>
              <a:effectLst/>
              <a:uLnTx/>
              <a:uFillTx/>
              <a:latin typeface="Helvetica Light"/>
              <a:sym typeface="Helvetica Light"/>
            </a:endParaRPr>
          </a:p>
        </p:txBody>
      </p:sp>
      <p:sp>
        <p:nvSpPr>
          <p:cNvPr id="27" name="katherine…"/>
          <p:cNvSpPr/>
          <p:nvPr/>
        </p:nvSpPr>
        <p:spPr>
          <a:xfrm>
            <a:off x="1067796" y="86244"/>
            <a:ext cx="10317524" cy="1036181"/>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nchor="b">
            <a:spAutoFit/>
          </a:bodyPr>
          <a:lstStyle/>
          <a:p>
            <a:pPr marR="0" indent="0" fontAlgn="auto">
              <a:lnSpc>
                <a:spcPct val="100000"/>
              </a:lnSpc>
              <a:spcBef>
                <a:spcPts val="0"/>
              </a:spcBef>
              <a:spcAft>
                <a:spcPts val="0"/>
              </a:spcAft>
              <a:buClrTx/>
              <a:buSzTx/>
              <a:buFontTx/>
              <a:buNone/>
              <a:tabLst/>
              <a:defRPr/>
            </a:pPr>
            <a:r>
              <a:rPr lang="ru-RU" sz="3200" kern="0" dirty="0">
                <a:solidFill>
                  <a:srgbClr val="1D2B48"/>
                </a:solidFill>
                <a:latin typeface="Roboto Condensed Bold"/>
                <a:ea typeface="Roboto Condensed Bold"/>
                <a:cs typeface="Roboto Condensed Bold"/>
                <a:sym typeface="Roboto Condensed Light"/>
              </a:rPr>
              <a:t>Данная партнерская программа применяется к следующему оборудованию Электрощит-Самара:</a:t>
            </a:r>
          </a:p>
        </p:txBody>
      </p:sp>
      <p:sp>
        <p:nvSpPr>
          <p:cNvPr id="52" name="Sed ut perspiciatis unde omnis iste natus error sit voluptatem accusantium doloremque laudantium, totam rem aperiam, eaque ipsa quae. Sed ut perspiciatis unde omnis iste natus error sit voluptatem accusantium doloremque laudantium, totam rem aperiam, eaque ipsa quae."/>
          <p:cNvSpPr/>
          <p:nvPr/>
        </p:nvSpPr>
        <p:spPr>
          <a:xfrm>
            <a:off x="2582061" y="1161829"/>
            <a:ext cx="7146197" cy="78996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just">
              <a:lnSpc>
                <a:spcPct val="120000"/>
              </a:lnSpc>
              <a:defRPr sz="2400" cap="none">
                <a:latin typeface="Raleway Light"/>
                <a:ea typeface="Raleway Light"/>
                <a:cs typeface="Raleway Light"/>
                <a:sym typeface="Raleway Light"/>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002060"/>
                </a:solidFill>
                <a:effectLst/>
                <a:uLnTx/>
                <a:uFillTx/>
                <a:latin typeface="Lato Black"/>
                <a:sym typeface="Raleway Light"/>
              </a:rPr>
              <a:t>ТАРИФНЫЕ**</a:t>
            </a:r>
            <a:r>
              <a:rPr kumimoji="0" lang="ru-RU" sz="2000" b="1" i="0" u="none" strike="noStrike" kern="1200" cap="none" spc="0" normalizeH="0" noProof="0" dirty="0" smtClean="0">
                <a:ln>
                  <a:noFill/>
                </a:ln>
                <a:solidFill>
                  <a:srgbClr val="002060"/>
                </a:solidFill>
                <a:effectLst/>
                <a:uLnTx/>
                <a:uFillTx/>
                <a:latin typeface="Lato Black"/>
                <a:sym typeface="Raleway Light"/>
              </a:rPr>
              <a:t> Комплекты</a:t>
            </a:r>
            <a:r>
              <a:rPr kumimoji="0" lang="ru-RU" sz="2000" b="1" i="0" u="none" strike="noStrike" kern="1200" cap="none" spc="0" normalizeH="0" baseline="0" noProof="0" dirty="0" smtClean="0">
                <a:ln>
                  <a:noFill/>
                </a:ln>
                <a:solidFill>
                  <a:srgbClr val="002060"/>
                </a:solidFill>
                <a:effectLst/>
                <a:uLnTx/>
                <a:uFillTx/>
                <a:latin typeface="Lato Black"/>
                <a:sym typeface="Raleway Light"/>
              </a:rPr>
              <a:t>:</a:t>
            </a:r>
            <a:r>
              <a:rPr kumimoji="0" lang="ru-RU" sz="2000" b="1" i="0" u="none" strike="noStrike" kern="1200" cap="none" spc="0" normalizeH="0" baseline="0" noProof="0" dirty="0">
                <a:ln>
                  <a:noFill/>
                </a:ln>
                <a:solidFill>
                  <a:srgbClr val="002060"/>
                </a:solidFill>
                <a:effectLst/>
                <a:uLnTx/>
                <a:uFillTx/>
                <a:latin typeface="Lato Black"/>
                <a:sym typeface="Raleway Light"/>
              </a:rPr>
              <a:t/>
            </a:r>
            <a:br>
              <a:rPr kumimoji="0" lang="ru-RU" sz="2000" b="1" i="0" u="none" strike="noStrike" kern="1200" cap="none" spc="0" normalizeH="0" baseline="0" noProof="0" dirty="0">
                <a:ln>
                  <a:noFill/>
                </a:ln>
                <a:solidFill>
                  <a:srgbClr val="002060"/>
                </a:solidFill>
                <a:effectLst/>
                <a:uLnTx/>
                <a:uFillTx/>
                <a:latin typeface="Lato Black"/>
                <a:sym typeface="Raleway Light"/>
              </a:rPr>
            </a:br>
            <a:endParaRPr kumimoji="0" lang="ru-RU" sz="2000" b="0" i="0" u="none" strike="noStrike" kern="1200" cap="none" spc="0" normalizeH="0" baseline="0" noProof="0" dirty="0">
              <a:ln>
                <a:noFill/>
              </a:ln>
              <a:solidFill>
                <a:srgbClr val="002060"/>
              </a:solidFill>
              <a:effectLst/>
              <a:uLnTx/>
              <a:uFillTx/>
              <a:latin typeface="Lato Black"/>
              <a:sym typeface="Raleway Light"/>
            </a:endParaRPr>
          </a:p>
        </p:txBody>
      </p:sp>
      <p:sp>
        <p:nvSpPr>
          <p:cNvPr id="53" name="Sed ut perspiciati…"/>
          <p:cNvSpPr/>
          <p:nvPr/>
        </p:nvSpPr>
        <p:spPr>
          <a:xfrm>
            <a:off x="1120329" y="3443469"/>
            <a:ext cx="4021440"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342900" indent="-342900">
              <a:buFont typeface="Wingdings" panose="05000000000000000000" pitchFamily="2" charset="2"/>
              <a:buChar char="ü"/>
              <a:defRPr/>
            </a:pPr>
            <a:r>
              <a:rPr lang="ru-RU" sz="1400" b="1" dirty="0">
                <a:solidFill>
                  <a:srgbClr val="002060"/>
                </a:solidFill>
                <a:latin typeface="Lato Black"/>
                <a:cs typeface="Helvetica"/>
              </a:rPr>
              <a:t>с выключателем 6/10 кВ  ВВМ и КА (комплект адаптации) / ВЭ (</a:t>
            </a:r>
            <a:r>
              <a:rPr lang="ru-RU" sz="1400" b="1" dirty="0" err="1">
                <a:solidFill>
                  <a:srgbClr val="002060"/>
                </a:solidFill>
                <a:latin typeface="Lato Black"/>
                <a:cs typeface="Helvetica"/>
              </a:rPr>
              <a:t>выкатной</a:t>
            </a:r>
            <a:r>
              <a:rPr lang="ru-RU" sz="1400" b="1" dirty="0">
                <a:solidFill>
                  <a:srgbClr val="002060"/>
                </a:solidFill>
                <a:latin typeface="Lato Black"/>
                <a:cs typeface="Helvetica"/>
              </a:rPr>
              <a:t> элемент</a:t>
            </a:r>
            <a:r>
              <a:rPr lang="ru-RU" sz="1400" b="1" dirty="0" smtClean="0">
                <a:solidFill>
                  <a:srgbClr val="002060"/>
                </a:solidFill>
                <a:latin typeface="Lato Black"/>
                <a:cs typeface="Helvetica"/>
              </a:rPr>
              <a:t>)*;</a:t>
            </a:r>
            <a:endParaRPr lang="ru-RU" sz="1400" b="1" dirty="0">
              <a:solidFill>
                <a:srgbClr val="002060"/>
              </a:solidFill>
              <a:latin typeface="Lato Black"/>
              <a:cs typeface="Helvetica"/>
            </a:endParaRPr>
          </a:p>
        </p:txBody>
      </p:sp>
      <p:sp>
        <p:nvSpPr>
          <p:cNvPr id="55" name="Sed ut perspiciati…"/>
          <p:cNvSpPr/>
          <p:nvPr/>
        </p:nvSpPr>
        <p:spPr>
          <a:xfrm>
            <a:off x="1120329" y="2578158"/>
            <a:ext cx="3821552" cy="697627"/>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ru-RU" sz="1400" b="1" i="0" u="none" strike="noStrike" kern="1200" cap="none" spc="0" normalizeH="0" baseline="0" noProof="0" dirty="0" smtClean="0">
                <a:ln>
                  <a:noFill/>
                </a:ln>
                <a:solidFill>
                  <a:srgbClr val="002060"/>
                </a:solidFill>
                <a:effectLst/>
                <a:uLnTx/>
                <a:uFillTx/>
                <a:latin typeface="Lato Black"/>
                <a:cs typeface="Helvetica"/>
              </a:rPr>
              <a:t>с выключателем 6/10 кВ  ВВУ и КА (комплект адаптации) / ВЭ (</a:t>
            </a:r>
            <a:r>
              <a:rPr kumimoji="0" lang="ru-RU" sz="1400" b="1" i="0" u="none" strike="noStrike" kern="1200" cap="none" spc="0" normalizeH="0" baseline="0" noProof="0" dirty="0" err="1" smtClean="0">
                <a:ln>
                  <a:noFill/>
                </a:ln>
                <a:solidFill>
                  <a:srgbClr val="002060"/>
                </a:solidFill>
                <a:effectLst/>
                <a:uLnTx/>
                <a:uFillTx/>
                <a:latin typeface="Lato Black"/>
                <a:cs typeface="Helvetica"/>
              </a:rPr>
              <a:t>выкатной</a:t>
            </a:r>
            <a:r>
              <a:rPr kumimoji="0" lang="ru-RU" sz="1400" b="1" i="0" u="none" strike="noStrike" kern="1200" cap="none" spc="0" normalizeH="0" baseline="0" noProof="0" dirty="0" smtClean="0">
                <a:ln>
                  <a:noFill/>
                </a:ln>
                <a:solidFill>
                  <a:srgbClr val="002060"/>
                </a:solidFill>
                <a:effectLst/>
                <a:uLnTx/>
                <a:uFillTx/>
                <a:latin typeface="Lato Black"/>
                <a:cs typeface="Helvetica"/>
              </a:rPr>
              <a:t> элемент)*;</a:t>
            </a:r>
            <a:endParaRPr kumimoji="0" lang="ru-RU" sz="1400" b="0" i="0" u="none" strike="noStrike" kern="1200" cap="none" spc="0" normalizeH="0" baseline="0" noProof="0" dirty="0">
              <a:ln>
                <a:noFill/>
              </a:ln>
              <a:solidFill>
                <a:srgbClr val="002060"/>
              </a:solidFill>
              <a:effectLst/>
              <a:uLnTx/>
              <a:uFillTx/>
              <a:latin typeface="Lato Black"/>
              <a:cs typeface="Helvetica"/>
            </a:endParaRPr>
          </a:p>
        </p:txBody>
      </p:sp>
      <p:sp>
        <p:nvSpPr>
          <p:cNvPr id="56" name="Sed ut perspiciati…"/>
          <p:cNvSpPr/>
          <p:nvPr/>
        </p:nvSpPr>
        <p:spPr>
          <a:xfrm>
            <a:off x="1140531" y="4308780"/>
            <a:ext cx="3839996" cy="48218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342900" indent="-342900">
              <a:buFont typeface="Wingdings" panose="05000000000000000000" pitchFamily="2" charset="2"/>
              <a:buChar char="ü"/>
              <a:defRPr/>
            </a:pPr>
            <a:r>
              <a:rPr lang="ru-RU" sz="1400" b="1" dirty="0">
                <a:solidFill>
                  <a:srgbClr val="002060"/>
                </a:solidFill>
                <a:latin typeface="Lato Black"/>
                <a:cs typeface="Helvetica"/>
              </a:rPr>
              <a:t>с выключателем 35 кВ  ВВН на металлоконструкции</a:t>
            </a:r>
          </a:p>
        </p:txBody>
      </p:sp>
      <p:sp>
        <p:nvSpPr>
          <p:cNvPr id="57" name="Sed ut perspiciatis unde omnis iste natus error sit voluptatem accusantium doloremque laudantium, totam rem aperiam, eaque ipsa quae. Sed ut perspiciatis unde omnis iste natus error sit voluptatem accusantium doloremque laudantium, totam rem aperiam, eaque ipsa quae."/>
          <p:cNvSpPr/>
          <p:nvPr/>
        </p:nvSpPr>
        <p:spPr>
          <a:xfrm>
            <a:off x="1120329" y="5417176"/>
            <a:ext cx="7944608" cy="82689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just">
              <a:lnSpc>
                <a:spcPct val="120000"/>
              </a:lnSpc>
              <a:defRPr sz="2400" cap="none">
                <a:latin typeface="Raleway Light"/>
                <a:ea typeface="Raleway Light"/>
                <a:cs typeface="Raleway Light"/>
                <a:sym typeface="Raleway Light"/>
              </a:defRPr>
            </a:lvl1pPr>
          </a:lstStyle>
          <a:p>
            <a:pPr algn="l">
              <a:defRPr/>
            </a:pPr>
            <a:r>
              <a:rPr lang="ru-RU" sz="1400" i="1" dirty="0" smtClean="0">
                <a:solidFill>
                  <a:srgbClr val="002060"/>
                </a:solidFill>
                <a:latin typeface="Lato Black"/>
                <a:ea typeface="+mn-ea"/>
                <a:cs typeface="Helvetica"/>
              </a:rPr>
              <a:t>**Если </a:t>
            </a:r>
            <a:r>
              <a:rPr lang="ru-RU" sz="1400" i="1" dirty="0">
                <a:solidFill>
                  <a:srgbClr val="002060"/>
                </a:solidFill>
                <a:latin typeface="Lato Black"/>
                <a:ea typeface="+mn-ea"/>
                <a:cs typeface="Helvetica"/>
              </a:rPr>
              <a:t>стандартное </a:t>
            </a:r>
            <a:r>
              <a:rPr lang="ru-RU" sz="1400" i="1" dirty="0" smtClean="0">
                <a:solidFill>
                  <a:srgbClr val="002060"/>
                </a:solidFill>
                <a:latin typeface="Lato Black"/>
                <a:ea typeface="+mn-ea"/>
                <a:cs typeface="Helvetica"/>
              </a:rPr>
              <a:t>предложение для данного типа ячейки не разработано, </a:t>
            </a:r>
            <a:r>
              <a:rPr lang="ru-RU" sz="1400" i="1" dirty="0">
                <a:solidFill>
                  <a:srgbClr val="002060"/>
                </a:solidFill>
                <a:latin typeface="Lato Black"/>
                <a:ea typeface="+mn-ea"/>
                <a:cs typeface="Helvetica"/>
              </a:rPr>
              <a:t>Мы </a:t>
            </a:r>
            <a:r>
              <a:rPr lang="ru-RU" sz="1400" i="1" dirty="0" smtClean="0">
                <a:solidFill>
                  <a:srgbClr val="002060"/>
                </a:solidFill>
                <a:latin typeface="Lato Black"/>
                <a:ea typeface="+mn-ea"/>
                <a:cs typeface="Helvetica"/>
              </a:rPr>
              <a:t>изготовим индивидуальное конфигурируемое решение исходя из Ваших потребностей</a:t>
            </a:r>
            <a:r>
              <a:rPr lang="ru-RU" sz="1400" i="1" dirty="0">
                <a:solidFill>
                  <a:srgbClr val="002060"/>
                </a:solidFill>
                <a:latin typeface="Lato Black"/>
                <a:ea typeface="+mn-ea"/>
                <a:cs typeface="Helvetica"/>
              </a:rPr>
              <a:t/>
            </a:r>
            <a:br>
              <a:rPr lang="ru-RU" sz="1400" i="1" dirty="0">
                <a:solidFill>
                  <a:srgbClr val="002060"/>
                </a:solidFill>
                <a:latin typeface="Lato Black"/>
                <a:ea typeface="+mn-ea"/>
                <a:cs typeface="Helvetica"/>
              </a:rPr>
            </a:br>
            <a:endParaRPr lang="ru-RU" sz="1400" i="1" dirty="0">
              <a:solidFill>
                <a:srgbClr val="002060"/>
              </a:solidFill>
              <a:latin typeface="Lato Black"/>
              <a:ea typeface="+mn-ea"/>
              <a:cs typeface="Helvetica"/>
            </a:endParaRPr>
          </a:p>
        </p:txBody>
      </p:sp>
      <p:sp>
        <p:nvSpPr>
          <p:cNvPr id="58" name="Sed ut perspiciati…"/>
          <p:cNvSpPr/>
          <p:nvPr/>
        </p:nvSpPr>
        <p:spPr>
          <a:xfrm>
            <a:off x="7542981" y="4183854"/>
            <a:ext cx="3134984" cy="48218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342900" indent="-342900">
              <a:buFont typeface="Wingdings" panose="05000000000000000000" pitchFamily="2" charset="2"/>
              <a:buChar char="ü"/>
              <a:defRPr/>
            </a:pPr>
            <a:r>
              <a:rPr lang="ru-RU" sz="1400" b="1" dirty="0">
                <a:solidFill>
                  <a:srgbClr val="002060"/>
                </a:solidFill>
                <a:latin typeface="Lato Black"/>
                <a:cs typeface="Helvetica"/>
              </a:rPr>
              <a:t>для </a:t>
            </a:r>
            <a:r>
              <a:rPr lang="ru-RU" sz="1400" b="1" dirty="0" smtClean="0">
                <a:solidFill>
                  <a:srgbClr val="002060"/>
                </a:solidFill>
                <a:latin typeface="Lato Black"/>
                <a:cs typeface="Helvetica"/>
              </a:rPr>
              <a:t>разъединителей РГП,</a:t>
            </a:r>
          </a:p>
          <a:p>
            <a:pPr indent="354013">
              <a:defRPr/>
            </a:pPr>
            <a:r>
              <a:rPr lang="ru-RU" sz="1400" b="1" dirty="0" smtClean="0">
                <a:solidFill>
                  <a:srgbClr val="002060"/>
                </a:solidFill>
                <a:latin typeface="Lato Black"/>
                <a:cs typeface="Helvetica"/>
              </a:rPr>
              <a:t>РН, </a:t>
            </a:r>
            <a:r>
              <a:rPr lang="ru-RU" sz="1400" b="1" dirty="0">
                <a:solidFill>
                  <a:srgbClr val="002060"/>
                </a:solidFill>
                <a:latin typeface="Lato Black"/>
                <a:cs typeface="Helvetica"/>
              </a:rPr>
              <a:t>РНП;</a:t>
            </a:r>
          </a:p>
        </p:txBody>
      </p:sp>
      <p:sp>
        <p:nvSpPr>
          <p:cNvPr id="59" name="Sed ut perspiciati…"/>
          <p:cNvSpPr/>
          <p:nvPr/>
        </p:nvSpPr>
        <p:spPr>
          <a:xfrm>
            <a:off x="7542981" y="3126010"/>
            <a:ext cx="2854370" cy="26674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342900" marR="0" lvl="0" indent="-342900" fontAlgn="auto">
              <a:lnSpc>
                <a:spcPct val="100000"/>
              </a:lnSpc>
              <a:spcBef>
                <a:spcPts val="0"/>
              </a:spcBef>
              <a:spcAft>
                <a:spcPts val="0"/>
              </a:spcAft>
              <a:buClrTx/>
              <a:buSzTx/>
              <a:buFont typeface="Wingdings" panose="05000000000000000000" pitchFamily="2" charset="2"/>
              <a:buChar char="ü"/>
              <a:tabLst/>
              <a:defRPr/>
            </a:pPr>
            <a:r>
              <a:rPr lang="ru-RU" sz="1400" b="1" dirty="0">
                <a:solidFill>
                  <a:srgbClr val="002060"/>
                </a:solidFill>
                <a:latin typeface="Lato Black"/>
                <a:cs typeface="Helvetica"/>
              </a:rPr>
              <a:t>для </a:t>
            </a:r>
            <a:r>
              <a:rPr lang="ru-RU" sz="1400" b="1" dirty="0" smtClean="0">
                <a:solidFill>
                  <a:srgbClr val="002060"/>
                </a:solidFill>
                <a:latin typeface="Lato Black"/>
                <a:cs typeface="Helvetica"/>
              </a:rPr>
              <a:t>выключателей ВНА</a:t>
            </a:r>
            <a:r>
              <a:rPr lang="ru-RU" sz="1400" b="1" dirty="0">
                <a:solidFill>
                  <a:srgbClr val="002060"/>
                </a:solidFill>
                <a:latin typeface="Lato Black"/>
                <a:cs typeface="Helvetica"/>
              </a:rPr>
              <a:t>;</a:t>
            </a:r>
          </a:p>
        </p:txBody>
      </p:sp>
      <p:sp>
        <p:nvSpPr>
          <p:cNvPr id="60" name="Sed ut perspiciati…"/>
          <p:cNvSpPr/>
          <p:nvPr/>
        </p:nvSpPr>
        <p:spPr>
          <a:xfrm>
            <a:off x="7542981" y="3649868"/>
            <a:ext cx="3134984" cy="26674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342900" marR="0" lvl="0" indent="-342900" fontAlgn="auto">
              <a:lnSpc>
                <a:spcPct val="100000"/>
              </a:lnSpc>
              <a:spcBef>
                <a:spcPts val="0"/>
              </a:spcBef>
              <a:spcAft>
                <a:spcPts val="0"/>
              </a:spcAft>
              <a:buClrTx/>
              <a:buSzTx/>
              <a:buFont typeface="Wingdings" panose="05000000000000000000" pitchFamily="2" charset="2"/>
              <a:buChar char="ü"/>
              <a:tabLst/>
              <a:defRPr/>
            </a:pPr>
            <a:r>
              <a:rPr lang="ru-RU" sz="1400" b="1" dirty="0">
                <a:solidFill>
                  <a:srgbClr val="002060"/>
                </a:solidFill>
                <a:latin typeface="Lato Black"/>
                <a:cs typeface="Helvetica"/>
              </a:rPr>
              <a:t>для </a:t>
            </a:r>
            <a:r>
              <a:rPr lang="ru-RU" sz="1400" b="1" dirty="0" smtClean="0">
                <a:solidFill>
                  <a:srgbClr val="002060"/>
                </a:solidFill>
                <a:latin typeface="Lato Black"/>
                <a:cs typeface="Helvetica"/>
              </a:rPr>
              <a:t>выключателей ВВУ </a:t>
            </a:r>
            <a:r>
              <a:rPr lang="ru-RU" sz="1400" b="1" dirty="0">
                <a:solidFill>
                  <a:srgbClr val="002060"/>
                </a:solidFill>
                <a:latin typeface="Lato Black"/>
                <a:cs typeface="Helvetica"/>
              </a:rPr>
              <a:t>;</a:t>
            </a:r>
          </a:p>
        </p:txBody>
      </p:sp>
      <p:sp>
        <p:nvSpPr>
          <p:cNvPr id="61" name="Sed ut perspiciati…"/>
          <p:cNvSpPr/>
          <p:nvPr/>
        </p:nvSpPr>
        <p:spPr>
          <a:xfrm>
            <a:off x="7542981" y="2578158"/>
            <a:ext cx="2854370" cy="26674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marL="342900" indent="-342900">
              <a:buFont typeface="Wingdings" panose="05000000000000000000" pitchFamily="2" charset="2"/>
              <a:buChar char="ü"/>
              <a:defRPr/>
            </a:pPr>
            <a:r>
              <a:rPr lang="ru-RU" sz="1400" b="1" dirty="0">
                <a:solidFill>
                  <a:srgbClr val="002060"/>
                </a:solidFill>
                <a:latin typeface="Lato Black"/>
                <a:cs typeface="Helvetica"/>
              </a:rPr>
              <a:t>для трансформаторов ТМГ;</a:t>
            </a:r>
          </a:p>
        </p:txBody>
      </p:sp>
      <p:sp>
        <p:nvSpPr>
          <p:cNvPr id="16" name="Sed ut perspiciatis unde omnis iste natus error sit voluptatem accusantium doloremque laudantium, totam rem aperiam, eaque ipsa quae. Sed ut perspiciatis unde omnis iste natus error sit voluptatem accusantium doloremque laudantium, totam rem aperiam, eaque ipsa quae."/>
          <p:cNvSpPr/>
          <p:nvPr/>
        </p:nvSpPr>
        <p:spPr>
          <a:xfrm>
            <a:off x="615952" y="1828909"/>
            <a:ext cx="4830307" cy="38670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just">
              <a:lnSpc>
                <a:spcPct val="120000"/>
              </a:lnSpc>
              <a:defRPr sz="2400" cap="none">
                <a:latin typeface="Raleway Light"/>
                <a:ea typeface="Raleway Light"/>
                <a:cs typeface="Raleway Light"/>
                <a:sym typeface="Raleway Light"/>
              </a:defRPr>
            </a:lvl1pPr>
          </a:lstStyle>
          <a:p>
            <a:pPr algn="ctr">
              <a:defRPr/>
            </a:pPr>
            <a:r>
              <a:rPr lang="ru-RU" sz="2000" b="1" dirty="0" smtClean="0">
                <a:solidFill>
                  <a:srgbClr val="002060"/>
                </a:solidFill>
                <a:latin typeface="Lato Black"/>
              </a:rPr>
              <a:t>Ретрофит комплекты:</a:t>
            </a:r>
            <a:endParaRPr lang="ru-RU" sz="2000" b="1" dirty="0">
              <a:solidFill>
                <a:srgbClr val="002060"/>
              </a:solidFill>
              <a:latin typeface="Lato Black"/>
            </a:endParaRPr>
          </a:p>
        </p:txBody>
      </p:sp>
      <p:sp>
        <p:nvSpPr>
          <p:cNvPr id="17" name="Sed ut perspiciatis unde omnis iste natus error sit voluptatem accusantium doloremque laudantium, totam rem aperiam, eaque ipsa quae. Sed ut perspiciatis unde omnis iste natus error sit voluptatem accusantium doloremque laudantium, totam rem aperiam, eaque ipsa quae."/>
          <p:cNvSpPr/>
          <p:nvPr/>
        </p:nvSpPr>
        <p:spPr>
          <a:xfrm>
            <a:off x="6555013" y="1835054"/>
            <a:ext cx="4830307" cy="386709"/>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lvl1pPr algn="just">
              <a:lnSpc>
                <a:spcPct val="120000"/>
              </a:lnSpc>
              <a:defRPr sz="2400" cap="none">
                <a:latin typeface="Raleway Light"/>
                <a:ea typeface="Raleway Light"/>
                <a:cs typeface="Raleway Light"/>
                <a:sym typeface="Raleway Light"/>
              </a:defRPr>
            </a:lvl1pPr>
          </a:lstStyle>
          <a:p>
            <a:pPr algn="ctr">
              <a:defRPr/>
            </a:pPr>
            <a:r>
              <a:rPr lang="ru-RU" sz="2000" b="1" dirty="0" smtClean="0">
                <a:solidFill>
                  <a:srgbClr val="002060"/>
                </a:solidFill>
                <a:latin typeface="Lato Black"/>
              </a:rPr>
              <a:t>ЗИП комплекты:</a:t>
            </a:r>
            <a:endParaRPr lang="ru-RU" sz="2000" b="1" dirty="0">
              <a:solidFill>
                <a:srgbClr val="002060"/>
              </a:solidFill>
              <a:latin typeface="Lato Black"/>
            </a:endParaRPr>
          </a:p>
        </p:txBody>
      </p:sp>
      <p:sp>
        <p:nvSpPr>
          <p:cNvPr id="18" name="Sed ut perspiciati…"/>
          <p:cNvSpPr/>
          <p:nvPr/>
        </p:nvSpPr>
        <p:spPr>
          <a:xfrm>
            <a:off x="1120329" y="5048081"/>
            <a:ext cx="8762978" cy="266740"/>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a:defRPr/>
            </a:pPr>
            <a:r>
              <a:rPr lang="ru-RU" sz="1400" b="1" dirty="0" smtClean="0">
                <a:solidFill>
                  <a:srgbClr val="002060"/>
                </a:solidFill>
                <a:latin typeface="Lato Black"/>
                <a:cs typeface="Helvetica"/>
              </a:rPr>
              <a:t>* </a:t>
            </a:r>
            <a:r>
              <a:rPr lang="ru-RU" sz="1400" i="1" dirty="0" smtClean="0">
                <a:solidFill>
                  <a:srgbClr val="002060"/>
                </a:solidFill>
                <a:latin typeface="Lato Black"/>
                <a:cs typeface="Helvetica"/>
              </a:rPr>
              <a:t>Выкатной элемент и</a:t>
            </a:r>
            <a:r>
              <a:rPr lang="en-US" sz="1400" i="1" dirty="0" smtClean="0">
                <a:solidFill>
                  <a:srgbClr val="002060"/>
                </a:solidFill>
                <a:latin typeface="Lato Black"/>
                <a:cs typeface="Helvetica"/>
              </a:rPr>
              <a:t>/</a:t>
            </a:r>
            <a:r>
              <a:rPr lang="ru-RU" sz="1400" i="1" dirty="0" smtClean="0">
                <a:solidFill>
                  <a:srgbClr val="002060"/>
                </a:solidFill>
                <a:latin typeface="Lato Black"/>
                <a:cs typeface="Helvetica"/>
              </a:rPr>
              <a:t>или комплект адаптации поставляется только в комплекте с ВВ</a:t>
            </a:r>
            <a:endParaRPr lang="ru-RU" sz="1400" i="1" dirty="0">
              <a:solidFill>
                <a:srgbClr val="002060"/>
              </a:solidFill>
              <a:latin typeface="Lato Black"/>
              <a:cs typeface="Helvetica"/>
            </a:endParaRPr>
          </a:p>
        </p:txBody>
      </p:sp>
    </p:spTree>
    <p:extLst>
      <p:ext uri="{BB962C8B-B14F-4D97-AF65-F5344CB8AC3E}">
        <p14:creationId xmlns:p14="http://schemas.microsoft.com/office/powerpoint/2010/main" val="4165804645"/>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35272" y="181469"/>
            <a:ext cx="30011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3200" kern="0" dirty="0">
                <a:solidFill>
                  <a:srgbClr val="1D2B48"/>
                </a:solidFill>
                <a:latin typeface="Roboto Condensed Bold"/>
                <a:ea typeface="Roboto Condensed Bold"/>
                <a:cs typeface="Roboto Condensed Bold"/>
              </a:rPr>
              <a:t>Система скидок</a:t>
            </a:r>
          </a:p>
        </p:txBody>
      </p:sp>
      <p:graphicFrame>
        <p:nvGraphicFramePr>
          <p:cNvPr id="2" name="Таблица 1"/>
          <p:cNvGraphicFramePr>
            <a:graphicFrameLocks noGrp="1"/>
          </p:cNvGraphicFramePr>
          <p:nvPr>
            <p:extLst>
              <p:ext uri="{D42A27DB-BD31-4B8C-83A1-F6EECF244321}">
                <p14:modId xmlns:p14="http://schemas.microsoft.com/office/powerpoint/2010/main" val="2450584241"/>
              </p:ext>
            </p:extLst>
          </p:nvPr>
        </p:nvGraphicFramePr>
        <p:xfrm>
          <a:off x="535272" y="1583140"/>
          <a:ext cx="10898021" cy="3728189"/>
        </p:xfrm>
        <a:graphic>
          <a:graphicData uri="http://schemas.openxmlformats.org/drawingml/2006/table">
            <a:tbl>
              <a:tblPr firstRow="1" bandRow="1">
                <a:tableStyleId>{F5AB1C69-6EDB-4FF4-983F-18BD219EF322}</a:tableStyleId>
              </a:tblPr>
              <a:tblGrid>
                <a:gridCol w="3146907">
                  <a:extLst>
                    <a:ext uri="{9D8B030D-6E8A-4147-A177-3AD203B41FA5}">
                      <a16:colId xmlns:a16="http://schemas.microsoft.com/office/drawing/2014/main" val="840893966"/>
                    </a:ext>
                  </a:extLst>
                </a:gridCol>
                <a:gridCol w="1776297">
                  <a:extLst>
                    <a:ext uri="{9D8B030D-6E8A-4147-A177-3AD203B41FA5}">
                      <a16:colId xmlns:a16="http://schemas.microsoft.com/office/drawing/2014/main" val="3996050455"/>
                    </a:ext>
                  </a:extLst>
                </a:gridCol>
                <a:gridCol w="1412964">
                  <a:extLst>
                    <a:ext uri="{9D8B030D-6E8A-4147-A177-3AD203B41FA5}">
                      <a16:colId xmlns:a16="http://schemas.microsoft.com/office/drawing/2014/main" val="258429323"/>
                    </a:ext>
                  </a:extLst>
                </a:gridCol>
                <a:gridCol w="1251482">
                  <a:extLst>
                    <a:ext uri="{9D8B030D-6E8A-4147-A177-3AD203B41FA5}">
                      <a16:colId xmlns:a16="http://schemas.microsoft.com/office/drawing/2014/main" val="985671841"/>
                    </a:ext>
                  </a:extLst>
                </a:gridCol>
                <a:gridCol w="1310691">
                  <a:extLst>
                    <a:ext uri="{9D8B030D-6E8A-4147-A177-3AD203B41FA5}">
                      <a16:colId xmlns:a16="http://schemas.microsoft.com/office/drawing/2014/main" val="3863329747"/>
                    </a:ext>
                  </a:extLst>
                </a:gridCol>
                <a:gridCol w="1999680">
                  <a:extLst>
                    <a:ext uri="{9D8B030D-6E8A-4147-A177-3AD203B41FA5}">
                      <a16:colId xmlns:a16="http://schemas.microsoft.com/office/drawing/2014/main" val="1023603894"/>
                    </a:ext>
                  </a:extLst>
                </a:gridCol>
              </a:tblGrid>
              <a:tr h="256956">
                <a:tc rowSpan="2">
                  <a:txBody>
                    <a:bodyPr/>
                    <a:lstStyle/>
                    <a:p>
                      <a:pPr algn="ctr"/>
                      <a:r>
                        <a:rPr lang="ru-RU" sz="1800" dirty="0" smtClean="0">
                          <a:solidFill>
                            <a:schemeClr val="tx1"/>
                          </a:solidFill>
                        </a:rPr>
                        <a:t>Статус сервисного партнера</a:t>
                      </a:r>
                      <a:endParaRPr lang="ru-RU"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ru-RU" sz="1800" dirty="0" smtClean="0">
                          <a:solidFill>
                            <a:schemeClr val="tx1"/>
                          </a:solidFill>
                        </a:rPr>
                        <a:t>Обязательный годовой объем*</a:t>
                      </a:r>
                      <a:endParaRPr lang="ru-RU"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ru-RU" sz="1800" dirty="0" smtClean="0">
                          <a:solidFill>
                            <a:schemeClr val="tx1"/>
                          </a:solidFill>
                        </a:rPr>
                        <a:t>Сертификат</a:t>
                      </a:r>
                      <a:endParaRPr lang="en-US" sz="1800" dirty="0" smtClean="0">
                        <a:solidFill>
                          <a:schemeClr val="tx1"/>
                        </a:solidFill>
                      </a:endParaRPr>
                    </a:p>
                    <a:p>
                      <a:pPr algn="ctr"/>
                      <a:r>
                        <a:rPr lang="ru-RU" sz="1800" dirty="0" smtClean="0">
                          <a:solidFill>
                            <a:schemeClr val="tx1"/>
                          </a:solidFill>
                        </a:rPr>
                        <a:t>Сервисного</a:t>
                      </a:r>
                    </a:p>
                    <a:p>
                      <a:pPr algn="ctr"/>
                      <a:r>
                        <a:rPr lang="ru-RU" sz="1800" dirty="0" smtClean="0">
                          <a:solidFill>
                            <a:schemeClr val="tx1"/>
                          </a:solidFill>
                        </a:rPr>
                        <a:t>Партнера</a:t>
                      </a:r>
                      <a:endParaRPr lang="ru-RU"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ru-RU" sz="1800" dirty="0" smtClean="0">
                          <a:solidFill>
                            <a:schemeClr val="tx1"/>
                          </a:solidFill>
                        </a:rPr>
                        <a:t>Базовые скидки</a:t>
                      </a:r>
                      <a:endParaRPr lang="ru-RU"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sz="1800" dirty="0"/>
                    </a:p>
                  </a:txBody>
                  <a:tcPr/>
                </a:tc>
                <a:tc rowSpan="2">
                  <a:txBody>
                    <a:bodyPr/>
                    <a:lstStyle/>
                    <a:p>
                      <a:pPr algn="ctr"/>
                      <a:r>
                        <a:rPr lang="ru-RU" sz="1800" dirty="0" smtClean="0">
                          <a:solidFill>
                            <a:schemeClr val="tx1"/>
                          </a:solidFill>
                        </a:rPr>
                        <a:t>Программы</a:t>
                      </a:r>
                      <a:r>
                        <a:rPr lang="ru-RU" sz="1800" baseline="0" dirty="0" smtClean="0">
                          <a:solidFill>
                            <a:schemeClr val="tx1"/>
                          </a:solidFill>
                        </a:rPr>
                        <a:t> поддержки производителя</a:t>
                      </a:r>
                      <a:endParaRPr lang="ru-RU" sz="1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9329623"/>
                  </a:ext>
                </a:extLst>
              </a:tr>
              <a:tr h="370840">
                <a:tc vMerge="1">
                  <a:txBody>
                    <a:bodyPr/>
                    <a:lstStyle/>
                    <a:p>
                      <a:endParaRPr lang="ru-RU" sz="1800" dirty="0"/>
                    </a:p>
                  </a:txBody>
                  <a:tcPr/>
                </a:tc>
                <a:tc vMerge="1">
                  <a:txBody>
                    <a:bodyPr/>
                    <a:lstStyle/>
                    <a:p>
                      <a:endParaRPr lang="ru-RU" sz="1800" dirty="0"/>
                    </a:p>
                  </a:txBody>
                  <a:tcPr/>
                </a:tc>
                <a:tc vMerge="1">
                  <a:txBody>
                    <a:bodyPr/>
                    <a:lstStyle/>
                    <a:p>
                      <a:endParaRPr lang="ru-RU" sz="1800" dirty="0"/>
                    </a:p>
                  </a:txBody>
                  <a:tcPr/>
                </a:tc>
                <a:tc>
                  <a:txBody>
                    <a:bodyPr/>
                    <a:lstStyle/>
                    <a:p>
                      <a:pPr algn="ctr"/>
                      <a:r>
                        <a:rPr lang="ru-RU" sz="1800" b="1" i="0" u="none" strike="noStrike" cap="none" spc="0" baseline="0" dirty="0" smtClean="0">
                          <a:ln>
                            <a:noFill/>
                          </a:ln>
                          <a:solidFill>
                            <a:schemeClr val="tx1"/>
                          </a:solidFill>
                          <a:uFillTx/>
                          <a:latin typeface="+mn-lt"/>
                          <a:ea typeface="+mn-ea"/>
                          <a:cs typeface="+mn-cs"/>
                          <a:sym typeface="Calibri"/>
                        </a:rPr>
                        <a:t>Ретрофит Комплект</a:t>
                      </a:r>
                      <a:endParaRPr lang="ru-RU" sz="1800" b="1" i="0" u="none" strike="noStrike" cap="none" spc="0" baseline="0" dirty="0">
                        <a:ln>
                          <a:noFill/>
                        </a:ln>
                        <a:solidFill>
                          <a:schemeClr val="tx1"/>
                        </a:solidFill>
                        <a:uFillTx/>
                        <a:latin typeface="+mn-lt"/>
                        <a:ea typeface="+mn-ea"/>
                        <a:cs typeface="+mn-cs"/>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EEFF"/>
                    </a:solidFill>
                  </a:tcPr>
                </a:tc>
                <a:tc>
                  <a:txBody>
                    <a:bodyPr/>
                    <a:lstStyle/>
                    <a:p>
                      <a:pPr marL="0" marR="0" indent="0" algn="ctr" defTabSz="914400" rtl="0" eaLnBrk="1" latinLnBrk="0" hangingPunct="1">
                        <a:lnSpc>
                          <a:spcPct val="100000"/>
                        </a:lnSpc>
                        <a:spcBef>
                          <a:spcPts val="0"/>
                        </a:spcBef>
                        <a:spcAft>
                          <a:spcPts val="0"/>
                        </a:spcAft>
                        <a:buClrTx/>
                        <a:buSzTx/>
                        <a:buFontTx/>
                        <a:buNone/>
                        <a:tabLst/>
                      </a:pPr>
                      <a:r>
                        <a:rPr lang="ru-RU" sz="1800" b="1" i="0" u="none" strike="noStrike" cap="none" spc="0" baseline="0" dirty="0" smtClean="0">
                          <a:ln>
                            <a:noFill/>
                          </a:ln>
                          <a:solidFill>
                            <a:schemeClr val="tx1"/>
                          </a:solidFill>
                          <a:uFillTx/>
                          <a:latin typeface="+mn-lt"/>
                          <a:ea typeface="+mn-ea"/>
                          <a:cs typeface="+mn-cs"/>
                          <a:sym typeface="Calibri"/>
                        </a:rPr>
                        <a:t>ЗИП</a:t>
                      </a:r>
                    </a:p>
                    <a:p>
                      <a:pPr marL="0" marR="0" indent="0" algn="ctr" defTabSz="914400" rtl="0" eaLnBrk="1" latinLnBrk="0" hangingPunct="1">
                        <a:lnSpc>
                          <a:spcPct val="100000"/>
                        </a:lnSpc>
                        <a:spcBef>
                          <a:spcPts val="0"/>
                        </a:spcBef>
                        <a:spcAft>
                          <a:spcPts val="0"/>
                        </a:spcAft>
                        <a:buClrTx/>
                        <a:buSzTx/>
                        <a:buFontTx/>
                        <a:buNone/>
                        <a:tabLst/>
                      </a:pPr>
                      <a:r>
                        <a:rPr lang="ru-RU" sz="1800" b="1" i="0" u="none" strike="noStrike" cap="none" spc="0" baseline="0" dirty="0" smtClean="0">
                          <a:ln>
                            <a:noFill/>
                          </a:ln>
                          <a:solidFill>
                            <a:schemeClr val="tx1"/>
                          </a:solidFill>
                          <a:uFillTx/>
                          <a:latin typeface="+mn-lt"/>
                          <a:ea typeface="+mn-ea"/>
                          <a:cs typeface="+mn-cs"/>
                          <a:sym typeface="Calibri"/>
                        </a:rPr>
                        <a:t>Комплекты</a:t>
                      </a:r>
                      <a:endParaRPr lang="ru-RU" sz="1800" b="1" i="0" u="none" strike="noStrike" cap="none" spc="0" baseline="0" dirty="0">
                        <a:ln>
                          <a:noFill/>
                        </a:ln>
                        <a:solidFill>
                          <a:schemeClr val="tx1"/>
                        </a:solidFill>
                        <a:uFillTx/>
                        <a:latin typeface="+mn-lt"/>
                        <a:ea typeface="+mn-ea"/>
                        <a:cs typeface="+mn-cs"/>
                        <a:sym typeface="Calibr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7EEFF"/>
                    </a:solidFill>
                  </a:tcPr>
                </a:tc>
                <a:tc vMerge="1">
                  <a:txBody>
                    <a:bodyPr/>
                    <a:lstStyle/>
                    <a:p>
                      <a:endParaRPr lang="ru-RU" sz="1800" dirty="0"/>
                    </a:p>
                  </a:txBody>
                  <a:tcPr/>
                </a:tc>
                <a:extLst>
                  <a:ext uri="{0D108BD9-81ED-4DB2-BD59-A6C34878D82A}">
                    <a16:rowId xmlns:a16="http://schemas.microsoft.com/office/drawing/2014/main" val="351445253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Ретрофит партнер</a:t>
                      </a:r>
                    </a:p>
                    <a:p>
                      <a:pPr algn="ctr"/>
                      <a:endParaRPr lang="ru-RU" sz="1800"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Да</a:t>
                      </a:r>
                    </a:p>
                    <a:p>
                      <a:pPr algn="ctr"/>
                      <a:endParaRPr lang="ru-RU" sz="1800"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Да</a:t>
                      </a:r>
                    </a:p>
                    <a:p>
                      <a:pPr algn="ctr"/>
                      <a:endParaRPr lang="ru-RU" sz="1800"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t>35</a:t>
                      </a:r>
                      <a:endParaRPr lang="ru-RU" sz="1800" dirty="0" smtClean="0"/>
                    </a:p>
                    <a:p>
                      <a:pPr algn="ctr"/>
                      <a:endParaRPr lang="ru-RU" sz="1800"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35</a:t>
                      </a:r>
                    </a:p>
                    <a:p>
                      <a:pPr algn="ctr"/>
                      <a:endParaRPr lang="ru-RU" sz="1800" dirty="0"/>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smtClean="0"/>
                        <a:t>Да</a:t>
                      </a:r>
                    </a:p>
                    <a:p>
                      <a:pPr algn="ctr"/>
                      <a:endParaRPr lang="ru-RU" sz="1800" dirty="0"/>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05581279"/>
                  </a:ext>
                </a:extLst>
              </a:tr>
              <a:tr h="797029">
                <a:tc>
                  <a:txBody>
                    <a:bodyPr/>
                    <a:lstStyle/>
                    <a:p>
                      <a:pPr algn="ctr"/>
                      <a:r>
                        <a:rPr lang="ru-RU" sz="1800" dirty="0" smtClean="0"/>
                        <a:t>Авторизованный сервисный</a:t>
                      </a:r>
                      <a:r>
                        <a:rPr lang="ru-RU" sz="1800" baseline="0" dirty="0" smtClean="0"/>
                        <a:t> партнер</a:t>
                      </a:r>
                      <a:r>
                        <a:rPr lang="ru-RU" sz="1800" dirty="0" smtClean="0"/>
                        <a:t> </a:t>
                      </a:r>
                      <a:endParaRPr lang="ru-RU" sz="1800" dirty="0"/>
                    </a:p>
                  </a:txBody>
                  <a:tcPr anchor="ctr"/>
                </a:tc>
                <a:tc>
                  <a:txBody>
                    <a:bodyPr/>
                    <a:lstStyle/>
                    <a:p>
                      <a:pPr algn="ctr"/>
                      <a:r>
                        <a:rPr lang="ru-RU" sz="1800" dirty="0" smtClean="0"/>
                        <a:t>Нет</a:t>
                      </a:r>
                      <a:endParaRPr lang="ru-RU" sz="1800" dirty="0"/>
                    </a:p>
                  </a:txBody>
                  <a:tcPr anchor="ctr"/>
                </a:tc>
                <a:tc>
                  <a:txBody>
                    <a:bodyPr/>
                    <a:lstStyle/>
                    <a:p>
                      <a:pPr algn="ctr"/>
                      <a:r>
                        <a:rPr lang="ru-RU" sz="1800" dirty="0" smtClean="0"/>
                        <a:t>Да</a:t>
                      </a:r>
                      <a:endParaRPr lang="ru-RU" sz="1800" dirty="0"/>
                    </a:p>
                  </a:txBody>
                  <a:tcPr anchor="ctr"/>
                </a:tc>
                <a:tc>
                  <a:txBody>
                    <a:bodyPr/>
                    <a:lstStyle/>
                    <a:p>
                      <a:pPr algn="ctr"/>
                      <a:r>
                        <a:rPr lang="en-US" sz="1800" dirty="0" smtClean="0"/>
                        <a:t>35</a:t>
                      </a:r>
                      <a:endParaRPr lang="ru-RU" sz="1800" dirty="0"/>
                    </a:p>
                  </a:txBody>
                  <a:tcPr anchor="ctr"/>
                </a:tc>
                <a:tc>
                  <a:txBody>
                    <a:bodyPr/>
                    <a:lstStyle/>
                    <a:p>
                      <a:pPr algn="ctr"/>
                      <a:r>
                        <a:rPr lang="ru-RU" sz="1800" dirty="0" smtClean="0"/>
                        <a:t>35</a:t>
                      </a:r>
                      <a:endParaRPr lang="ru-RU" sz="1800" dirty="0"/>
                    </a:p>
                  </a:txBody>
                  <a:tcPr anchor="ctr"/>
                </a:tc>
                <a:tc>
                  <a:txBody>
                    <a:bodyPr/>
                    <a:lstStyle/>
                    <a:p>
                      <a:pPr algn="ctr"/>
                      <a:r>
                        <a:rPr lang="ru-RU" sz="1800" dirty="0" smtClean="0"/>
                        <a:t>Да</a:t>
                      </a:r>
                      <a:endParaRPr lang="ru-RU" sz="1800" dirty="0"/>
                    </a:p>
                  </a:txBody>
                  <a:tcPr anchor="ctr"/>
                </a:tc>
                <a:extLst>
                  <a:ext uri="{0D108BD9-81ED-4DB2-BD59-A6C34878D82A}">
                    <a16:rowId xmlns:a16="http://schemas.microsoft.com/office/drawing/2014/main" val="708698591"/>
                  </a:ext>
                </a:extLst>
              </a:tr>
              <a:tr h="370840">
                <a:tc>
                  <a:txBody>
                    <a:bodyPr/>
                    <a:lstStyle/>
                    <a:p>
                      <a:pPr algn="ctr"/>
                      <a:r>
                        <a:rPr lang="ru-RU" sz="1800" dirty="0" smtClean="0"/>
                        <a:t>Дилер</a:t>
                      </a:r>
                      <a:endParaRPr lang="ru-RU" sz="1800" dirty="0"/>
                    </a:p>
                  </a:txBody>
                  <a:tcPr anchor="ctr"/>
                </a:tc>
                <a:tc>
                  <a:txBody>
                    <a:bodyPr/>
                    <a:lstStyle/>
                    <a:p>
                      <a:pPr algn="ctr"/>
                      <a:r>
                        <a:rPr lang="ru-RU" sz="1800" dirty="0" smtClean="0"/>
                        <a:t>Нет</a:t>
                      </a:r>
                      <a:endParaRPr lang="ru-RU" sz="1800" dirty="0"/>
                    </a:p>
                  </a:txBody>
                  <a:tcPr anchor="ctr"/>
                </a:tc>
                <a:tc>
                  <a:txBody>
                    <a:bodyPr/>
                    <a:lstStyle/>
                    <a:p>
                      <a:pPr algn="ctr"/>
                      <a:r>
                        <a:rPr lang="ru-RU" sz="1800" dirty="0" smtClean="0"/>
                        <a:t>Нет</a:t>
                      </a:r>
                      <a:endParaRPr lang="ru-RU" sz="1800" dirty="0"/>
                    </a:p>
                  </a:txBody>
                  <a:tcPr anchor="ctr"/>
                </a:tc>
                <a:tc>
                  <a:txBody>
                    <a:bodyPr/>
                    <a:lstStyle/>
                    <a:p>
                      <a:pPr algn="ctr"/>
                      <a:r>
                        <a:rPr lang="ru-RU" sz="1800" dirty="0" smtClean="0"/>
                        <a:t>30</a:t>
                      </a:r>
                      <a:endParaRPr lang="ru-RU" sz="1800" dirty="0"/>
                    </a:p>
                  </a:txBody>
                  <a:tcPr anchor="ctr"/>
                </a:tc>
                <a:tc>
                  <a:txBody>
                    <a:bodyPr/>
                    <a:lstStyle/>
                    <a:p>
                      <a:pPr algn="ctr"/>
                      <a:r>
                        <a:rPr lang="ru-RU" sz="1800" dirty="0" smtClean="0"/>
                        <a:t>30</a:t>
                      </a:r>
                      <a:endParaRPr lang="ru-RU" sz="1800" dirty="0"/>
                    </a:p>
                  </a:txBody>
                  <a:tcPr anchor="ctr"/>
                </a:tc>
                <a:tc>
                  <a:txBody>
                    <a:bodyPr/>
                    <a:lstStyle/>
                    <a:p>
                      <a:pPr algn="ctr"/>
                      <a:r>
                        <a:rPr lang="ru-RU" sz="1800" dirty="0" smtClean="0"/>
                        <a:t>Нет</a:t>
                      </a:r>
                      <a:endParaRPr lang="ru-RU" sz="1800" dirty="0"/>
                    </a:p>
                  </a:txBody>
                  <a:tcPr anchor="ctr"/>
                </a:tc>
                <a:extLst>
                  <a:ext uri="{0D108BD9-81ED-4DB2-BD59-A6C34878D82A}">
                    <a16:rowId xmlns:a16="http://schemas.microsoft.com/office/drawing/2014/main" val="38543273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Зарегистрированный сервисный партнер</a:t>
                      </a:r>
                    </a:p>
                    <a:p>
                      <a:pPr algn="ctr"/>
                      <a:endParaRPr lang="ru-RU"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Нет</a:t>
                      </a:r>
                    </a:p>
                    <a:p>
                      <a:pPr algn="ctr"/>
                      <a:endParaRPr lang="ru-RU"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Нет</a:t>
                      </a:r>
                    </a:p>
                    <a:p>
                      <a:pPr algn="ctr"/>
                      <a:endParaRPr lang="ru-RU"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t>20</a:t>
                      </a:r>
                      <a:endParaRPr lang="ru-RU" sz="1800" dirty="0" smtClean="0"/>
                    </a:p>
                    <a:p>
                      <a:pPr algn="ctr"/>
                      <a:endParaRPr lang="ru-RU"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20</a:t>
                      </a:r>
                    </a:p>
                    <a:p>
                      <a:pPr algn="ctr"/>
                      <a:endParaRPr lang="ru-RU" sz="18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smtClean="0"/>
                        <a:t>Нет</a:t>
                      </a:r>
                    </a:p>
                    <a:p>
                      <a:pPr algn="ctr"/>
                      <a:endParaRPr lang="ru-RU" sz="1800" dirty="0"/>
                    </a:p>
                  </a:txBody>
                  <a:tcPr anchor="ctr"/>
                </a:tc>
                <a:extLst>
                  <a:ext uri="{0D108BD9-81ED-4DB2-BD59-A6C34878D82A}">
                    <a16:rowId xmlns:a16="http://schemas.microsoft.com/office/drawing/2014/main" val="3652857392"/>
                  </a:ext>
                </a:extLst>
              </a:tr>
            </a:tbl>
          </a:graphicData>
        </a:graphic>
      </p:graphicFrame>
      <p:sp>
        <p:nvSpPr>
          <p:cNvPr id="5" name="TextBox 4"/>
          <p:cNvSpPr txBox="1"/>
          <p:nvPr/>
        </p:nvSpPr>
        <p:spPr>
          <a:xfrm>
            <a:off x="535272" y="5520266"/>
            <a:ext cx="5147733"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rtlCol="0">
            <a:spAutoFit/>
          </a:bodyPr>
          <a:lstStyle/>
          <a:p>
            <a:pPr algn="l" defTabSz="914377">
              <a:spcBef>
                <a:spcPts val="1000"/>
              </a:spcBef>
            </a:pPr>
            <a:r>
              <a:rPr lang="ru-RU" sz="1400" i="1" dirty="0">
                <a:solidFill>
                  <a:srgbClr val="002060"/>
                </a:solidFill>
                <a:latin typeface="Lato Black"/>
                <a:cs typeface="Helvetica"/>
                <a:sym typeface="Roboto Regular"/>
              </a:rPr>
              <a:t>* По Ретрофит Комплектам и ЗИП комплектам</a:t>
            </a:r>
          </a:p>
        </p:txBody>
      </p:sp>
    </p:spTree>
    <p:extLst>
      <p:ext uri="{BB962C8B-B14F-4D97-AF65-F5344CB8AC3E}">
        <p14:creationId xmlns:p14="http://schemas.microsoft.com/office/powerpoint/2010/main" val="2021999251"/>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2B48"/>
        </a:solidFill>
        <a:effectLst/>
      </p:bgPr>
    </p:bg>
    <p:spTree>
      <p:nvGrpSpPr>
        <p:cNvPr id="1" name=""/>
        <p:cNvGrpSpPr/>
        <p:nvPr/>
      </p:nvGrpSpPr>
      <p:grpSpPr>
        <a:xfrm>
          <a:off x="0" y="0"/>
          <a:ext cx="0" cy="0"/>
          <a:chOff x="0" y="0"/>
          <a:chExt cx="0" cy="0"/>
        </a:xfrm>
      </p:grpSpPr>
      <p:pic>
        <p:nvPicPr>
          <p:cNvPr id="367" name="Picture 4" descr="Picture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68" name="Title 4"/>
          <p:cNvSpPr txBox="1"/>
          <p:nvPr/>
        </p:nvSpPr>
        <p:spPr>
          <a:xfrm>
            <a:off x="2004215" y="3778968"/>
            <a:ext cx="8183573" cy="1128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400"/>
              </a:lnSpc>
              <a:defRPr sz="3500">
                <a:solidFill>
                  <a:srgbClr val="FFFFFF"/>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0">
              <a:lnSpc>
                <a:spcPts val="4400"/>
              </a:lnSpc>
              <a:spcBef>
                <a:spcPts val="0"/>
              </a:spcBef>
              <a:spcAft>
                <a:spcPts val="0"/>
              </a:spcAft>
              <a:buClrTx/>
              <a:buSzTx/>
              <a:buFontTx/>
              <a:buNone/>
              <a:tabLst/>
              <a:defRPr/>
            </a:pPr>
            <a:r>
              <a:rPr kumimoji="0" lang="ru-RU" sz="3500" b="0" i="0" u="none" strike="noStrike" kern="0" cap="none" spc="0" normalizeH="0" baseline="0" noProof="0" dirty="0" smtClean="0">
                <a:ln>
                  <a:noFill/>
                </a:ln>
                <a:solidFill>
                  <a:srgbClr val="FFFFFF"/>
                </a:solidFill>
                <a:effectLst/>
                <a:uLnTx/>
                <a:uFillTx/>
                <a:latin typeface="Roboto Condensed Regular"/>
                <a:sym typeface="Roboto Condensed Regular"/>
              </a:rPr>
              <a:t>РЕТРОФИТ,</a:t>
            </a:r>
            <a:r>
              <a:rPr kumimoji="0" lang="ru-RU" sz="3500" b="0" i="0" u="none" strike="noStrike" kern="0" cap="none" spc="0" normalizeH="0" noProof="0" dirty="0" smtClean="0">
                <a:ln>
                  <a:noFill/>
                </a:ln>
                <a:solidFill>
                  <a:srgbClr val="FFFFFF"/>
                </a:solidFill>
                <a:effectLst/>
                <a:uLnTx/>
                <a:uFillTx/>
                <a:latin typeface="Roboto Condensed Regular"/>
                <a:sym typeface="Roboto Condensed Regular"/>
              </a:rPr>
              <a:t> </a:t>
            </a:r>
            <a:r>
              <a:rPr kumimoji="0" lang="ru-RU" sz="3500" b="0" i="0" u="none" strike="noStrike" kern="0" cap="none" spc="0" normalizeH="0" baseline="0" noProof="0" dirty="0" smtClean="0">
                <a:ln>
                  <a:noFill/>
                </a:ln>
                <a:solidFill>
                  <a:srgbClr val="FFFFFF"/>
                </a:solidFill>
                <a:effectLst/>
                <a:uLnTx/>
                <a:uFillTx/>
                <a:latin typeface="Roboto Condensed Regular"/>
                <a:sym typeface="Roboto Condensed Regular"/>
              </a:rPr>
              <a:t>МОДЕРНИЗАЦИЯ И</a:t>
            </a:r>
            <a:r>
              <a:rPr kumimoji="0" lang="ru-RU" sz="3500" b="0" i="0" u="none" strike="noStrike" kern="0" cap="none" spc="0" normalizeH="0" noProof="0" dirty="0" smtClean="0">
                <a:ln>
                  <a:noFill/>
                </a:ln>
                <a:solidFill>
                  <a:srgbClr val="FFFFFF"/>
                </a:solidFill>
                <a:effectLst/>
                <a:uLnTx/>
                <a:uFillTx/>
                <a:latin typeface="Roboto Condensed Regular"/>
                <a:sym typeface="Roboto Condensed Regular"/>
              </a:rPr>
              <a:t> ЗИП</a:t>
            </a:r>
            <a:endParaRPr kumimoji="0" lang="ru-RU" sz="3500" b="0" i="0" u="none" strike="noStrike" kern="0" cap="none" spc="0" normalizeH="0" baseline="0" noProof="0" dirty="0" smtClean="0">
              <a:ln>
                <a:noFill/>
              </a:ln>
              <a:solidFill>
                <a:srgbClr val="FFFFFF"/>
              </a:solidFill>
              <a:effectLst/>
              <a:uLnTx/>
              <a:uFillTx/>
              <a:latin typeface="Roboto Condensed Regular"/>
              <a:sym typeface="Roboto Condensed Regular"/>
            </a:endParaRPr>
          </a:p>
          <a:p>
            <a:pPr marL="0" marR="0" lvl="0" indent="0" algn="ctr" defTabSz="914400" rtl="0" eaLnBrk="1" fontAlgn="auto" latinLnBrk="0" hangingPunct="0">
              <a:lnSpc>
                <a:spcPts val="4400"/>
              </a:lnSpc>
              <a:spcBef>
                <a:spcPts val="0"/>
              </a:spcBef>
              <a:spcAft>
                <a:spcPts val="0"/>
              </a:spcAft>
              <a:buClrTx/>
              <a:buSzTx/>
              <a:buFontTx/>
              <a:buNone/>
              <a:tabLst/>
              <a:defRPr/>
            </a:pPr>
            <a:r>
              <a:rPr lang="ru-RU" kern="0" dirty="0" smtClean="0"/>
              <a:t>ПРЕИМУЩЕСТВА.</a:t>
            </a:r>
            <a:endParaRPr kumimoji="0" sz="3500" b="0" i="0" u="none" strike="noStrike" kern="0" cap="none" spc="0" normalizeH="0" baseline="0" noProof="0" dirty="0">
              <a:ln>
                <a:noFill/>
              </a:ln>
              <a:solidFill>
                <a:srgbClr val="FFFFFF"/>
              </a:solidFill>
              <a:effectLst/>
              <a:uLnTx/>
              <a:uFillTx/>
              <a:latin typeface="Roboto Condensed Regular"/>
              <a:sym typeface="Roboto Condensed Regular"/>
            </a:endParaRPr>
          </a:p>
        </p:txBody>
      </p:sp>
      <p:sp>
        <p:nvSpPr>
          <p:cNvPr id="369" name="Circle"/>
          <p:cNvSpPr/>
          <p:nvPr/>
        </p:nvSpPr>
        <p:spPr>
          <a:xfrm>
            <a:off x="5400675" y="1867249"/>
            <a:ext cx="1390650" cy="1390653"/>
          </a:xfrm>
          <a:prstGeom prst="ellipse">
            <a:avLst/>
          </a:prstGeom>
          <a:ln w="38100">
            <a:solidFill>
              <a:srgbClr val="1C88AE"/>
            </a:solidFill>
            <a:miter/>
          </a:ln>
        </p:spPr>
        <p:txBody>
          <a:bodyPr lIns="45718" tIns="45718" rIns="45718" bIns="45718" anchor="ctr"/>
          <a:lstStyle/>
          <a:p>
            <a:pPr marL="0" marR="0" lvl="0" indent="0" algn="ctr" defTabSz="914400" rtl="0" eaLnBrk="1" fontAlgn="auto" latinLnBrk="0" hangingPunct="0">
              <a:lnSpc>
                <a:spcPct val="100000"/>
              </a:lnSpc>
              <a:spcBef>
                <a:spcPts val="0"/>
              </a:spcBef>
              <a:spcAft>
                <a:spcPts val="0"/>
              </a:spcAft>
              <a:buClrTx/>
              <a:buSzTx/>
              <a:buFontTx/>
              <a:buNone/>
              <a:tabLst/>
              <a:defRPr sz="4000">
                <a:solidFill>
                  <a:srgbClr val="FFFFFF"/>
                </a:solidFill>
                <a:latin typeface="Arial"/>
                <a:ea typeface="Arial"/>
                <a:cs typeface="Arial"/>
                <a:sym typeface="Arial"/>
              </a:defRPr>
            </a:pPr>
            <a:endParaRPr kumimoji="0" sz="4000" b="0" i="0" u="none" strike="noStrike" kern="0" cap="none" spc="0" normalizeH="0" baseline="0" noProof="0">
              <a:ln>
                <a:noFill/>
              </a:ln>
              <a:solidFill>
                <a:srgbClr val="FFFFFF"/>
              </a:solidFill>
              <a:effectLst/>
              <a:uLnTx/>
              <a:uFillTx/>
              <a:latin typeface="Arial"/>
              <a:cs typeface="Arial"/>
              <a:sym typeface="Arial"/>
            </a:endParaRPr>
          </a:p>
        </p:txBody>
      </p:sp>
      <p:sp>
        <p:nvSpPr>
          <p:cNvPr id="370" name="1"/>
          <p:cNvSpPr txBox="1"/>
          <p:nvPr/>
        </p:nvSpPr>
        <p:spPr>
          <a:xfrm>
            <a:off x="5604330" y="2015206"/>
            <a:ext cx="983340" cy="1094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spAutoFit/>
          </a:bodyPr>
          <a:lstStyle>
            <a:lvl1pPr algn="ctr">
              <a:defRPr sz="6000">
                <a:solidFill>
                  <a:srgbClr val="FFFFFF"/>
                </a:solidFill>
                <a:latin typeface="Roboto Condensed Regular"/>
                <a:ea typeface="Roboto Condensed Regular"/>
                <a:cs typeface="Roboto Condensed Regular"/>
                <a:sym typeface="Roboto Condensed Regular"/>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6000" b="0" i="0" u="none" strike="noStrike" kern="0" cap="none" spc="0" normalizeH="0" baseline="0" noProof="0">
                <a:ln>
                  <a:noFill/>
                </a:ln>
                <a:solidFill>
                  <a:srgbClr val="FFFFFF"/>
                </a:solidFill>
                <a:effectLst/>
                <a:uLnTx/>
                <a:uFillTx/>
                <a:latin typeface="Roboto Condensed Regular"/>
                <a:sym typeface="Roboto Condensed Regular"/>
              </a:rPr>
              <a:t>2</a:t>
            </a:r>
          </a:p>
        </p:txBody>
      </p:sp>
    </p:spTree>
    <p:extLst>
      <p:ext uri="{BB962C8B-B14F-4D97-AF65-F5344CB8AC3E}">
        <p14:creationId xmlns:p14="http://schemas.microsoft.com/office/powerpoint/2010/main" val="128810750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Тема Office">
  <a:themeElements>
    <a:clrScheme name="Electroshield Samara">
      <a:dk1>
        <a:srgbClr val="1D2B48"/>
      </a:dk1>
      <a:lt1>
        <a:srgbClr val="65AFCE"/>
      </a:lt1>
      <a:dk2>
        <a:srgbClr val="005773"/>
      </a:dk2>
      <a:lt2>
        <a:srgbClr val="1C88AE"/>
      </a:lt2>
      <a:accent1>
        <a:srgbClr val="00627D"/>
      </a:accent1>
      <a:accent2>
        <a:srgbClr val="4CA2C4"/>
      </a:accent2>
      <a:accent3>
        <a:srgbClr val="B7EEFF"/>
      </a:accent3>
      <a:accent4>
        <a:srgbClr val="008AAF"/>
      </a:accent4>
      <a:accent5>
        <a:srgbClr val="1AA1BD"/>
      </a:accent5>
      <a:accent6>
        <a:srgbClr val="FFFFFF"/>
      </a:accent6>
      <a:hlink>
        <a:srgbClr val="0000FF"/>
      </a:hlink>
      <a:folHlink>
        <a:srgbClr val="FF00FF"/>
      </a:folHlink>
    </a:clrScheme>
    <a:fontScheme name="fonts style">
      <a:majorFont>
        <a:latin typeface="Roboto Regular"/>
        <a:ea typeface="Calibri"/>
        <a:cs typeface="Calibri"/>
      </a:majorFont>
      <a:minorFont>
        <a:latin typeface="Roboto Condensed"/>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Off val="5098"/>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3A56"/>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r="http://schemas.openxmlformats.org/officeDocument/2006/relationships" xmlns:p="http://schemas.openxmlformats.org/presentationml/2006/main" xmlns:ma14="http://schemas.microsoft.com/office/mac/drawingml/2011/main" xmlns:a14="http://schemas.microsoft.com/office/drawing/2010/main" xmlns:m="http://schemas.openxmlformats.org/officeDocument/2006/math" xmlns="" val="1"/>
          </a:ext>
        </a:extLst>
      </a:spPr>
      <a:bodyPr lIns="45719" rIns="45719">
        <a:spAutoFit/>
      </a:bodyPr>
      <a:lstStyle>
        <a:defPPr algn="l" defTabSz="914377">
          <a:spcBef>
            <a:spcPts val="1000"/>
          </a:spcBef>
          <a:defRPr sz="1600" dirty="0" err="1">
            <a:solidFill>
              <a:srgbClr val="00526B"/>
            </a:solidFill>
            <a:latin typeface="Roboto Regular"/>
            <a:ea typeface="Roboto Regular"/>
            <a:cs typeface="Roboto Regular"/>
            <a:sym typeface="Roboto Regular"/>
          </a:defRPr>
        </a:defPPr>
      </a:lstStyle>
    </a:txDef>
  </a:objectDefaults>
  <a:extraClrSchemeLst/>
</a:theme>
</file>

<file path=ppt/theme/theme2.xml><?xml version="1.0" encoding="utf-8"?>
<a:theme xmlns:a="http://schemas.openxmlformats.org/drawingml/2006/main" name="2_Тема Office">
  <a:themeElements>
    <a:clrScheme name="Electroshield Samara">
      <a:dk1>
        <a:srgbClr val="1D2B48"/>
      </a:dk1>
      <a:lt1>
        <a:srgbClr val="65AFCE"/>
      </a:lt1>
      <a:dk2>
        <a:srgbClr val="005773"/>
      </a:dk2>
      <a:lt2>
        <a:srgbClr val="1C88AE"/>
      </a:lt2>
      <a:accent1>
        <a:srgbClr val="00627D"/>
      </a:accent1>
      <a:accent2>
        <a:srgbClr val="4CA2C4"/>
      </a:accent2>
      <a:accent3>
        <a:srgbClr val="B7EEFF"/>
      </a:accent3>
      <a:accent4>
        <a:srgbClr val="008AAF"/>
      </a:accent4>
      <a:accent5>
        <a:srgbClr val="1AA1BD"/>
      </a:accent5>
      <a:accent6>
        <a:srgbClr val="FFFFFF"/>
      </a:accent6>
      <a:hlink>
        <a:srgbClr val="0000FF"/>
      </a:hlink>
      <a:folHlink>
        <a:srgbClr val="FF00FF"/>
      </a:folHlink>
    </a:clrScheme>
    <a:fontScheme name="fonts style">
      <a:majorFont>
        <a:latin typeface="Roboto Regular"/>
        <a:ea typeface="Calibri"/>
        <a:cs typeface="Calibri"/>
      </a:majorFont>
      <a:minorFont>
        <a:latin typeface="Roboto Condensed"/>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Off val="5098"/>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3A56"/>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http://schemas.openxmlformats.org/presentationml/2006/main" xmlns:r="http://schemas.openxmlformats.org/officeDocument/2006/relationships" val="1"/>
          </a:ext>
        </a:extLst>
      </a:spPr>
      <a:bodyPr lIns="45719" rIns="45719">
        <a:spAutoFit/>
      </a:bodyPr>
      <a:lstStyle>
        <a:defPPr algn="l" defTabSz="914377">
          <a:spcBef>
            <a:spcPts val="1000"/>
          </a:spcBef>
          <a:defRPr sz="1600" dirty="0" err="1">
            <a:solidFill>
              <a:srgbClr val="00526B"/>
            </a:solidFill>
            <a:latin typeface="Roboto Regular"/>
            <a:ea typeface="Roboto Regular"/>
            <a:cs typeface="Roboto Regular"/>
            <a:sym typeface="Roboto Regular"/>
          </a:defRPr>
        </a:defPPr>
      </a:lstStyle>
    </a:txDef>
  </a:objectDefaults>
  <a:extraClrSchemeLst/>
  <a:extLst>
    <a:ext uri="{05A4C25C-085E-4340-85A3-A5531E510DB2}">
      <thm15:themeFamily xmlns:thm15="http://schemas.microsoft.com/office/thememl/2012/main" name="Presentation-SESH.pptx [только чтение]" id="{B6D362B6-4AE8-45A8-9599-5BB9DD479E66}" vid="{C4DD3F61-97F0-42A4-8966-7379F715D892}"/>
    </a:ext>
  </a:extLst>
</a:theme>
</file>

<file path=ppt/theme/theme3.xml><?xml version="1.0" encoding="utf-8"?>
<a:theme xmlns:a="http://schemas.openxmlformats.org/drawingml/2006/main" name="Office Theme">
  <a:themeElements>
    <a:clrScheme name="Custom 322">
      <a:dk1>
        <a:srgbClr val="AAAAAA"/>
      </a:dk1>
      <a:lt1>
        <a:srgbClr val="FFFFFF"/>
      </a:lt1>
      <a:dk2>
        <a:srgbClr val="464646"/>
      </a:dk2>
      <a:lt2>
        <a:srgbClr val="E7E6E6"/>
      </a:lt2>
      <a:accent1>
        <a:srgbClr val="52C3CB"/>
      </a:accent1>
      <a:accent2>
        <a:srgbClr val="1AA4BE"/>
      </a:accent2>
      <a:accent3>
        <a:srgbClr val="0187AD"/>
      </a:accent3>
      <a:accent4>
        <a:srgbClr val="1C5686"/>
      </a:accent4>
      <a:accent5>
        <a:srgbClr val="194B75"/>
      </a:accent5>
      <a:accent6>
        <a:srgbClr val="154165"/>
      </a:accent6>
      <a:hlink>
        <a:srgbClr val="D0CECE"/>
      </a:hlink>
      <a:folHlink>
        <a:srgbClr val="D0CECE"/>
      </a:folHlink>
    </a:clrScheme>
    <a:fontScheme name="Custom 120">
      <a:majorFont>
        <a:latin typeface="Lato Black"/>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Тема Office">
  <a:themeElements>
    <a:clrScheme name="Electroshield Samara">
      <a:dk1>
        <a:srgbClr val="1D2B48"/>
      </a:dk1>
      <a:lt1>
        <a:srgbClr val="65AFCE"/>
      </a:lt1>
      <a:dk2>
        <a:srgbClr val="005773"/>
      </a:dk2>
      <a:lt2>
        <a:srgbClr val="1C88AE"/>
      </a:lt2>
      <a:accent1>
        <a:srgbClr val="00627D"/>
      </a:accent1>
      <a:accent2>
        <a:srgbClr val="4CA2C4"/>
      </a:accent2>
      <a:accent3>
        <a:srgbClr val="B7EEFF"/>
      </a:accent3>
      <a:accent4>
        <a:srgbClr val="008AAF"/>
      </a:accent4>
      <a:accent5>
        <a:srgbClr val="1AA1BD"/>
      </a:accent5>
      <a:accent6>
        <a:srgbClr val="FFFFFF"/>
      </a:accent6>
      <a:hlink>
        <a:srgbClr val="0000FF"/>
      </a:hlink>
      <a:folHlink>
        <a:srgbClr val="FF00FF"/>
      </a:folHlink>
    </a:clrScheme>
    <a:fontScheme name="fonts style">
      <a:majorFont>
        <a:latin typeface="Roboto Regular"/>
        <a:ea typeface="Calibri"/>
        <a:cs typeface="Calibri"/>
      </a:majorFont>
      <a:minorFont>
        <a:latin typeface="Roboto Condensed"/>
        <a:ea typeface="Helvetica"/>
        <a:cs typeface="Helvetica"/>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Off val="5098"/>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C3A56"/>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p="http://schemas.openxmlformats.org/presentationml/2006/main" xmlns:r="http://schemas.openxmlformats.org/officeDocument/2006/relationships" val="1"/>
          </a:ext>
        </a:extLst>
      </a:spPr>
      <a:bodyPr lIns="45719" rIns="45719">
        <a:spAutoFit/>
      </a:bodyPr>
      <a:lstStyle>
        <a:defPPr algn="l" defTabSz="914377">
          <a:spcBef>
            <a:spcPts val="1000"/>
          </a:spcBef>
          <a:defRPr sz="1600" dirty="0" err="1">
            <a:solidFill>
              <a:srgbClr val="00526B"/>
            </a:solidFill>
            <a:latin typeface="Roboto Regular"/>
            <a:ea typeface="Roboto Regular"/>
            <a:cs typeface="Roboto Regular"/>
            <a:sym typeface="Roboto Regular"/>
          </a:defRPr>
        </a:defPPr>
      </a:lstStyle>
    </a:txDef>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1956</TotalTime>
  <Words>1678</Words>
  <Application>Microsoft Office PowerPoint</Application>
  <PresentationFormat>Широкоэкранный</PresentationFormat>
  <Paragraphs>258</Paragraphs>
  <Slides>21</Slides>
  <Notes>14</Notes>
  <HiddenSlides>1</HiddenSlides>
  <MMClips>0</MMClips>
  <ScaleCrop>false</ScaleCrop>
  <HeadingPairs>
    <vt:vector size="6" baseType="variant">
      <vt:variant>
        <vt:lpstr>Использованные шрифты</vt:lpstr>
      </vt:variant>
      <vt:variant>
        <vt:i4>20</vt:i4>
      </vt:variant>
      <vt:variant>
        <vt:lpstr>Тема</vt:lpstr>
      </vt:variant>
      <vt:variant>
        <vt:i4>6</vt:i4>
      </vt:variant>
      <vt:variant>
        <vt:lpstr>Заголовки слайдов</vt:lpstr>
      </vt:variant>
      <vt:variant>
        <vt:i4>21</vt:i4>
      </vt:variant>
    </vt:vector>
  </HeadingPairs>
  <TitlesOfParts>
    <vt:vector size="47" baseType="lpstr">
      <vt:lpstr>Arial</vt:lpstr>
      <vt:lpstr>Arial Narrow</vt:lpstr>
      <vt:lpstr>Calibri</vt:lpstr>
      <vt:lpstr>Georgia</vt:lpstr>
      <vt:lpstr>Gill Sans</vt:lpstr>
      <vt:lpstr>Helvetica</vt:lpstr>
      <vt:lpstr>Helvetica Light</vt:lpstr>
      <vt:lpstr>Lato Black</vt:lpstr>
      <vt:lpstr>Lucida Grande</vt:lpstr>
      <vt:lpstr>Montserrat-Regular</vt:lpstr>
      <vt:lpstr>Open Sans Light</vt:lpstr>
      <vt:lpstr>Raleway Light</vt:lpstr>
      <vt:lpstr>Roboto Condensed</vt:lpstr>
      <vt:lpstr>Roboto Condensed Bold</vt:lpstr>
      <vt:lpstr>Roboto Condensed Light</vt:lpstr>
      <vt:lpstr>Roboto Condensed Regular</vt:lpstr>
      <vt:lpstr>Roboto Regular</vt:lpstr>
      <vt:lpstr>Tahoma</vt:lpstr>
      <vt:lpstr>Times New Roman</vt:lpstr>
      <vt:lpstr>Wingdings</vt:lpstr>
      <vt:lpstr>1_Тема Office</vt:lpstr>
      <vt:lpstr>2_Тема Office</vt:lpstr>
      <vt:lpstr>Office Theme</vt:lpstr>
      <vt:lpstr>2_Office Theme</vt:lpstr>
      <vt:lpstr>3_Office Theme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Модернизация и Ретрофит</vt:lpstr>
      <vt:lpstr>ВВУ-СЭЩ 10-35 кВ</vt:lpstr>
      <vt:lpstr>ВВМ-СЭЩ 10 кВ</vt:lpstr>
      <vt:lpstr>ВВН-СЭЩ 35 кВ</vt:lpstr>
      <vt:lpstr>Презентация PowerPoint</vt:lpstr>
      <vt:lpstr>Запасные части</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Irina Kalenova</dc:creator>
  <cp:lastModifiedBy>Irina Kalenova</cp:lastModifiedBy>
  <cp:revision>69</cp:revision>
  <dcterms:created xsi:type="dcterms:W3CDTF">2021-03-30T11:18:28Z</dcterms:created>
  <dcterms:modified xsi:type="dcterms:W3CDTF">2021-04-15T12:00:39Z</dcterms:modified>
</cp:coreProperties>
</file>